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4"/>
    <p:sldMasterId id="2147483701" r:id="rId5"/>
  </p:sldMasterIdLst>
  <p:notesMasterIdLst>
    <p:notesMasterId r:id="rId35"/>
  </p:notesMasterIdLst>
  <p:sldIdLst>
    <p:sldId id="273" r:id="rId6"/>
    <p:sldId id="258" r:id="rId7"/>
    <p:sldId id="2147376175" r:id="rId8"/>
    <p:sldId id="3483" r:id="rId9"/>
    <p:sldId id="2147376192" r:id="rId10"/>
    <p:sldId id="2147376185" r:id="rId11"/>
    <p:sldId id="261" r:id="rId12"/>
    <p:sldId id="2147376187" r:id="rId13"/>
    <p:sldId id="2147376186" r:id="rId14"/>
    <p:sldId id="2147376188" r:id="rId15"/>
    <p:sldId id="2147376179" r:id="rId16"/>
    <p:sldId id="512" r:id="rId17"/>
    <p:sldId id="513" r:id="rId18"/>
    <p:sldId id="2147376189" r:id="rId19"/>
    <p:sldId id="2147376190" r:id="rId20"/>
    <p:sldId id="3535" r:id="rId21"/>
    <p:sldId id="3484" r:id="rId22"/>
    <p:sldId id="2147376193" r:id="rId23"/>
    <p:sldId id="2147376204" r:id="rId24"/>
    <p:sldId id="3536" r:id="rId25"/>
    <p:sldId id="2147376181" r:id="rId26"/>
    <p:sldId id="2147376191" r:id="rId27"/>
    <p:sldId id="3537" r:id="rId28"/>
    <p:sldId id="2147376196" r:id="rId29"/>
    <p:sldId id="2147376197" r:id="rId30"/>
    <p:sldId id="2147376199" r:id="rId31"/>
    <p:sldId id="2147376202" r:id="rId32"/>
    <p:sldId id="2147376200" r:id="rId33"/>
    <p:sldId id="27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guide id="3" pos="6262" userDrawn="1">
          <p15:clr>
            <a:srgbClr val="A4A3A4"/>
          </p15:clr>
        </p15:guide>
        <p15:guide id="4" pos="1455" userDrawn="1">
          <p15:clr>
            <a:srgbClr val="A4A3A4"/>
          </p15:clr>
        </p15:guide>
        <p15:guide id="5" orient="horz" pos="2818" userDrawn="1">
          <p15:clr>
            <a:srgbClr val="A4A3A4"/>
          </p15:clr>
        </p15:guide>
        <p15:guide id="6" orient="horz" pos="200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0037"/>
    <a:srgbClr val="4179AA"/>
    <a:srgbClr val="ABD5FF"/>
    <a:srgbClr val="9361B3"/>
    <a:srgbClr val="ECB720"/>
    <a:srgbClr val="76766B"/>
    <a:srgbClr val="729D4D"/>
    <a:srgbClr val="3A7D64"/>
    <a:srgbClr val="C84674"/>
    <a:srgbClr val="E971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426" autoAdjust="0"/>
  </p:normalViewPr>
  <p:slideViewPr>
    <p:cSldViewPr snapToGrid="0">
      <p:cViewPr varScale="1">
        <p:scale>
          <a:sx n="38" d="100"/>
          <a:sy n="38" d="100"/>
        </p:scale>
        <p:origin x="1740" y="40"/>
      </p:cViewPr>
      <p:guideLst>
        <p:guide orient="horz" pos="2183"/>
        <p:guide pos="3840"/>
        <p:guide pos="6262"/>
        <p:guide pos="1455"/>
        <p:guide orient="horz" pos="2818"/>
        <p:guide orient="horz" pos="200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Darvill - Senior Education Safeguarding Advisor – Strategic Support and Learning &amp; Development Lead" userId="624883b4-1e9b-4e2d-9c7d-7cb1dff1ea78" providerId="ADAL" clId="{37A1A692-1882-4B92-A487-B8B562BA515C}"/>
    <pc:docChg chg="custSel addSld delSld modSld">
      <pc:chgData name="Alex Darvill - Senior Education Safeguarding Advisor – Strategic Support and Learning &amp; Development Lead" userId="624883b4-1e9b-4e2d-9c7d-7cb1dff1ea78" providerId="ADAL" clId="{37A1A692-1882-4B92-A487-B8B562BA515C}" dt="2026-08-25T15:09:04.270" v="82"/>
      <pc:docMkLst>
        <pc:docMk/>
      </pc:docMkLst>
      <pc:sldChg chg="add del">
        <pc:chgData name="Alex Darvill - Senior Education Safeguarding Advisor – Strategic Support and Learning &amp; Development Lead" userId="624883b4-1e9b-4e2d-9c7d-7cb1dff1ea78" providerId="ADAL" clId="{37A1A692-1882-4B92-A487-B8B562BA515C}" dt="2026-08-25T15:09:04.270" v="82"/>
        <pc:sldMkLst>
          <pc:docMk/>
          <pc:sldMk cId="2444680049" sldId="270"/>
        </pc:sldMkLst>
      </pc:sldChg>
      <pc:sldChg chg="modSp mod">
        <pc:chgData name="Alex Darvill - Senior Education Safeguarding Advisor – Strategic Support and Learning &amp; Development Lead" userId="624883b4-1e9b-4e2d-9c7d-7cb1dff1ea78" providerId="ADAL" clId="{37A1A692-1882-4B92-A487-B8B562BA515C}" dt="2026-08-24T11:39:48.456" v="66" actId="14100"/>
        <pc:sldMkLst>
          <pc:docMk/>
          <pc:sldMk cId="2394565395" sldId="273"/>
        </pc:sldMkLst>
        <pc:spChg chg="mod">
          <ac:chgData name="Alex Darvill - Senior Education Safeguarding Advisor – Strategic Support and Learning &amp; Development Lead" userId="624883b4-1e9b-4e2d-9c7d-7cb1dff1ea78" providerId="ADAL" clId="{37A1A692-1882-4B92-A487-B8B562BA515C}" dt="2026-08-24T11:39:48.456" v="66" actId="14100"/>
          <ac:spMkLst>
            <pc:docMk/>
            <pc:sldMk cId="2394565395" sldId="273"/>
            <ac:spMk id="4" creationId="{4AC8350C-EC6E-CE82-26A1-B2F2809AFF4D}"/>
          </ac:spMkLst>
        </pc:spChg>
      </pc:sldChg>
      <pc:sldChg chg="modSp mod">
        <pc:chgData name="Alex Darvill - Senior Education Safeguarding Advisor – Strategic Support and Learning &amp; Development Lead" userId="624883b4-1e9b-4e2d-9c7d-7cb1dff1ea78" providerId="ADAL" clId="{37A1A692-1882-4B92-A487-B8B562BA515C}" dt="2026-08-24T11:40:27.863" v="80" actId="20577"/>
        <pc:sldMkLst>
          <pc:docMk/>
          <pc:sldMk cId="2978802983" sldId="2147376175"/>
        </pc:sldMkLst>
        <pc:spChg chg="mod">
          <ac:chgData name="Alex Darvill - Senior Education Safeguarding Advisor – Strategic Support and Learning &amp; Development Lead" userId="624883b4-1e9b-4e2d-9c7d-7cb1dff1ea78" providerId="ADAL" clId="{37A1A692-1882-4B92-A487-B8B562BA515C}" dt="2026-08-24T11:40:27.863" v="80" actId="20577"/>
          <ac:spMkLst>
            <pc:docMk/>
            <pc:sldMk cId="2978802983" sldId="2147376175"/>
            <ac:spMk id="4" creationId="{F9017B99-4621-2E80-CC7B-53991617C88F}"/>
          </ac:spMkLst>
        </pc:spChg>
      </pc:sldChg>
    </pc:docChg>
  </pc:docChgLst>
  <pc:docChgLst>
    <pc:chgData name="Jo Barclay - Head of Education Safeguarding and Wellbeing" userId="4a6f2e24-405c-4716-a5ae-a9075bb06ad2" providerId="ADAL" clId="{0C0E2E7D-9BD9-4D7B-9032-6D714FC84584}"/>
    <pc:docChg chg="undo custSel modSld">
      <pc:chgData name="Jo Barclay - Head of Education Safeguarding and Wellbeing" userId="4a6f2e24-405c-4716-a5ae-a9075bb06ad2" providerId="ADAL" clId="{0C0E2E7D-9BD9-4D7B-9032-6D714FC84584}" dt="2026-08-25T15:41:56.984" v="259" actId="14100"/>
      <pc:docMkLst>
        <pc:docMk/>
      </pc:docMkLst>
      <pc:sldChg chg="modSp mod">
        <pc:chgData name="Jo Barclay - Head of Education Safeguarding and Wellbeing" userId="4a6f2e24-405c-4716-a5ae-a9075bb06ad2" providerId="ADAL" clId="{0C0E2E7D-9BD9-4D7B-9032-6D714FC84584}" dt="2026-08-25T15:41:56.984" v="259" actId="14100"/>
        <pc:sldMkLst>
          <pc:docMk/>
          <pc:sldMk cId="2444680049" sldId="270"/>
        </pc:sldMkLst>
        <pc:spChg chg="mod">
          <ac:chgData name="Jo Barclay - Head of Education Safeguarding and Wellbeing" userId="4a6f2e24-405c-4716-a5ae-a9075bb06ad2" providerId="ADAL" clId="{0C0E2E7D-9BD9-4D7B-9032-6D714FC84584}" dt="2026-08-25T15:41:52.975" v="258" actId="14100"/>
          <ac:spMkLst>
            <pc:docMk/>
            <pc:sldMk cId="2444680049" sldId="270"/>
            <ac:spMk id="2" creationId="{96839F10-7AEF-176A-4414-64C2538F4B79}"/>
          </ac:spMkLst>
        </pc:spChg>
        <pc:spChg chg="mod">
          <ac:chgData name="Jo Barclay - Head of Education Safeguarding and Wellbeing" userId="4a6f2e24-405c-4716-a5ae-a9075bb06ad2" providerId="ADAL" clId="{0C0E2E7D-9BD9-4D7B-9032-6D714FC84584}" dt="2026-08-25T15:41:56.984" v="259" actId="14100"/>
          <ac:spMkLst>
            <pc:docMk/>
            <pc:sldMk cId="2444680049" sldId="270"/>
            <ac:spMk id="3" creationId="{58CFC622-21CB-5914-8F0B-8118C5DC8A99}"/>
          </ac:spMkLst>
        </pc:spChg>
        <pc:spChg chg="mod">
          <ac:chgData name="Jo Barclay - Head of Education Safeguarding and Wellbeing" userId="4a6f2e24-405c-4716-a5ae-a9075bb06ad2" providerId="ADAL" clId="{0C0E2E7D-9BD9-4D7B-9032-6D714FC84584}" dt="2026-08-25T15:41:43.129" v="256" actId="14100"/>
          <ac:spMkLst>
            <pc:docMk/>
            <pc:sldMk cId="2444680049" sldId="270"/>
            <ac:spMk id="4" creationId="{3F4AC112-9BFD-936E-6B57-9DEE7415FD0F}"/>
          </ac:spMkLst>
        </pc:spChg>
        <pc:spChg chg="mod">
          <ac:chgData name="Jo Barclay - Head of Education Safeguarding and Wellbeing" userId="4a6f2e24-405c-4716-a5ae-a9075bb06ad2" providerId="ADAL" clId="{0C0E2E7D-9BD9-4D7B-9032-6D714FC84584}" dt="2026-08-25T15:41:01.824" v="248" actId="403"/>
          <ac:spMkLst>
            <pc:docMk/>
            <pc:sldMk cId="2444680049" sldId="270"/>
            <ac:spMk id="5" creationId="{4318CC2F-F138-3C92-A801-110BB34CD90E}"/>
          </ac:spMkLst>
        </pc:spChg>
        <pc:spChg chg="mod">
          <ac:chgData name="Jo Barclay - Head of Education Safeguarding and Wellbeing" userId="4a6f2e24-405c-4716-a5ae-a9075bb06ad2" providerId="ADAL" clId="{0C0E2E7D-9BD9-4D7B-9032-6D714FC84584}" dt="2026-08-25T15:41:16.516" v="251" actId="14100"/>
          <ac:spMkLst>
            <pc:docMk/>
            <pc:sldMk cId="2444680049" sldId="270"/>
            <ac:spMk id="6" creationId="{3BD1A842-1709-997F-1715-E3E211B33662}"/>
          </ac:spMkLst>
        </pc:spChg>
      </pc:sldChg>
      <pc:sldChg chg="modSp mod">
        <pc:chgData name="Jo Barclay - Head of Education Safeguarding and Wellbeing" userId="4a6f2e24-405c-4716-a5ae-a9075bb06ad2" providerId="ADAL" clId="{0C0E2E7D-9BD9-4D7B-9032-6D714FC84584}" dt="2026-08-25T15:29:01.924" v="42" actId="6549"/>
        <pc:sldMkLst>
          <pc:docMk/>
          <pc:sldMk cId="1145799834" sldId="512"/>
        </pc:sldMkLst>
        <pc:spChg chg="mod">
          <ac:chgData name="Jo Barclay - Head of Education Safeguarding and Wellbeing" userId="4a6f2e24-405c-4716-a5ae-a9075bb06ad2" providerId="ADAL" clId="{0C0E2E7D-9BD9-4D7B-9032-6D714FC84584}" dt="2026-08-25T15:29:01.924" v="42" actId="6549"/>
          <ac:spMkLst>
            <pc:docMk/>
            <pc:sldMk cId="1145799834" sldId="512"/>
            <ac:spMk id="2" creationId="{7CBDCD12-AA26-75EA-6EEB-44632DF9D140}"/>
          </ac:spMkLst>
        </pc:spChg>
        <pc:spChg chg="mod">
          <ac:chgData name="Jo Barclay - Head of Education Safeguarding and Wellbeing" userId="4a6f2e24-405c-4716-a5ae-a9075bb06ad2" providerId="ADAL" clId="{0C0E2E7D-9BD9-4D7B-9032-6D714FC84584}" dt="2026-08-25T15:28:18.729" v="17" actId="20577"/>
          <ac:spMkLst>
            <pc:docMk/>
            <pc:sldMk cId="1145799834" sldId="512"/>
            <ac:spMk id="8" creationId="{068D80D1-D54F-5B1B-2C02-D7FE4A5CBD89}"/>
          </ac:spMkLst>
        </pc:spChg>
      </pc:sldChg>
      <pc:sldChg chg="modSp mod">
        <pc:chgData name="Jo Barclay - Head of Education Safeguarding and Wellbeing" userId="4a6f2e24-405c-4716-a5ae-a9075bb06ad2" providerId="ADAL" clId="{0C0E2E7D-9BD9-4D7B-9032-6D714FC84584}" dt="2026-08-25T15:28:53.693" v="34" actId="20577"/>
        <pc:sldMkLst>
          <pc:docMk/>
          <pc:sldMk cId="1262695390" sldId="513"/>
        </pc:sldMkLst>
        <pc:spChg chg="mod">
          <ac:chgData name="Jo Barclay - Head of Education Safeguarding and Wellbeing" userId="4a6f2e24-405c-4716-a5ae-a9075bb06ad2" providerId="ADAL" clId="{0C0E2E7D-9BD9-4D7B-9032-6D714FC84584}" dt="2026-08-25T15:28:53.693" v="34" actId="20577"/>
          <ac:spMkLst>
            <pc:docMk/>
            <pc:sldMk cId="1262695390" sldId="513"/>
            <ac:spMk id="2" creationId="{7CBDCD12-AA26-75EA-6EEB-44632DF9D140}"/>
          </ac:spMkLst>
        </pc:spChg>
      </pc:sldChg>
      <pc:sldChg chg="modSp mod">
        <pc:chgData name="Jo Barclay - Head of Education Safeguarding and Wellbeing" userId="4a6f2e24-405c-4716-a5ae-a9075bb06ad2" providerId="ADAL" clId="{0C0E2E7D-9BD9-4D7B-9032-6D714FC84584}" dt="2026-08-25T15:26:29.794" v="0" actId="20577"/>
        <pc:sldMkLst>
          <pc:docMk/>
          <pc:sldMk cId="2991843802" sldId="2147376185"/>
        </pc:sldMkLst>
        <pc:spChg chg="mod">
          <ac:chgData name="Jo Barclay - Head of Education Safeguarding and Wellbeing" userId="4a6f2e24-405c-4716-a5ae-a9075bb06ad2" providerId="ADAL" clId="{0C0E2E7D-9BD9-4D7B-9032-6D714FC84584}" dt="2026-08-25T15:26:29.794" v="0" actId="20577"/>
          <ac:spMkLst>
            <pc:docMk/>
            <pc:sldMk cId="2991843802" sldId="2147376185"/>
            <ac:spMk id="5" creationId="{CCC42BE1-6DEC-90BF-2B93-B32140A9EBCB}"/>
          </ac:spMkLst>
        </pc:spChg>
      </pc:sldChg>
      <pc:sldChg chg="modSp mod">
        <pc:chgData name="Jo Barclay - Head of Education Safeguarding and Wellbeing" userId="4a6f2e24-405c-4716-a5ae-a9075bb06ad2" providerId="ADAL" clId="{0C0E2E7D-9BD9-4D7B-9032-6D714FC84584}" dt="2026-08-25T15:27:32.690" v="5" actId="14100"/>
        <pc:sldMkLst>
          <pc:docMk/>
          <pc:sldMk cId="1104793752" sldId="2147376186"/>
        </pc:sldMkLst>
        <pc:spChg chg="mod">
          <ac:chgData name="Jo Barclay - Head of Education Safeguarding and Wellbeing" userId="4a6f2e24-405c-4716-a5ae-a9075bb06ad2" providerId="ADAL" clId="{0C0E2E7D-9BD9-4D7B-9032-6D714FC84584}" dt="2026-08-25T15:27:32.690" v="5" actId="14100"/>
          <ac:spMkLst>
            <pc:docMk/>
            <pc:sldMk cId="1104793752" sldId="2147376186"/>
            <ac:spMk id="5" creationId="{280A9EFA-900F-D121-051E-8B23DDFA1326}"/>
          </ac:spMkLst>
        </pc:spChg>
        <pc:graphicFrameChg chg="mod">
          <ac:chgData name="Jo Barclay - Head of Education Safeguarding and Wellbeing" userId="4a6f2e24-405c-4716-a5ae-a9075bb06ad2" providerId="ADAL" clId="{0C0E2E7D-9BD9-4D7B-9032-6D714FC84584}" dt="2026-08-25T15:27:11.618" v="2" actId="2711"/>
          <ac:graphicFrameMkLst>
            <pc:docMk/>
            <pc:sldMk cId="1104793752" sldId="2147376186"/>
            <ac:graphicFrameMk id="3" creationId="{E7AA77C6-5DD7-732F-2D19-D06613FA49F7}"/>
          </ac:graphicFrameMkLst>
        </pc:graphicFrameChg>
      </pc:sldChg>
      <pc:sldChg chg="modSp mod">
        <pc:chgData name="Jo Barclay - Head of Education Safeguarding and Wellbeing" userId="4a6f2e24-405c-4716-a5ae-a9075bb06ad2" providerId="ADAL" clId="{0C0E2E7D-9BD9-4D7B-9032-6D714FC84584}" dt="2026-08-25T15:27:45.679" v="6" actId="14100"/>
        <pc:sldMkLst>
          <pc:docMk/>
          <pc:sldMk cId="3761015686" sldId="2147376188"/>
        </pc:sldMkLst>
        <pc:spChg chg="mod">
          <ac:chgData name="Jo Barclay - Head of Education Safeguarding and Wellbeing" userId="4a6f2e24-405c-4716-a5ae-a9075bb06ad2" providerId="ADAL" clId="{0C0E2E7D-9BD9-4D7B-9032-6D714FC84584}" dt="2026-08-25T15:27:45.679" v="6" actId="14100"/>
          <ac:spMkLst>
            <pc:docMk/>
            <pc:sldMk cId="3761015686" sldId="2147376188"/>
            <ac:spMk id="13" creationId="{E774DC04-A950-531B-194A-68C1FF6CEE17}"/>
          </ac:spMkLst>
        </pc:spChg>
      </pc:sldChg>
      <pc:sldChg chg="addSp delSp modSp mod">
        <pc:chgData name="Jo Barclay - Head of Education Safeguarding and Wellbeing" userId="4a6f2e24-405c-4716-a5ae-a9075bb06ad2" providerId="ADAL" clId="{0C0E2E7D-9BD9-4D7B-9032-6D714FC84584}" dt="2026-08-25T15:32:36.773" v="78" actId="403"/>
        <pc:sldMkLst>
          <pc:docMk/>
          <pc:sldMk cId="525517115" sldId="2147376191"/>
        </pc:sldMkLst>
        <pc:spChg chg="add mod">
          <ac:chgData name="Jo Barclay - Head of Education Safeguarding and Wellbeing" userId="4a6f2e24-405c-4716-a5ae-a9075bb06ad2" providerId="ADAL" clId="{0C0E2E7D-9BD9-4D7B-9032-6D714FC84584}" dt="2026-08-25T15:32:36.773" v="78" actId="403"/>
          <ac:spMkLst>
            <pc:docMk/>
            <pc:sldMk cId="525517115" sldId="2147376191"/>
            <ac:spMk id="5" creationId="{189F4EAD-8A04-F076-DB5D-C738D210AC32}"/>
          </ac:spMkLst>
        </pc:spChg>
        <pc:spChg chg="mod">
          <ac:chgData name="Jo Barclay - Head of Education Safeguarding and Wellbeing" userId="4a6f2e24-405c-4716-a5ae-a9075bb06ad2" providerId="ADAL" clId="{0C0E2E7D-9BD9-4D7B-9032-6D714FC84584}" dt="2026-08-25T15:32:09.422" v="71" actId="14100"/>
          <ac:spMkLst>
            <pc:docMk/>
            <pc:sldMk cId="525517115" sldId="2147376191"/>
            <ac:spMk id="13" creationId="{7AD2681D-0B21-BDAD-F794-AE1163FF71EB}"/>
          </ac:spMkLst>
        </pc:spChg>
        <pc:picChg chg="mod">
          <ac:chgData name="Jo Barclay - Head of Education Safeguarding and Wellbeing" userId="4a6f2e24-405c-4716-a5ae-a9075bb06ad2" providerId="ADAL" clId="{0C0E2E7D-9BD9-4D7B-9032-6D714FC84584}" dt="2026-08-25T15:31:59.444" v="69" actId="1076"/>
          <ac:picMkLst>
            <pc:docMk/>
            <pc:sldMk cId="525517115" sldId="2147376191"/>
            <ac:picMk id="6" creationId="{28F87985-674C-FA5E-E161-803FB5DB81D1}"/>
          </ac:picMkLst>
        </pc:picChg>
      </pc:sldChg>
      <pc:sldChg chg="modSp mod">
        <pc:chgData name="Jo Barclay - Head of Education Safeguarding and Wellbeing" userId="4a6f2e24-405c-4716-a5ae-a9075bb06ad2" providerId="ADAL" clId="{0C0E2E7D-9BD9-4D7B-9032-6D714FC84584}" dt="2026-08-25T15:35:37.574" v="114" actId="6549"/>
        <pc:sldMkLst>
          <pc:docMk/>
          <pc:sldMk cId="1123248159" sldId="2147376196"/>
        </pc:sldMkLst>
        <pc:spChg chg="mod">
          <ac:chgData name="Jo Barclay - Head of Education Safeguarding and Wellbeing" userId="4a6f2e24-405c-4716-a5ae-a9075bb06ad2" providerId="ADAL" clId="{0C0E2E7D-9BD9-4D7B-9032-6D714FC84584}" dt="2026-08-25T15:32:55.530" v="81" actId="403"/>
          <ac:spMkLst>
            <pc:docMk/>
            <pc:sldMk cId="1123248159" sldId="2147376196"/>
            <ac:spMk id="3" creationId="{6237698D-8E92-31FE-FA87-245313A496DD}"/>
          </ac:spMkLst>
        </pc:spChg>
        <pc:spChg chg="mod">
          <ac:chgData name="Jo Barclay - Head of Education Safeguarding and Wellbeing" userId="4a6f2e24-405c-4716-a5ae-a9075bb06ad2" providerId="ADAL" clId="{0C0E2E7D-9BD9-4D7B-9032-6D714FC84584}" dt="2026-08-25T15:35:37.574" v="114" actId="6549"/>
          <ac:spMkLst>
            <pc:docMk/>
            <pc:sldMk cId="1123248159" sldId="2147376196"/>
            <ac:spMk id="13" creationId="{C89832FE-3C25-756D-A4FD-5E11DDF2CF49}"/>
          </ac:spMkLst>
        </pc:spChg>
      </pc:sldChg>
      <pc:sldChg chg="modSp mod">
        <pc:chgData name="Jo Barclay - Head of Education Safeguarding and Wellbeing" userId="4a6f2e24-405c-4716-a5ae-a9075bb06ad2" providerId="ADAL" clId="{0C0E2E7D-9BD9-4D7B-9032-6D714FC84584}" dt="2026-08-25T15:38:08.577" v="207" actId="20577"/>
        <pc:sldMkLst>
          <pc:docMk/>
          <pc:sldMk cId="485243957" sldId="2147376199"/>
        </pc:sldMkLst>
        <pc:spChg chg="mod">
          <ac:chgData name="Jo Barclay - Head of Education Safeguarding and Wellbeing" userId="4a6f2e24-405c-4716-a5ae-a9075bb06ad2" providerId="ADAL" clId="{0C0E2E7D-9BD9-4D7B-9032-6D714FC84584}" dt="2026-08-25T15:38:08.577" v="207" actId="20577"/>
          <ac:spMkLst>
            <pc:docMk/>
            <pc:sldMk cId="485243957" sldId="2147376199"/>
            <ac:spMk id="13" creationId="{B1AB0CA0-C096-111F-88F4-9F6383C40978}"/>
          </ac:spMkLst>
        </pc:spChg>
      </pc:sldChg>
      <pc:sldChg chg="modSp mod">
        <pc:chgData name="Jo Barclay - Head of Education Safeguarding and Wellbeing" userId="4a6f2e24-405c-4716-a5ae-a9075bb06ad2" providerId="ADAL" clId="{0C0E2E7D-9BD9-4D7B-9032-6D714FC84584}" dt="2026-08-25T15:40:27.823" v="242" actId="403"/>
        <pc:sldMkLst>
          <pc:docMk/>
          <pc:sldMk cId="1365456417" sldId="2147376200"/>
        </pc:sldMkLst>
        <pc:spChg chg="mod">
          <ac:chgData name="Jo Barclay - Head of Education Safeguarding and Wellbeing" userId="4a6f2e24-405c-4716-a5ae-a9075bb06ad2" providerId="ADAL" clId="{0C0E2E7D-9BD9-4D7B-9032-6D714FC84584}" dt="2026-08-25T15:40:27.823" v="242" actId="403"/>
          <ac:spMkLst>
            <pc:docMk/>
            <pc:sldMk cId="1365456417" sldId="2147376200"/>
            <ac:spMk id="8" creationId="{7D7875B4-5A83-50EE-2502-1B2FD32DBD47}"/>
          </ac:spMkLst>
        </pc:spChg>
      </pc:sldChg>
      <pc:sldChg chg="modSp mod">
        <pc:chgData name="Jo Barclay - Head of Education Safeguarding and Wellbeing" userId="4a6f2e24-405c-4716-a5ae-a9075bb06ad2" providerId="ADAL" clId="{0C0E2E7D-9BD9-4D7B-9032-6D714FC84584}" dt="2026-08-25T15:40:05.072" v="240" actId="14100"/>
        <pc:sldMkLst>
          <pc:docMk/>
          <pc:sldMk cId="3882916599" sldId="2147376202"/>
        </pc:sldMkLst>
        <pc:spChg chg="mod">
          <ac:chgData name="Jo Barclay - Head of Education Safeguarding and Wellbeing" userId="4a6f2e24-405c-4716-a5ae-a9075bb06ad2" providerId="ADAL" clId="{0C0E2E7D-9BD9-4D7B-9032-6D714FC84584}" dt="2026-08-25T15:39:06.127" v="209" actId="14100"/>
          <ac:spMkLst>
            <pc:docMk/>
            <pc:sldMk cId="3882916599" sldId="2147376202"/>
            <ac:spMk id="31" creationId="{1685949D-65F2-43FE-8290-4219D66B77F9}"/>
          </ac:spMkLst>
        </pc:spChg>
        <pc:spChg chg="mod">
          <ac:chgData name="Jo Barclay - Head of Education Safeguarding and Wellbeing" userId="4a6f2e24-405c-4716-a5ae-a9075bb06ad2" providerId="ADAL" clId="{0C0E2E7D-9BD9-4D7B-9032-6D714FC84584}" dt="2026-08-25T15:39:21.367" v="211" actId="122"/>
          <ac:spMkLst>
            <pc:docMk/>
            <pc:sldMk cId="3882916599" sldId="2147376202"/>
            <ac:spMk id="33" creationId="{B410DA1A-31B0-DDB1-588A-80CD8E8F804F}"/>
          </ac:spMkLst>
        </pc:spChg>
        <pc:spChg chg="mod">
          <ac:chgData name="Jo Barclay - Head of Education Safeguarding and Wellbeing" userId="4a6f2e24-405c-4716-a5ae-a9075bb06ad2" providerId="ADAL" clId="{0C0E2E7D-9BD9-4D7B-9032-6D714FC84584}" dt="2026-08-25T15:39:03.322" v="208" actId="14100"/>
          <ac:spMkLst>
            <pc:docMk/>
            <pc:sldMk cId="3882916599" sldId="2147376202"/>
            <ac:spMk id="34" creationId="{D5E58CA5-127D-2371-9B06-B811531D9099}"/>
          </ac:spMkLst>
        </pc:spChg>
        <pc:spChg chg="mod">
          <ac:chgData name="Jo Barclay - Head of Education Safeguarding and Wellbeing" userId="4a6f2e24-405c-4716-a5ae-a9075bb06ad2" providerId="ADAL" clId="{0C0E2E7D-9BD9-4D7B-9032-6D714FC84584}" dt="2026-08-25T15:40:05.072" v="240" actId="14100"/>
          <ac:spMkLst>
            <pc:docMk/>
            <pc:sldMk cId="3882916599" sldId="2147376202"/>
            <ac:spMk id="37" creationId="{583EECF0-1E51-5C9C-577B-62CDB80F827A}"/>
          </ac:spMkLst>
        </pc:spChg>
        <pc:spChg chg="mod">
          <ac:chgData name="Jo Barclay - Head of Education Safeguarding and Wellbeing" userId="4a6f2e24-405c-4716-a5ae-a9075bb06ad2" providerId="ADAL" clId="{0C0E2E7D-9BD9-4D7B-9032-6D714FC84584}" dt="2026-08-25T15:39:55.244" v="239" actId="122"/>
          <ac:spMkLst>
            <pc:docMk/>
            <pc:sldMk cId="3882916599" sldId="2147376202"/>
            <ac:spMk id="42" creationId="{A124B09C-22F8-F342-1CF3-C7526D24180F}"/>
          </ac:spMkLst>
        </pc:spChg>
        <pc:spChg chg="mod">
          <ac:chgData name="Jo Barclay - Head of Education Safeguarding and Wellbeing" userId="4a6f2e24-405c-4716-a5ae-a9075bb06ad2" providerId="ADAL" clId="{0C0E2E7D-9BD9-4D7B-9032-6D714FC84584}" dt="2026-08-25T15:39:42.869" v="235" actId="20577"/>
          <ac:spMkLst>
            <pc:docMk/>
            <pc:sldMk cId="3882916599" sldId="2147376202"/>
            <ac:spMk id="46" creationId="{7A0292B9-CB6F-6941-9695-91F8B5D5E329}"/>
          </ac:spMkLst>
        </pc:spChg>
        <pc:spChg chg="mod">
          <ac:chgData name="Jo Barclay - Head of Education Safeguarding and Wellbeing" userId="4a6f2e24-405c-4716-a5ae-a9075bb06ad2" providerId="ADAL" clId="{0C0E2E7D-9BD9-4D7B-9032-6D714FC84584}" dt="2026-08-25T15:39:47.611" v="236" actId="122"/>
          <ac:spMkLst>
            <pc:docMk/>
            <pc:sldMk cId="3882916599" sldId="2147376202"/>
            <ac:spMk id="50" creationId="{E3E867D7-94D8-3314-C7B4-3A16FAB4B1C6}"/>
          </ac:spMkLst>
        </pc:spChg>
      </pc:sldChg>
      <pc:sldChg chg="modSp mod">
        <pc:chgData name="Jo Barclay - Head of Education Safeguarding and Wellbeing" userId="4a6f2e24-405c-4716-a5ae-a9075bb06ad2" providerId="ADAL" clId="{0C0E2E7D-9BD9-4D7B-9032-6D714FC84584}" dt="2026-08-25T15:31:03.001" v="62" actId="20577"/>
        <pc:sldMkLst>
          <pc:docMk/>
          <pc:sldMk cId="1448821659" sldId="2147376204"/>
        </pc:sldMkLst>
        <pc:spChg chg="mod">
          <ac:chgData name="Jo Barclay - Head of Education Safeguarding and Wellbeing" userId="4a6f2e24-405c-4716-a5ae-a9075bb06ad2" providerId="ADAL" clId="{0C0E2E7D-9BD9-4D7B-9032-6D714FC84584}" dt="2026-08-25T15:31:03.001" v="62" actId="20577"/>
          <ac:spMkLst>
            <pc:docMk/>
            <pc:sldMk cId="1448821659" sldId="2147376204"/>
            <ac:spMk id="7" creationId="{1D879F8D-A4D0-EA8A-AF64-19A5E3C73BCA}"/>
          </ac:spMkLst>
        </pc:spChg>
      </pc:sldChg>
    </pc:docChg>
  </pc:docChgLst>
  <pc:docChgLst>
    <pc:chgData name="Derai Lewis-Jones - Education Safeguarding Advisor" userId="e42ab23b-38cc-4f4c-b1a6-bab32ee76465" providerId="ADAL" clId="{8D9EEFA6-93C6-416A-9AC1-3A3F430CB112}"/>
    <pc:docChg chg="undo redo custSel addSld delSld modSld sldOrd">
      <pc:chgData name="Derai Lewis-Jones - Education Safeguarding Advisor" userId="e42ab23b-38cc-4f4c-b1a6-bab32ee76465" providerId="ADAL" clId="{8D9EEFA6-93C6-416A-9AC1-3A3F430CB112}" dt="2026-08-27T14:04:07.591" v="8062" actId="20577"/>
      <pc:docMkLst>
        <pc:docMk/>
      </pc:docMkLst>
      <pc:sldChg chg="addSp delSp modSp mod modNotesTx">
        <pc:chgData name="Derai Lewis-Jones - Education Safeguarding Advisor" userId="e42ab23b-38cc-4f4c-b1a6-bab32ee76465" providerId="ADAL" clId="{8D9EEFA6-93C6-416A-9AC1-3A3F430CB112}" dt="2026-08-27T14:01:43.711" v="8028" actId="113"/>
        <pc:sldMkLst>
          <pc:docMk/>
          <pc:sldMk cId="1375008183" sldId="258"/>
        </pc:sldMkLst>
        <pc:graphicFrameChg chg="add mod modGraphic">
          <ac:chgData name="Derai Lewis-Jones - Education Safeguarding Advisor" userId="e42ab23b-38cc-4f4c-b1a6-bab32ee76465" providerId="ADAL" clId="{8D9EEFA6-93C6-416A-9AC1-3A3F430CB112}" dt="2026-08-12T10:04:17.048" v="6917" actId="962"/>
          <ac:graphicFrameMkLst>
            <pc:docMk/>
            <pc:sldMk cId="1375008183" sldId="258"/>
            <ac:graphicFrameMk id="27" creationId="{62B64FAC-0570-C297-69EF-04F9B2CF57D3}"/>
          </ac:graphicFrameMkLst>
        </pc:graphicFrameChg>
      </pc:sldChg>
      <pc:sldChg chg="modNotesTx">
        <pc:chgData name="Derai Lewis-Jones - Education Safeguarding Advisor" userId="e42ab23b-38cc-4f4c-b1a6-bab32ee76465" providerId="ADAL" clId="{8D9EEFA6-93C6-416A-9AC1-3A3F430CB112}" dt="2026-08-27T14:02:28.840" v="8029" actId="113"/>
        <pc:sldMkLst>
          <pc:docMk/>
          <pc:sldMk cId="393779963" sldId="261"/>
        </pc:sldMkLst>
      </pc:sldChg>
      <pc:sldChg chg="modSp mod">
        <pc:chgData name="Derai Lewis-Jones - Education Safeguarding Advisor" userId="e42ab23b-38cc-4f4c-b1a6-bab32ee76465" providerId="ADAL" clId="{8D9EEFA6-93C6-416A-9AC1-3A3F430CB112}" dt="2026-08-07T13:54:50.767" v="3034" actId="20577"/>
        <pc:sldMkLst>
          <pc:docMk/>
          <pc:sldMk cId="2444680049" sldId="270"/>
        </pc:sldMkLst>
        <pc:spChg chg="mod">
          <ac:chgData name="Derai Lewis-Jones - Education Safeguarding Advisor" userId="e42ab23b-38cc-4f4c-b1a6-bab32ee76465" providerId="ADAL" clId="{8D9EEFA6-93C6-416A-9AC1-3A3F430CB112}" dt="2026-08-07T13:54:50.767" v="3034" actId="20577"/>
          <ac:spMkLst>
            <pc:docMk/>
            <pc:sldMk cId="2444680049" sldId="270"/>
            <ac:spMk id="6" creationId="{3BD1A842-1709-997F-1715-E3E211B33662}"/>
          </ac:spMkLst>
        </pc:spChg>
      </pc:sldChg>
      <pc:sldChg chg="modSp mod">
        <pc:chgData name="Derai Lewis-Jones - Education Safeguarding Advisor" userId="e42ab23b-38cc-4f4c-b1a6-bab32ee76465" providerId="ADAL" clId="{8D9EEFA6-93C6-416A-9AC1-3A3F430CB112}" dt="2026-08-10T12:47:19.444" v="3235" actId="14100"/>
        <pc:sldMkLst>
          <pc:docMk/>
          <pc:sldMk cId="2394565395" sldId="273"/>
        </pc:sldMkLst>
        <pc:spChg chg="mod">
          <ac:chgData name="Derai Lewis-Jones - Education Safeguarding Advisor" userId="e42ab23b-38cc-4f4c-b1a6-bab32ee76465" providerId="ADAL" clId="{8D9EEFA6-93C6-416A-9AC1-3A3F430CB112}" dt="2026-08-05T07:59:15.873" v="3" actId="20577"/>
          <ac:spMkLst>
            <pc:docMk/>
            <pc:sldMk cId="2394565395" sldId="273"/>
            <ac:spMk id="2" creationId="{630497DB-6F80-7EBB-1EDD-F67C2623A76A}"/>
          </ac:spMkLst>
        </pc:spChg>
        <pc:spChg chg="mod">
          <ac:chgData name="Derai Lewis-Jones - Education Safeguarding Advisor" userId="e42ab23b-38cc-4f4c-b1a6-bab32ee76465" providerId="ADAL" clId="{8D9EEFA6-93C6-416A-9AC1-3A3F430CB112}" dt="2026-08-10T12:47:19.444" v="3235" actId="14100"/>
          <ac:spMkLst>
            <pc:docMk/>
            <pc:sldMk cId="2394565395" sldId="273"/>
            <ac:spMk id="4" creationId="{4AC8350C-EC6E-CE82-26A1-B2F2809AFF4D}"/>
          </ac:spMkLst>
        </pc:spChg>
        <pc:spChg chg="mod">
          <ac:chgData name="Derai Lewis-Jones - Education Safeguarding Advisor" userId="e42ab23b-38cc-4f4c-b1a6-bab32ee76465" providerId="ADAL" clId="{8D9EEFA6-93C6-416A-9AC1-3A3F430CB112}" dt="2026-08-05T07:59:13.281" v="1" actId="20577"/>
          <ac:spMkLst>
            <pc:docMk/>
            <pc:sldMk cId="2394565395" sldId="273"/>
            <ac:spMk id="7" creationId="{482EDEC0-71BF-DF40-C7F0-2DC769C6CC24}"/>
          </ac:spMkLst>
        </pc:spChg>
      </pc:sldChg>
      <pc:sldChg chg="addSp modSp mod modNotesTx">
        <pc:chgData name="Derai Lewis-Jones - Education Safeguarding Advisor" userId="e42ab23b-38cc-4f4c-b1a6-bab32ee76465" providerId="ADAL" clId="{8D9EEFA6-93C6-416A-9AC1-3A3F430CB112}" dt="2026-08-12T11:19:23.416" v="8015" actId="20577"/>
        <pc:sldMkLst>
          <pc:docMk/>
          <pc:sldMk cId="1145799834" sldId="512"/>
        </pc:sldMkLst>
        <pc:spChg chg="mod">
          <ac:chgData name="Derai Lewis-Jones - Education Safeguarding Advisor" userId="e42ab23b-38cc-4f4c-b1a6-bab32ee76465" providerId="ADAL" clId="{8D9EEFA6-93C6-416A-9AC1-3A3F430CB112}" dt="2026-08-12T10:58:27.642" v="7388" actId="20577"/>
          <ac:spMkLst>
            <pc:docMk/>
            <pc:sldMk cId="1145799834" sldId="512"/>
            <ac:spMk id="2" creationId="{7CBDCD12-AA26-75EA-6EEB-44632DF9D140}"/>
          </ac:spMkLst>
        </pc:spChg>
        <pc:spChg chg="add mod">
          <ac:chgData name="Derai Lewis-Jones - Education Safeguarding Advisor" userId="e42ab23b-38cc-4f4c-b1a6-bab32ee76465" providerId="ADAL" clId="{8D9EEFA6-93C6-416A-9AC1-3A3F430CB112}" dt="2026-08-12T11:05:14.585" v="7498" actId="1076"/>
          <ac:spMkLst>
            <pc:docMk/>
            <pc:sldMk cId="1145799834" sldId="512"/>
            <ac:spMk id="5" creationId="{79708AF2-0382-A214-1284-3CF98224A87D}"/>
          </ac:spMkLst>
        </pc:spChg>
        <pc:spChg chg="mod">
          <ac:chgData name="Derai Lewis-Jones - Education Safeguarding Advisor" userId="e42ab23b-38cc-4f4c-b1a6-bab32ee76465" providerId="ADAL" clId="{8D9EEFA6-93C6-416A-9AC1-3A3F430CB112}" dt="2026-08-12T11:01:12.590" v="7469" actId="14100"/>
          <ac:spMkLst>
            <pc:docMk/>
            <pc:sldMk cId="1145799834" sldId="512"/>
            <ac:spMk id="7" creationId="{2D0A37A5-F5CF-A256-BDA6-916B4D68FD9C}"/>
          </ac:spMkLst>
        </pc:spChg>
        <pc:spChg chg="mod">
          <ac:chgData name="Derai Lewis-Jones - Education Safeguarding Advisor" userId="e42ab23b-38cc-4f4c-b1a6-bab32ee76465" providerId="ADAL" clId="{8D9EEFA6-93C6-416A-9AC1-3A3F430CB112}" dt="2026-08-12T11:06:58.306" v="7556" actId="408"/>
          <ac:spMkLst>
            <pc:docMk/>
            <pc:sldMk cId="1145799834" sldId="512"/>
            <ac:spMk id="8" creationId="{068D80D1-D54F-5B1B-2C02-D7FE4A5CBD89}"/>
          </ac:spMkLst>
        </pc:spChg>
        <pc:spChg chg="mod">
          <ac:chgData name="Derai Lewis-Jones - Education Safeguarding Advisor" userId="e42ab23b-38cc-4f4c-b1a6-bab32ee76465" providerId="ADAL" clId="{8D9EEFA6-93C6-416A-9AC1-3A3F430CB112}" dt="2026-08-12T11:16:47.299" v="7963" actId="1076"/>
          <ac:spMkLst>
            <pc:docMk/>
            <pc:sldMk cId="1145799834" sldId="512"/>
            <ac:spMk id="9" creationId="{735EE7D2-7361-E3A1-51E1-F7F3740FB0CF}"/>
          </ac:spMkLst>
        </pc:spChg>
        <pc:spChg chg="mod">
          <ac:chgData name="Derai Lewis-Jones - Education Safeguarding Advisor" userId="e42ab23b-38cc-4f4c-b1a6-bab32ee76465" providerId="ADAL" clId="{8D9EEFA6-93C6-416A-9AC1-3A3F430CB112}" dt="2026-08-12T11:06:58.306" v="7556" actId="408"/>
          <ac:spMkLst>
            <pc:docMk/>
            <pc:sldMk cId="1145799834" sldId="512"/>
            <ac:spMk id="10" creationId="{2F08B470-DCC9-049E-99F1-1C75CE6CCB87}"/>
          </ac:spMkLst>
        </pc:spChg>
        <pc:picChg chg="add mod">
          <ac:chgData name="Derai Lewis-Jones - Education Safeguarding Advisor" userId="e42ab23b-38cc-4f4c-b1a6-bab32ee76465" providerId="ADAL" clId="{8D9EEFA6-93C6-416A-9AC1-3A3F430CB112}" dt="2026-08-12T11:04:27.250" v="7492" actId="554"/>
          <ac:picMkLst>
            <pc:docMk/>
            <pc:sldMk cId="1145799834" sldId="512"/>
            <ac:picMk id="4" creationId="{54B74A7C-F010-9A87-2AE3-DD5A7D96BB4A}"/>
          </ac:picMkLst>
        </pc:picChg>
        <pc:picChg chg="mod">
          <ac:chgData name="Derai Lewis-Jones - Education Safeguarding Advisor" userId="e42ab23b-38cc-4f4c-b1a6-bab32ee76465" providerId="ADAL" clId="{8D9EEFA6-93C6-416A-9AC1-3A3F430CB112}" dt="2026-08-12T11:04:27.250" v="7492" actId="554"/>
          <ac:picMkLst>
            <pc:docMk/>
            <pc:sldMk cId="1145799834" sldId="512"/>
            <ac:picMk id="28" creationId="{4DC988F1-0C81-40DD-560A-B92BF5D9DB17}"/>
          </ac:picMkLst>
        </pc:picChg>
        <pc:picChg chg="mod">
          <ac:chgData name="Derai Lewis-Jones - Education Safeguarding Advisor" userId="e42ab23b-38cc-4f4c-b1a6-bab32ee76465" providerId="ADAL" clId="{8D9EEFA6-93C6-416A-9AC1-3A3F430CB112}" dt="2026-08-12T11:04:36.835" v="7493" actId="408"/>
          <ac:picMkLst>
            <pc:docMk/>
            <pc:sldMk cId="1145799834" sldId="512"/>
            <ac:picMk id="29" creationId="{DD7FCAA3-E629-66E8-E510-4F0190250D54}"/>
          </ac:picMkLst>
        </pc:picChg>
        <pc:picChg chg="mod">
          <ac:chgData name="Derai Lewis-Jones - Education Safeguarding Advisor" userId="e42ab23b-38cc-4f4c-b1a6-bab32ee76465" providerId="ADAL" clId="{8D9EEFA6-93C6-416A-9AC1-3A3F430CB112}" dt="2026-08-12T11:04:36.835" v="7493" actId="408"/>
          <ac:picMkLst>
            <pc:docMk/>
            <pc:sldMk cId="1145799834" sldId="512"/>
            <ac:picMk id="30" creationId="{08E929DF-A912-CA9C-486A-05DF5F3B34FB}"/>
          </ac:picMkLst>
        </pc:picChg>
        <pc:picChg chg="mod">
          <ac:chgData name="Derai Lewis-Jones - Education Safeguarding Advisor" userId="e42ab23b-38cc-4f4c-b1a6-bab32ee76465" providerId="ADAL" clId="{8D9EEFA6-93C6-416A-9AC1-3A3F430CB112}" dt="2026-08-12T11:04:36.835" v="7493" actId="408"/>
          <ac:picMkLst>
            <pc:docMk/>
            <pc:sldMk cId="1145799834" sldId="512"/>
            <ac:picMk id="31" creationId="{DF8051EA-E420-3E8B-B814-C1A05EF424DB}"/>
          </ac:picMkLst>
        </pc:picChg>
      </pc:sldChg>
      <pc:sldChg chg="addSp delSp modSp mod">
        <pc:chgData name="Derai Lewis-Jones - Education Safeguarding Advisor" userId="e42ab23b-38cc-4f4c-b1a6-bab32ee76465" providerId="ADAL" clId="{8D9EEFA6-93C6-416A-9AC1-3A3F430CB112}" dt="2026-08-12T11:15:05.989" v="7950" actId="554"/>
        <pc:sldMkLst>
          <pc:docMk/>
          <pc:sldMk cId="1262695390" sldId="513"/>
        </pc:sldMkLst>
        <pc:spChg chg="mod">
          <ac:chgData name="Derai Lewis-Jones - Education Safeguarding Advisor" userId="e42ab23b-38cc-4f4c-b1a6-bab32ee76465" providerId="ADAL" clId="{8D9EEFA6-93C6-416A-9AC1-3A3F430CB112}" dt="2026-08-12T11:07:41.116" v="7592" actId="14100"/>
          <ac:spMkLst>
            <pc:docMk/>
            <pc:sldMk cId="1262695390" sldId="513"/>
            <ac:spMk id="2" creationId="{7CBDCD12-AA26-75EA-6EEB-44632DF9D140}"/>
          </ac:spMkLst>
        </pc:spChg>
        <pc:spChg chg="add mod">
          <ac:chgData name="Derai Lewis-Jones - Education Safeguarding Advisor" userId="e42ab23b-38cc-4f4c-b1a6-bab32ee76465" providerId="ADAL" clId="{8D9EEFA6-93C6-416A-9AC1-3A3F430CB112}" dt="2026-08-12T11:15:05.989" v="7950" actId="554"/>
          <ac:spMkLst>
            <pc:docMk/>
            <pc:sldMk cId="1262695390" sldId="513"/>
            <ac:spMk id="3" creationId="{DBF895C7-DD1C-E396-A483-122C08C7E233}"/>
          </ac:spMkLst>
        </pc:spChg>
        <pc:spChg chg="mod">
          <ac:chgData name="Derai Lewis-Jones - Education Safeguarding Advisor" userId="e42ab23b-38cc-4f4c-b1a6-bab32ee76465" providerId="ADAL" clId="{8D9EEFA6-93C6-416A-9AC1-3A3F430CB112}" dt="2026-08-12T11:15:05.989" v="7950" actId="554"/>
          <ac:spMkLst>
            <pc:docMk/>
            <pc:sldMk cId="1262695390" sldId="513"/>
            <ac:spMk id="7" creationId="{2D0A37A5-F5CF-A256-BDA6-916B4D68FD9C}"/>
          </ac:spMkLst>
        </pc:spChg>
        <pc:spChg chg="mod">
          <ac:chgData name="Derai Lewis-Jones - Education Safeguarding Advisor" userId="e42ab23b-38cc-4f4c-b1a6-bab32ee76465" providerId="ADAL" clId="{8D9EEFA6-93C6-416A-9AC1-3A3F430CB112}" dt="2026-08-12T11:15:05.989" v="7950" actId="554"/>
          <ac:spMkLst>
            <pc:docMk/>
            <pc:sldMk cId="1262695390" sldId="513"/>
            <ac:spMk id="8" creationId="{068D80D1-D54F-5B1B-2C02-D7FE4A5CBD89}"/>
          </ac:spMkLst>
        </pc:spChg>
        <pc:spChg chg="mod">
          <ac:chgData name="Derai Lewis-Jones - Education Safeguarding Advisor" userId="e42ab23b-38cc-4f4c-b1a6-bab32ee76465" providerId="ADAL" clId="{8D9EEFA6-93C6-416A-9AC1-3A3F430CB112}" dt="2026-08-12T11:15:05.989" v="7950" actId="554"/>
          <ac:spMkLst>
            <pc:docMk/>
            <pc:sldMk cId="1262695390" sldId="513"/>
            <ac:spMk id="9" creationId="{735EE7D2-7361-E3A1-51E1-F7F3740FB0CF}"/>
          </ac:spMkLst>
        </pc:spChg>
        <pc:spChg chg="mod">
          <ac:chgData name="Derai Lewis-Jones - Education Safeguarding Advisor" userId="e42ab23b-38cc-4f4c-b1a6-bab32ee76465" providerId="ADAL" clId="{8D9EEFA6-93C6-416A-9AC1-3A3F430CB112}" dt="2026-08-12T11:15:05.989" v="7950" actId="554"/>
          <ac:spMkLst>
            <pc:docMk/>
            <pc:sldMk cId="1262695390" sldId="513"/>
            <ac:spMk id="10" creationId="{2F08B470-DCC9-049E-99F1-1C75CE6CCB87}"/>
          </ac:spMkLst>
        </pc:spChg>
        <pc:picChg chg="mod">
          <ac:chgData name="Derai Lewis-Jones - Education Safeguarding Advisor" userId="e42ab23b-38cc-4f4c-b1a6-bab32ee76465" providerId="ADAL" clId="{8D9EEFA6-93C6-416A-9AC1-3A3F430CB112}" dt="2026-08-12T11:07:54.202" v="7593" actId="408"/>
          <ac:picMkLst>
            <pc:docMk/>
            <pc:sldMk cId="1262695390" sldId="513"/>
            <ac:picMk id="29" creationId="{DD7FCAA3-E629-66E8-E510-4F0190250D54}"/>
          </ac:picMkLst>
        </pc:picChg>
        <pc:picChg chg="mod">
          <ac:chgData name="Derai Lewis-Jones - Education Safeguarding Advisor" userId="e42ab23b-38cc-4f4c-b1a6-bab32ee76465" providerId="ADAL" clId="{8D9EEFA6-93C6-416A-9AC1-3A3F430CB112}" dt="2026-08-12T11:07:54.202" v="7593" actId="408"/>
          <ac:picMkLst>
            <pc:docMk/>
            <pc:sldMk cId="1262695390" sldId="513"/>
            <ac:picMk id="30" creationId="{08E929DF-A912-CA9C-486A-05DF5F3B34FB}"/>
          </ac:picMkLst>
        </pc:picChg>
        <pc:picChg chg="mod">
          <ac:chgData name="Derai Lewis-Jones - Education Safeguarding Advisor" userId="e42ab23b-38cc-4f4c-b1a6-bab32ee76465" providerId="ADAL" clId="{8D9EEFA6-93C6-416A-9AC1-3A3F430CB112}" dt="2026-08-12T11:07:54.202" v="7593" actId="408"/>
          <ac:picMkLst>
            <pc:docMk/>
            <pc:sldMk cId="1262695390" sldId="513"/>
            <ac:picMk id="31" creationId="{DF8051EA-E420-3E8B-B814-C1A05EF424DB}"/>
          </ac:picMkLst>
        </pc:picChg>
      </pc:sldChg>
      <pc:sldChg chg="modNotesTx">
        <pc:chgData name="Derai Lewis-Jones - Education Safeguarding Advisor" userId="e42ab23b-38cc-4f4c-b1a6-bab32ee76465" providerId="ADAL" clId="{8D9EEFA6-93C6-416A-9AC1-3A3F430CB112}" dt="2026-08-07T13:53:47.740" v="3032" actId="20577"/>
        <pc:sldMkLst>
          <pc:docMk/>
          <pc:sldMk cId="4083654052" sldId="3483"/>
        </pc:sldMkLst>
      </pc:sldChg>
      <pc:sldChg chg="modSp mod">
        <pc:chgData name="Derai Lewis-Jones - Education Safeguarding Advisor" userId="e42ab23b-38cc-4f4c-b1a6-bab32ee76465" providerId="ADAL" clId="{8D9EEFA6-93C6-416A-9AC1-3A3F430CB112}" dt="2026-08-05T12:51:57.181" v="3031" actId="1076"/>
        <pc:sldMkLst>
          <pc:docMk/>
          <pc:sldMk cId="990470328" sldId="3484"/>
        </pc:sldMkLst>
        <pc:spChg chg="mod">
          <ac:chgData name="Derai Lewis-Jones - Education Safeguarding Advisor" userId="e42ab23b-38cc-4f4c-b1a6-bab32ee76465" providerId="ADAL" clId="{8D9EEFA6-93C6-416A-9AC1-3A3F430CB112}" dt="2026-08-05T12:51:57.181" v="3031" actId="1076"/>
          <ac:spMkLst>
            <pc:docMk/>
            <pc:sldMk cId="990470328" sldId="3484"/>
            <ac:spMk id="6" creationId="{6731D0C0-0AB2-E4DE-4F25-80B7FB5236AE}"/>
          </ac:spMkLst>
        </pc:spChg>
      </pc:sldChg>
      <pc:sldChg chg="modSp mod">
        <pc:chgData name="Derai Lewis-Jones - Education Safeguarding Advisor" userId="e42ab23b-38cc-4f4c-b1a6-bab32ee76465" providerId="ADAL" clId="{8D9EEFA6-93C6-416A-9AC1-3A3F430CB112}" dt="2026-08-05T12:51:34.144" v="3029" actId="1076"/>
        <pc:sldMkLst>
          <pc:docMk/>
          <pc:sldMk cId="2273422421" sldId="3535"/>
        </pc:sldMkLst>
        <pc:spChg chg="mod">
          <ac:chgData name="Derai Lewis-Jones - Education Safeguarding Advisor" userId="e42ab23b-38cc-4f4c-b1a6-bab32ee76465" providerId="ADAL" clId="{8D9EEFA6-93C6-416A-9AC1-3A3F430CB112}" dt="2026-08-05T12:51:34.144" v="3029" actId="1076"/>
          <ac:spMkLst>
            <pc:docMk/>
            <pc:sldMk cId="2273422421" sldId="3535"/>
            <ac:spMk id="4" creationId="{CF67580F-9FEB-C54A-E76F-AB8BF30D6262}"/>
          </ac:spMkLst>
        </pc:spChg>
      </pc:sldChg>
      <pc:sldChg chg="modNotesTx">
        <pc:chgData name="Derai Lewis-Jones - Education Safeguarding Advisor" userId="e42ab23b-38cc-4f4c-b1a6-bab32ee76465" providerId="ADAL" clId="{8D9EEFA6-93C6-416A-9AC1-3A3F430CB112}" dt="2026-08-05T09:37:03.588" v="1024" actId="6549"/>
        <pc:sldMkLst>
          <pc:docMk/>
          <pc:sldMk cId="3346741045" sldId="3536"/>
        </pc:sldMkLst>
      </pc:sldChg>
      <pc:sldChg chg="modSp mod modNotesTx">
        <pc:chgData name="Derai Lewis-Jones - Education Safeguarding Advisor" userId="e42ab23b-38cc-4f4c-b1a6-bab32ee76465" providerId="ADAL" clId="{8D9EEFA6-93C6-416A-9AC1-3A3F430CB112}" dt="2026-08-10T13:49:38.487" v="4085" actId="12788"/>
        <pc:sldMkLst>
          <pc:docMk/>
          <pc:sldMk cId="3856886944" sldId="3537"/>
        </pc:sldMkLst>
        <pc:spChg chg="mod">
          <ac:chgData name="Derai Lewis-Jones - Education Safeguarding Advisor" userId="e42ab23b-38cc-4f4c-b1a6-bab32ee76465" providerId="ADAL" clId="{8D9EEFA6-93C6-416A-9AC1-3A3F430CB112}" dt="2026-08-10T13:49:38.487" v="4085" actId="12788"/>
          <ac:spMkLst>
            <pc:docMk/>
            <pc:sldMk cId="3856886944" sldId="3537"/>
            <ac:spMk id="5" creationId="{0AA129D4-3BE7-019E-445C-471B0EB988FB}"/>
          </ac:spMkLst>
        </pc:spChg>
      </pc:sldChg>
      <pc:sldChg chg="addSp delSp modSp mod ord modClrScheme chgLayout modNotesTx">
        <pc:chgData name="Derai Lewis-Jones - Education Safeguarding Advisor" userId="e42ab23b-38cc-4f4c-b1a6-bab32ee76465" providerId="ADAL" clId="{8D9EEFA6-93C6-416A-9AC1-3A3F430CB112}" dt="2026-08-12T10:55:07.145" v="7339" actId="20577"/>
        <pc:sldMkLst>
          <pc:docMk/>
          <pc:sldMk cId="2978802983" sldId="2147376175"/>
        </pc:sldMkLst>
        <pc:spChg chg="add mod ord">
          <ac:chgData name="Derai Lewis-Jones - Education Safeguarding Advisor" userId="e42ab23b-38cc-4f4c-b1a6-bab32ee76465" providerId="ADAL" clId="{8D9EEFA6-93C6-416A-9AC1-3A3F430CB112}" dt="2026-08-12T10:27:43.939" v="7058" actId="13244"/>
          <ac:spMkLst>
            <pc:docMk/>
            <pc:sldMk cId="2978802983" sldId="2147376175"/>
            <ac:spMk id="2" creationId="{D59A0E23-BF56-6890-6B93-933B9974ADE8}"/>
          </ac:spMkLst>
        </pc:spChg>
        <pc:spChg chg="mod">
          <ac:chgData name="Derai Lewis-Jones - Education Safeguarding Advisor" userId="e42ab23b-38cc-4f4c-b1a6-bab32ee76465" providerId="ADAL" clId="{8D9EEFA6-93C6-416A-9AC1-3A3F430CB112}" dt="2026-08-10T12:47:07.159" v="3228" actId="20577"/>
          <ac:spMkLst>
            <pc:docMk/>
            <pc:sldMk cId="2978802983" sldId="2147376175"/>
            <ac:spMk id="4" creationId="{F9017B99-4621-2E80-CC7B-53991617C88F}"/>
          </ac:spMkLst>
        </pc:spChg>
        <pc:spChg chg="add mod">
          <ac:chgData name="Derai Lewis-Jones - Education Safeguarding Advisor" userId="e42ab23b-38cc-4f4c-b1a6-bab32ee76465" providerId="ADAL" clId="{8D9EEFA6-93C6-416A-9AC1-3A3F430CB112}" dt="2026-08-10T13:00:56.655" v="3334" actId="20577"/>
          <ac:spMkLst>
            <pc:docMk/>
            <pc:sldMk cId="2978802983" sldId="2147376175"/>
            <ac:spMk id="13" creationId="{D76E95F2-64A8-95AC-46C7-AE8A55FD55FF}"/>
          </ac:spMkLst>
        </pc:spChg>
        <pc:picChg chg="add mod ord">
          <ac:chgData name="Derai Lewis-Jones - Education Safeguarding Advisor" userId="e42ab23b-38cc-4f4c-b1a6-bab32ee76465" providerId="ADAL" clId="{8D9EEFA6-93C6-416A-9AC1-3A3F430CB112}" dt="2026-08-12T10:27:09.849" v="7053" actId="962"/>
          <ac:picMkLst>
            <pc:docMk/>
            <pc:sldMk cId="2978802983" sldId="2147376175"/>
            <ac:picMk id="6" creationId="{495F1D2A-F999-67E6-14B8-7A8072171E4F}"/>
          </ac:picMkLst>
        </pc:picChg>
      </pc:sldChg>
      <pc:sldChg chg="modSp mod modNotesTx">
        <pc:chgData name="Derai Lewis-Jones - Education Safeguarding Advisor" userId="e42ab23b-38cc-4f4c-b1a6-bab32ee76465" providerId="ADAL" clId="{8D9EEFA6-93C6-416A-9AC1-3A3F430CB112}" dt="2026-08-05T10:47:01.650" v="1181" actId="1076"/>
        <pc:sldMkLst>
          <pc:docMk/>
          <pc:sldMk cId="1425228483" sldId="2147376179"/>
        </pc:sldMkLst>
        <pc:spChg chg="mod">
          <ac:chgData name="Derai Lewis-Jones - Education Safeguarding Advisor" userId="e42ab23b-38cc-4f4c-b1a6-bab32ee76465" providerId="ADAL" clId="{8D9EEFA6-93C6-416A-9AC1-3A3F430CB112}" dt="2026-08-05T09:40:19.390" v="1027" actId="255"/>
          <ac:spMkLst>
            <pc:docMk/>
            <pc:sldMk cId="1425228483" sldId="2147376179"/>
            <ac:spMk id="10" creationId="{2B2C17EA-B7CB-62F8-46E3-FBBD1ACA4D58}"/>
          </ac:spMkLst>
        </pc:spChg>
        <pc:spChg chg="mod">
          <ac:chgData name="Derai Lewis-Jones - Education Safeguarding Advisor" userId="e42ab23b-38cc-4f4c-b1a6-bab32ee76465" providerId="ADAL" clId="{8D9EEFA6-93C6-416A-9AC1-3A3F430CB112}" dt="2026-08-05T09:41:55.760" v="1029" actId="1076"/>
          <ac:spMkLst>
            <pc:docMk/>
            <pc:sldMk cId="1425228483" sldId="2147376179"/>
            <ac:spMk id="14" creationId="{01CD2218-1D58-579C-B252-B76FCD2F321D}"/>
          </ac:spMkLst>
        </pc:spChg>
        <pc:spChg chg="mod">
          <ac:chgData name="Derai Lewis-Jones - Education Safeguarding Advisor" userId="e42ab23b-38cc-4f4c-b1a6-bab32ee76465" providerId="ADAL" clId="{8D9EEFA6-93C6-416A-9AC1-3A3F430CB112}" dt="2026-08-05T10:46:41.310" v="1178" actId="113"/>
          <ac:spMkLst>
            <pc:docMk/>
            <pc:sldMk cId="1425228483" sldId="2147376179"/>
            <ac:spMk id="17" creationId="{CAD78ECA-ABA8-0909-FB94-644B9298F061}"/>
          </ac:spMkLst>
        </pc:spChg>
        <pc:spChg chg="mod">
          <ac:chgData name="Derai Lewis-Jones - Education Safeguarding Advisor" userId="e42ab23b-38cc-4f4c-b1a6-bab32ee76465" providerId="ADAL" clId="{8D9EEFA6-93C6-416A-9AC1-3A3F430CB112}" dt="2026-08-05T10:47:01.650" v="1181" actId="1076"/>
          <ac:spMkLst>
            <pc:docMk/>
            <pc:sldMk cId="1425228483" sldId="2147376179"/>
            <ac:spMk id="20" creationId="{E8E591C1-75BF-AA7A-9FD2-3356EA76F05D}"/>
          </ac:spMkLst>
        </pc:spChg>
        <pc:spChg chg="mod">
          <ac:chgData name="Derai Lewis-Jones - Education Safeguarding Advisor" userId="e42ab23b-38cc-4f4c-b1a6-bab32ee76465" providerId="ADAL" clId="{8D9EEFA6-93C6-416A-9AC1-3A3F430CB112}" dt="2026-08-05T09:42:16.087" v="1032" actId="255"/>
          <ac:spMkLst>
            <pc:docMk/>
            <pc:sldMk cId="1425228483" sldId="2147376179"/>
            <ac:spMk id="22" creationId="{9A3DB2BA-2D44-2E4E-239E-179C7AF0486C}"/>
          </ac:spMkLst>
        </pc:spChg>
        <pc:spChg chg="mod">
          <ac:chgData name="Derai Lewis-Jones - Education Safeguarding Advisor" userId="e42ab23b-38cc-4f4c-b1a6-bab32ee76465" providerId="ADAL" clId="{8D9EEFA6-93C6-416A-9AC1-3A3F430CB112}" dt="2026-08-05T09:25:27.181" v="1011" actId="1076"/>
          <ac:spMkLst>
            <pc:docMk/>
            <pc:sldMk cId="1425228483" sldId="2147376179"/>
            <ac:spMk id="24" creationId="{E50F22BF-0287-8EEE-C00B-6A3B05661C0C}"/>
          </ac:spMkLst>
        </pc:spChg>
        <pc:spChg chg="mod">
          <ac:chgData name="Derai Lewis-Jones - Education Safeguarding Advisor" userId="e42ab23b-38cc-4f4c-b1a6-bab32ee76465" providerId="ADAL" clId="{8D9EEFA6-93C6-416A-9AC1-3A3F430CB112}" dt="2026-08-05T10:05:35.554" v="1035" actId="14100"/>
          <ac:spMkLst>
            <pc:docMk/>
            <pc:sldMk cId="1425228483" sldId="2147376179"/>
            <ac:spMk id="26" creationId="{F257F2FD-74AD-917F-C921-E1491C5A311F}"/>
          </ac:spMkLst>
        </pc:spChg>
        <pc:picChg chg="mod">
          <ac:chgData name="Derai Lewis-Jones - Education Safeguarding Advisor" userId="e42ab23b-38cc-4f4c-b1a6-bab32ee76465" providerId="ADAL" clId="{8D9EEFA6-93C6-416A-9AC1-3A3F430CB112}" dt="2026-08-05T10:45:47.235" v="1173" actId="29295"/>
          <ac:picMkLst>
            <pc:docMk/>
            <pc:sldMk cId="1425228483" sldId="2147376179"/>
            <ac:picMk id="16" creationId="{6634BB39-4D9E-01C5-47EB-D8CF34628284}"/>
          </ac:picMkLst>
        </pc:picChg>
        <pc:picChg chg="mod">
          <ac:chgData name="Derai Lewis-Jones - Education Safeguarding Advisor" userId="e42ab23b-38cc-4f4c-b1a6-bab32ee76465" providerId="ADAL" clId="{8D9EEFA6-93C6-416A-9AC1-3A3F430CB112}" dt="2026-08-05T10:45:25.835" v="1172" actId="14100"/>
          <ac:picMkLst>
            <pc:docMk/>
            <pc:sldMk cId="1425228483" sldId="2147376179"/>
            <ac:picMk id="18" creationId="{61D029A3-0096-6635-6FF7-72AE46ED81C7}"/>
          </ac:picMkLst>
        </pc:picChg>
      </pc:sldChg>
      <pc:sldChg chg="addSp delSp modSp mod modNotesTx">
        <pc:chgData name="Derai Lewis-Jones - Education Safeguarding Advisor" userId="e42ab23b-38cc-4f4c-b1a6-bab32ee76465" providerId="ADAL" clId="{8D9EEFA6-93C6-416A-9AC1-3A3F430CB112}" dt="2026-08-10T15:22:50.392" v="4550" actId="14100"/>
        <pc:sldMkLst>
          <pc:docMk/>
          <pc:sldMk cId="1766096256" sldId="2147376181"/>
        </pc:sldMkLst>
        <pc:spChg chg="mod">
          <ac:chgData name="Derai Lewis-Jones - Education Safeguarding Advisor" userId="e42ab23b-38cc-4f4c-b1a6-bab32ee76465" providerId="ADAL" clId="{8D9EEFA6-93C6-416A-9AC1-3A3F430CB112}" dt="2026-08-10T15:22:31.602" v="4546" actId="14100"/>
          <ac:spMkLst>
            <pc:docMk/>
            <pc:sldMk cId="1766096256" sldId="2147376181"/>
            <ac:spMk id="2" creationId="{ED70A229-B85A-E4CC-E46C-FA1EA163B9CB}"/>
          </ac:spMkLst>
        </pc:spChg>
        <pc:spChg chg="add mod">
          <ac:chgData name="Derai Lewis-Jones - Education Safeguarding Advisor" userId="e42ab23b-38cc-4f4c-b1a6-bab32ee76465" providerId="ADAL" clId="{8D9EEFA6-93C6-416A-9AC1-3A3F430CB112}" dt="2026-08-10T15:22:42.315" v="4548" actId="1076"/>
          <ac:spMkLst>
            <pc:docMk/>
            <pc:sldMk cId="1766096256" sldId="2147376181"/>
            <ac:spMk id="3" creationId="{DF6EE67D-AF6C-198A-5002-F2DD07661AC1}"/>
          </ac:spMkLst>
        </pc:spChg>
        <pc:spChg chg="add mod">
          <ac:chgData name="Derai Lewis-Jones - Education Safeguarding Advisor" userId="e42ab23b-38cc-4f4c-b1a6-bab32ee76465" providerId="ADAL" clId="{8D9EEFA6-93C6-416A-9AC1-3A3F430CB112}" dt="2026-08-10T15:22:50.392" v="4550" actId="14100"/>
          <ac:spMkLst>
            <pc:docMk/>
            <pc:sldMk cId="1766096256" sldId="2147376181"/>
            <ac:spMk id="4" creationId="{71C77939-22A8-DF7E-2D7E-D2B49278FBDE}"/>
          </ac:spMkLst>
        </pc:spChg>
      </pc:sldChg>
      <pc:sldChg chg="addSp delSp modSp add mod modNotesTx">
        <pc:chgData name="Derai Lewis-Jones - Education Safeguarding Advisor" userId="e42ab23b-38cc-4f4c-b1a6-bab32ee76465" providerId="ADAL" clId="{8D9EEFA6-93C6-416A-9AC1-3A3F430CB112}" dt="2026-08-12T10:57:12.363" v="7352" actId="20577"/>
        <pc:sldMkLst>
          <pc:docMk/>
          <pc:sldMk cId="2991843802" sldId="2147376185"/>
        </pc:sldMkLst>
        <pc:spChg chg="mod">
          <ac:chgData name="Derai Lewis-Jones - Education Safeguarding Advisor" userId="e42ab23b-38cc-4f4c-b1a6-bab32ee76465" providerId="ADAL" clId="{8D9EEFA6-93C6-416A-9AC1-3A3F430CB112}" dt="2026-08-05T08:44:53.227" v="637" actId="1076"/>
          <ac:spMkLst>
            <pc:docMk/>
            <pc:sldMk cId="2991843802" sldId="2147376185"/>
            <ac:spMk id="4" creationId="{9A4DC813-ED02-FD8C-2FAD-D1924E9B121D}"/>
          </ac:spMkLst>
        </pc:spChg>
        <pc:spChg chg="mod">
          <ac:chgData name="Derai Lewis-Jones - Education Safeguarding Advisor" userId="e42ab23b-38cc-4f4c-b1a6-bab32ee76465" providerId="ADAL" clId="{8D9EEFA6-93C6-416A-9AC1-3A3F430CB112}" dt="2026-08-12T10:34:30.442" v="7077" actId="12"/>
          <ac:spMkLst>
            <pc:docMk/>
            <pc:sldMk cId="2991843802" sldId="2147376185"/>
            <ac:spMk id="5" creationId="{CCC42BE1-6DEC-90BF-2B93-B32140A9EBCB}"/>
          </ac:spMkLst>
        </pc:spChg>
        <pc:picChg chg="add mod">
          <ac:chgData name="Derai Lewis-Jones - Education Safeguarding Advisor" userId="e42ab23b-38cc-4f4c-b1a6-bab32ee76465" providerId="ADAL" clId="{8D9EEFA6-93C6-416A-9AC1-3A3F430CB112}" dt="2026-08-10T12:50:47.283" v="3250" actId="962"/>
          <ac:picMkLst>
            <pc:docMk/>
            <pc:sldMk cId="2991843802" sldId="2147376185"/>
            <ac:picMk id="7" creationId="{17B92640-6DB1-7C34-B4E2-A32297E095BB}"/>
          </ac:picMkLst>
        </pc:picChg>
      </pc:sldChg>
      <pc:sldChg chg="addSp delSp modSp add mod modClrScheme chgLayout modNotesTx">
        <pc:chgData name="Derai Lewis-Jones - Education Safeguarding Advisor" userId="e42ab23b-38cc-4f4c-b1a6-bab32ee76465" providerId="ADAL" clId="{8D9EEFA6-93C6-416A-9AC1-3A3F430CB112}" dt="2026-08-12T10:43:04.487" v="7078" actId="20577"/>
        <pc:sldMkLst>
          <pc:docMk/>
          <pc:sldMk cId="1104793752" sldId="2147376186"/>
        </pc:sldMkLst>
        <pc:spChg chg="mod">
          <ac:chgData name="Derai Lewis-Jones - Education Safeguarding Advisor" userId="e42ab23b-38cc-4f4c-b1a6-bab32ee76465" providerId="ADAL" clId="{8D9EEFA6-93C6-416A-9AC1-3A3F430CB112}" dt="2026-08-05T10:10:49.185" v="1161" actId="255"/>
          <ac:spMkLst>
            <pc:docMk/>
            <pc:sldMk cId="1104793752" sldId="2147376186"/>
            <ac:spMk id="5" creationId="{280A9EFA-900F-D121-051E-8B23DDFA1326}"/>
          </ac:spMkLst>
        </pc:spChg>
        <pc:graphicFrameChg chg="add mod modGraphic">
          <ac:chgData name="Derai Lewis-Jones - Education Safeguarding Advisor" userId="e42ab23b-38cc-4f4c-b1a6-bab32ee76465" providerId="ADAL" clId="{8D9EEFA6-93C6-416A-9AC1-3A3F430CB112}" dt="2026-08-12T10:43:04.487" v="7078" actId="20577"/>
          <ac:graphicFrameMkLst>
            <pc:docMk/>
            <pc:sldMk cId="1104793752" sldId="2147376186"/>
            <ac:graphicFrameMk id="3" creationId="{E7AA77C6-5DD7-732F-2D19-D06613FA49F7}"/>
          </ac:graphicFrameMkLst>
        </pc:graphicFrameChg>
      </pc:sldChg>
      <pc:sldChg chg="modSp add mod ord modNotesTx">
        <pc:chgData name="Derai Lewis-Jones - Education Safeguarding Advisor" userId="e42ab23b-38cc-4f4c-b1a6-bab32ee76465" providerId="ADAL" clId="{8D9EEFA6-93C6-416A-9AC1-3A3F430CB112}" dt="2026-08-12T10:27:19.624" v="7055" actId="962"/>
        <pc:sldMkLst>
          <pc:docMk/>
          <pc:sldMk cId="3904188637" sldId="2147376187"/>
        </pc:sldMkLst>
        <pc:spChg chg="mod">
          <ac:chgData name="Derai Lewis-Jones - Education Safeguarding Advisor" userId="e42ab23b-38cc-4f4c-b1a6-bab32ee76465" providerId="ADAL" clId="{8D9EEFA6-93C6-416A-9AC1-3A3F430CB112}" dt="2026-08-05T10:10:41.696" v="1160" actId="255"/>
          <ac:spMkLst>
            <pc:docMk/>
            <pc:sldMk cId="3904188637" sldId="2147376187"/>
            <ac:spMk id="4" creationId="{324EB1AF-D16E-F9D7-6EFD-CC1F2413F200}"/>
          </ac:spMkLst>
        </pc:spChg>
        <pc:spChg chg="mod">
          <ac:chgData name="Derai Lewis-Jones - Education Safeguarding Advisor" userId="e42ab23b-38cc-4f4c-b1a6-bab32ee76465" providerId="ADAL" clId="{8D9EEFA6-93C6-416A-9AC1-3A3F430CB112}" dt="2026-08-05T09:22:22.010" v="985" actId="1076"/>
          <ac:spMkLst>
            <pc:docMk/>
            <pc:sldMk cId="3904188637" sldId="2147376187"/>
            <ac:spMk id="13" creationId="{2EF77C19-1AD6-1C88-5480-599DECC4CB6C}"/>
          </ac:spMkLst>
        </pc:spChg>
        <pc:picChg chg="mod">
          <ac:chgData name="Derai Lewis-Jones - Education Safeguarding Advisor" userId="e42ab23b-38cc-4f4c-b1a6-bab32ee76465" providerId="ADAL" clId="{8D9EEFA6-93C6-416A-9AC1-3A3F430CB112}" dt="2026-08-12T10:27:19.624" v="7055" actId="962"/>
          <ac:picMkLst>
            <pc:docMk/>
            <pc:sldMk cId="3904188637" sldId="2147376187"/>
            <ac:picMk id="6" creationId="{F58501C7-383F-4913-772F-702BA9AE3835}"/>
          </ac:picMkLst>
        </pc:picChg>
      </pc:sldChg>
      <pc:sldChg chg="modSp add mod ord modNotesTx">
        <pc:chgData name="Derai Lewis-Jones - Education Safeguarding Advisor" userId="e42ab23b-38cc-4f4c-b1a6-bab32ee76465" providerId="ADAL" clId="{8D9EEFA6-93C6-416A-9AC1-3A3F430CB112}" dt="2026-08-12T10:27:30.215" v="7056" actId="962"/>
        <pc:sldMkLst>
          <pc:docMk/>
          <pc:sldMk cId="3761015686" sldId="2147376188"/>
        </pc:sldMkLst>
        <pc:spChg chg="mod">
          <ac:chgData name="Derai Lewis-Jones - Education Safeguarding Advisor" userId="e42ab23b-38cc-4f4c-b1a6-bab32ee76465" providerId="ADAL" clId="{8D9EEFA6-93C6-416A-9AC1-3A3F430CB112}" dt="2026-08-05T10:10:58.607" v="1162" actId="255"/>
          <ac:spMkLst>
            <pc:docMk/>
            <pc:sldMk cId="3761015686" sldId="2147376188"/>
            <ac:spMk id="4" creationId="{61DCA753-C26B-B48A-20CB-265EB475BF46}"/>
          </ac:spMkLst>
        </pc:spChg>
        <pc:spChg chg="mod">
          <ac:chgData name="Derai Lewis-Jones - Education Safeguarding Advisor" userId="e42ab23b-38cc-4f4c-b1a6-bab32ee76465" providerId="ADAL" clId="{8D9EEFA6-93C6-416A-9AC1-3A3F430CB112}" dt="2026-08-05T09:31:00.773" v="1023" actId="20577"/>
          <ac:spMkLst>
            <pc:docMk/>
            <pc:sldMk cId="3761015686" sldId="2147376188"/>
            <ac:spMk id="13" creationId="{E774DC04-A950-531B-194A-68C1FF6CEE17}"/>
          </ac:spMkLst>
        </pc:spChg>
        <pc:picChg chg="mod">
          <ac:chgData name="Derai Lewis-Jones - Education Safeguarding Advisor" userId="e42ab23b-38cc-4f4c-b1a6-bab32ee76465" providerId="ADAL" clId="{8D9EEFA6-93C6-416A-9AC1-3A3F430CB112}" dt="2026-08-12T10:27:30.215" v="7056" actId="962"/>
          <ac:picMkLst>
            <pc:docMk/>
            <pc:sldMk cId="3761015686" sldId="2147376188"/>
            <ac:picMk id="6" creationId="{26B777FB-8E44-6741-71BF-A43EF723CA2C}"/>
          </ac:picMkLst>
        </pc:picChg>
      </pc:sldChg>
      <pc:sldChg chg="modSp add mod ord modNotesTx">
        <pc:chgData name="Derai Lewis-Jones - Education Safeguarding Advisor" userId="e42ab23b-38cc-4f4c-b1a6-bab32ee76465" providerId="ADAL" clId="{8D9EEFA6-93C6-416A-9AC1-3A3F430CB112}" dt="2026-08-12T10:43:34.010" v="7079" actId="114"/>
        <pc:sldMkLst>
          <pc:docMk/>
          <pc:sldMk cId="3686112186" sldId="2147376189"/>
        </pc:sldMkLst>
        <pc:spChg chg="mod">
          <ac:chgData name="Derai Lewis-Jones - Education Safeguarding Advisor" userId="e42ab23b-38cc-4f4c-b1a6-bab32ee76465" providerId="ADAL" clId="{8D9EEFA6-93C6-416A-9AC1-3A3F430CB112}" dt="2026-08-05T11:20:07.094" v="1217" actId="20577"/>
          <ac:spMkLst>
            <pc:docMk/>
            <pc:sldMk cId="3686112186" sldId="2147376189"/>
            <ac:spMk id="4" creationId="{DAEEF0F7-3992-5435-F150-EE10C4F04927}"/>
          </ac:spMkLst>
        </pc:spChg>
        <pc:spChg chg="mod">
          <ac:chgData name="Derai Lewis-Jones - Education Safeguarding Advisor" userId="e42ab23b-38cc-4f4c-b1a6-bab32ee76465" providerId="ADAL" clId="{8D9EEFA6-93C6-416A-9AC1-3A3F430CB112}" dt="2026-08-12T10:43:34.010" v="7079" actId="114"/>
          <ac:spMkLst>
            <pc:docMk/>
            <pc:sldMk cId="3686112186" sldId="2147376189"/>
            <ac:spMk id="13" creationId="{62720507-6575-F1E1-BAAD-9EF9A3E145B6}"/>
          </ac:spMkLst>
        </pc:spChg>
        <pc:picChg chg="mod">
          <ac:chgData name="Derai Lewis-Jones - Education Safeguarding Advisor" userId="e42ab23b-38cc-4f4c-b1a6-bab32ee76465" providerId="ADAL" clId="{8D9EEFA6-93C6-416A-9AC1-3A3F430CB112}" dt="2026-08-12T10:27:31.697" v="7057" actId="962"/>
          <ac:picMkLst>
            <pc:docMk/>
            <pc:sldMk cId="3686112186" sldId="2147376189"/>
            <ac:picMk id="6" creationId="{92D65D5A-ABFB-A24D-DE7E-0A92508166CE}"/>
          </ac:picMkLst>
        </pc:picChg>
      </pc:sldChg>
      <pc:sldChg chg="modSp add mod modNotesTx">
        <pc:chgData name="Derai Lewis-Jones - Education Safeguarding Advisor" userId="e42ab23b-38cc-4f4c-b1a6-bab32ee76465" providerId="ADAL" clId="{8D9EEFA6-93C6-416A-9AC1-3A3F430CB112}" dt="2026-08-27T14:04:07.591" v="8062" actId="20577"/>
        <pc:sldMkLst>
          <pc:docMk/>
          <pc:sldMk cId="2730813234" sldId="2147376190"/>
        </pc:sldMkLst>
        <pc:spChg chg="mod">
          <ac:chgData name="Derai Lewis-Jones - Education Safeguarding Advisor" userId="e42ab23b-38cc-4f4c-b1a6-bab32ee76465" providerId="ADAL" clId="{8D9EEFA6-93C6-416A-9AC1-3A3F430CB112}" dt="2026-08-05T11:24:42.713" v="1270" actId="14100"/>
          <ac:spMkLst>
            <pc:docMk/>
            <pc:sldMk cId="2730813234" sldId="2147376190"/>
            <ac:spMk id="4" creationId="{A1A80102-E374-B6CD-F8DA-F0C3EB26CBD9}"/>
          </ac:spMkLst>
        </pc:spChg>
        <pc:spChg chg="mod">
          <ac:chgData name="Derai Lewis-Jones - Education Safeguarding Advisor" userId="e42ab23b-38cc-4f4c-b1a6-bab32ee76465" providerId="ADAL" clId="{8D9EEFA6-93C6-416A-9AC1-3A3F430CB112}" dt="2026-08-05T11:24:36.581" v="1269" actId="5793"/>
          <ac:spMkLst>
            <pc:docMk/>
            <pc:sldMk cId="2730813234" sldId="2147376190"/>
            <ac:spMk id="13" creationId="{38C682CF-5218-CF96-BED5-072EBBEFE7B5}"/>
          </ac:spMkLst>
        </pc:spChg>
        <pc:picChg chg="mod">
          <ac:chgData name="Derai Lewis-Jones - Education Safeguarding Advisor" userId="e42ab23b-38cc-4f4c-b1a6-bab32ee76465" providerId="ADAL" clId="{8D9EEFA6-93C6-416A-9AC1-3A3F430CB112}" dt="2026-08-12T10:27:49.053" v="7059" actId="962"/>
          <ac:picMkLst>
            <pc:docMk/>
            <pc:sldMk cId="2730813234" sldId="2147376190"/>
            <ac:picMk id="6" creationId="{1AD5886E-0E85-1B51-AF87-EA0EDE1B9A5C}"/>
          </ac:picMkLst>
        </pc:picChg>
      </pc:sldChg>
      <pc:sldChg chg="addSp modSp add mod ord modNotesTx">
        <pc:chgData name="Derai Lewis-Jones - Education Safeguarding Advisor" userId="e42ab23b-38cc-4f4c-b1a6-bab32ee76465" providerId="ADAL" clId="{8D9EEFA6-93C6-416A-9AC1-3A3F430CB112}" dt="2026-08-12T10:27:56.931" v="7060" actId="962"/>
        <pc:sldMkLst>
          <pc:docMk/>
          <pc:sldMk cId="525517115" sldId="2147376191"/>
        </pc:sldMkLst>
        <pc:spChg chg="add mod">
          <ac:chgData name="Derai Lewis-Jones - Education Safeguarding Advisor" userId="e42ab23b-38cc-4f4c-b1a6-bab32ee76465" providerId="ADAL" clId="{8D9EEFA6-93C6-416A-9AC1-3A3F430CB112}" dt="2026-08-05T12:48:44.459" v="3025" actId="207"/>
          <ac:spMkLst>
            <pc:docMk/>
            <pc:sldMk cId="525517115" sldId="2147376191"/>
            <ac:spMk id="2" creationId="{9DB342B1-38F6-D156-1F7D-CA5CCC31CCDE}"/>
          </ac:spMkLst>
        </pc:spChg>
        <pc:spChg chg="mod">
          <ac:chgData name="Derai Lewis-Jones - Education Safeguarding Advisor" userId="e42ab23b-38cc-4f4c-b1a6-bab32ee76465" providerId="ADAL" clId="{8D9EEFA6-93C6-416A-9AC1-3A3F430CB112}" dt="2026-08-05T12:47:21.975" v="3021" actId="20577"/>
          <ac:spMkLst>
            <pc:docMk/>
            <pc:sldMk cId="525517115" sldId="2147376191"/>
            <ac:spMk id="13" creationId="{7AD2681D-0B21-BDAD-F794-AE1163FF71EB}"/>
          </ac:spMkLst>
        </pc:spChg>
        <pc:picChg chg="mod">
          <ac:chgData name="Derai Lewis-Jones - Education Safeguarding Advisor" userId="e42ab23b-38cc-4f4c-b1a6-bab32ee76465" providerId="ADAL" clId="{8D9EEFA6-93C6-416A-9AC1-3A3F430CB112}" dt="2026-08-12T10:27:56.931" v="7060" actId="962"/>
          <ac:picMkLst>
            <pc:docMk/>
            <pc:sldMk cId="525517115" sldId="2147376191"/>
            <ac:picMk id="6" creationId="{28F87985-674C-FA5E-E161-803FB5DB81D1}"/>
          </ac:picMkLst>
        </pc:picChg>
      </pc:sldChg>
      <pc:sldChg chg="modSp add mod">
        <pc:chgData name="Derai Lewis-Jones - Education Safeguarding Advisor" userId="e42ab23b-38cc-4f4c-b1a6-bab32ee76465" providerId="ADAL" clId="{8D9EEFA6-93C6-416A-9AC1-3A3F430CB112}" dt="2026-08-12T10:27:16.505" v="7054" actId="962"/>
        <pc:sldMkLst>
          <pc:docMk/>
          <pc:sldMk cId="3954458908" sldId="2147376192"/>
        </pc:sldMkLst>
        <pc:picChg chg="mod">
          <ac:chgData name="Derai Lewis-Jones - Education Safeguarding Advisor" userId="e42ab23b-38cc-4f4c-b1a6-bab32ee76465" providerId="ADAL" clId="{8D9EEFA6-93C6-416A-9AC1-3A3F430CB112}" dt="2026-08-12T10:27:16.505" v="7054" actId="962"/>
          <ac:picMkLst>
            <pc:docMk/>
            <pc:sldMk cId="3954458908" sldId="2147376192"/>
            <ac:picMk id="6" creationId="{DFD47A84-3556-855A-38EF-CAB10A77902E}"/>
          </ac:picMkLst>
        </pc:picChg>
      </pc:sldChg>
      <pc:sldChg chg="modSp add mod ord">
        <pc:chgData name="Derai Lewis-Jones - Education Safeguarding Advisor" userId="e42ab23b-38cc-4f4c-b1a6-bab32ee76465" providerId="ADAL" clId="{8D9EEFA6-93C6-416A-9AC1-3A3F430CB112}" dt="2026-08-10T13:15:26.692" v="3666" actId="20577"/>
        <pc:sldMkLst>
          <pc:docMk/>
          <pc:sldMk cId="1276312791" sldId="2147376193"/>
        </pc:sldMkLst>
        <pc:spChg chg="mod">
          <ac:chgData name="Derai Lewis-Jones - Education Safeguarding Advisor" userId="e42ab23b-38cc-4f4c-b1a6-bab32ee76465" providerId="ADAL" clId="{8D9EEFA6-93C6-416A-9AC1-3A3F430CB112}" dt="2026-08-10T13:15:26.692" v="3666" actId="20577"/>
          <ac:spMkLst>
            <pc:docMk/>
            <pc:sldMk cId="1276312791" sldId="2147376193"/>
            <ac:spMk id="5" creationId="{FE52FD16-CF4F-32D6-9587-DAF73C0A37B1}"/>
          </ac:spMkLst>
        </pc:spChg>
      </pc:sldChg>
      <pc:sldChg chg="addSp delSp modSp add mod ord modNotesTx">
        <pc:chgData name="Derai Lewis-Jones - Education Safeguarding Advisor" userId="e42ab23b-38cc-4f4c-b1a6-bab32ee76465" providerId="ADAL" clId="{8D9EEFA6-93C6-416A-9AC1-3A3F430CB112}" dt="2026-08-12T10:44:05.408" v="7080" actId="255"/>
        <pc:sldMkLst>
          <pc:docMk/>
          <pc:sldMk cId="1123248159" sldId="2147376196"/>
        </pc:sldMkLst>
        <pc:spChg chg="add mod ord">
          <ac:chgData name="Derai Lewis-Jones - Education Safeguarding Advisor" userId="e42ab23b-38cc-4f4c-b1a6-bab32ee76465" providerId="ADAL" clId="{8D9EEFA6-93C6-416A-9AC1-3A3F430CB112}" dt="2026-08-12T10:28:04.688" v="7061" actId="13244"/>
          <ac:spMkLst>
            <pc:docMk/>
            <pc:sldMk cId="1123248159" sldId="2147376196"/>
            <ac:spMk id="3" creationId="{6237698D-8E92-31FE-FA87-245313A496DD}"/>
          </ac:spMkLst>
        </pc:spChg>
        <pc:spChg chg="mod ord">
          <ac:chgData name="Derai Lewis-Jones - Education Safeguarding Advisor" userId="e42ab23b-38cc-4f4c-b1a6-bab32ee76465" providerId="ADAL" clId="{8D9EEFA6-93C6-416A-9AC1-3A3F430CB112}" dt="2026-08-12T10:44:05.408" v="7080" actId="255"/>
          <ac:spMkLst>
            <pc:docMk/>
            <pc:sldMk cId="1123248159" sldId="2147376196"/>
            <ac:spMk id="4" creationId="{F4887454-19B5-BA8F-D249-5C928B90A3DF}"/>
          </ac:spMkLst>
        </pc:spChg>
        <pc:spChg chg="mod">
          <ac:chgData name="Derai Lewis-Jones - Education Safeguarding Advisor" userId="e42ab23b-38cc-4f4c-b1a6-bab32ee76465" providerId="ADAL" clId="{8D9EEFA6-93C6-416A-9AC1-3A3F430CB112}" dt="2026-08-10T15:06:18.581" v="4354" actId="1076"/>
          <ac:spMkLst>
            <pc:docMk/>
            <pc:sldMk cId="1123248159" sldId="2147376196"/>
            <ac:spMk id="13" creationId="{C89832FE-3C25-756D-A4FD-5E11DDF2CF49}"/>
          </ac:spMkLst>
        </pc:spChg>
        <pc:picChg chg="mod">
          <ac:chgData name="Derai Lewis-Jones - Education Safeguarding Advisor" userId="e42ab23b-38cc-4f4c-b1a6-bab32ee76465" providerId="ADAL" clId="{8D9EEFA6-93C6-416A-9AC1-3A3F430CB112}" dt="2026-08-12T10:28:07.521" v="7062" actId="962"/>
          <ac:picMkLst>
            <pc:docMk/>
            <pc:sldMk cId="1123248159" sldId="2147376196"/>
            <ac:picMk id="6" creationId="{37E71191-EBA7-5370-BC87-DD5563464434}"/>
          </ac:picMkLst>
        </pc:picChg>
      </pc:sldChg>
      <pc:sldChg chg="delSp modSp add mod modNotesTx">
        <pc:chgData name="Derai Lewis-Jones - Education Safeguarding Advisor" userId="e42ab23b-38cc-4f4c-b1a6-bab32ee76465" providerId="ADAL" clId="{8D9EEFA6-93C6-416A-9AC1-3A3F430CB112}" dt="2026-08-12T10:44:17.017" v="7082" actId="1076"/>
        <pc:sldMkLst>
          <pc:docMk/>
          <pc:sldMk cId="815810493" sldId="2147376197"/>
        </pc:sldMkLst>
        <pc:spChg chg="mod">
          <ac:chgData name="Derai Lewis-Jones - Education Safeguarding Advisor" userId="e42ab23b-38cc-4f4c-b1a6-bab32ee76465" providerId="ADAL" clId="{8D9EEFA6-93C6-416A-9AC1-3A3F430CB112}" dt="2026-08-12T10:44:12.483" v="7081" actId="255"/>
          <ac:spMkLst>
            <pc:docMk/>
            <pc:sldMk cId="815810493" sldId="2147376197"/>
            <ac:spMk id="4" creationId="{B981EC61-0887-B41B-66C9-A08D15ACDB6B}"/>
          </ac:spMkLst>
        </pc:spChg>
        <pc:spChg chg="mod">
          <ac:chgData name="Derai Lewis-Jones - Education Safeguarding Advisor" userId="e42ab23b-38cc-4f4c-b1a6-bab32ee76465" providerId="ADAL" clId="{8D9EEFA6-93C6-416A-9AC1-3A3F430CB112}" dt="2026-08-12T10:44:17.017" v="7082" actId="1076"/>
          <ac:spMkLst>
            <pc:docMk/>
            <pc:sldMk cId="815810493" sldId="2147376197"/>
            <ac:spMk id="13" creationId="{4B1BE1E8-6742-DD1B-3843-F2461C5FDC3E}"/>
          </ac:spMkLst>
        </pc:spChg>
        <pc:picChg chg="mod">
          <ac:chgData name="Derai Lewis-Jones - Education Safeguarding Advisor" userId="e42ab23b-38cc-4f4c-b1a6-bab32ee76465" providerId="ADAL" clId="{8D9EEFA6-93C6-416A-9AC1-3A3F430CB112}" dt="2026-08-12T10:28:23.999" v="7063" actId="962"/>
          <ac:picMkLst>
            <pc:docMk/>
            <pc:sldMk cId="815810493" sldId="2147376197"/>
            <ac:picMk id="6" creationId="{2859406A-DF92-7D59-C3F9-E7569BFB3518}"/>
          </ac:picMkLst>
        </pc:picChg>
      </pc:sldChg>
      <pc:sldChg chg="addSp delSp modSp add mod ord modNotesTx">
        <pc:chgData name="Derai Lewis-Jones - Education Safeguarding Advisor" userId="e42ab23b-38cc-4f4c-b1a6-bab32ee76465" providerId="ADAL" clId="{8D9EEFA6-93C6-416A-9AC1-3A3F430CB112}" dt="2026-08-12T10:44:39.276" v="7083" actId="255"/>
        <pc:sldMkLst>
          <pc:docMk/>
          <pc:sldMk cId="485243957" sldId="2147376199"/>
        </pc:sldMkLst>
        <pc:spChg chg="add mod ord">
          <ac:chgData name="Derai Lewis-Jones - Education Safeguarding Advisor" userId="e42ab23b-38cc-4f4c-b1a6-bab32ee76465" providerId="ADAL" clId="{8D9EEFA6-93C6-416A-9AC1-3A3F430CB112}" dt="2026-08-12T10:28:56.289" v="7066" actId="13244"/>
          <ac:spMkLst>
            <pc:docMk/>
            <pc:sldMk cId="485243957" sldId="2147376199"/>
            <ac:spMk id="3" creationId="{825C528C-64EF-F712-02EB-BD13D37A770E}"/>
          </ac:spMkLst>
        </pc:spChg>
        <pc:spChg chg="mod ord">
          <ac:chgData name="Derai Lewis-Jones - Education Safeguarding Advisor" userId="e42ab23b-38cc-4f4c-b1a6-bab32ee76465" providerId="ADAL" clId="{8D9EEFA6-93C6-416A-9AC1-3A3F430CB112}" dt="2026-08-12T10:44:39.276" v="7083" actId="255"/>
          <ac:spMkLst>
            <pc:docMk/>
            <pc:sldMk cId="485243957" sldId="2147376199"/>
            <ac:spMk id="4" creationId="{0143C44C-9265-FADD-0178-77011248F422}"/>
          </ac:spMkLst>
        </pc:spChg>
        <pc:spChg chg="mod">
          <ac:chgData name="Derai Lewis-Jones - Education Safeguarding Advisor" userId="e42ab23b-38cc-4f4c-b1a6-bab32ee76465" providerId="ADAL" clId="{8D9EEFA6-93C6-416A-9AC1-3A3F430CB112}" dt="2026-08-12T10:13:05.818" v="6957" actId="33553"/>
          <ac:spMkLst>
            <pc:docMk/>
            <pc:sldMk cId="485243957" sldId="2147376199"/>
            <ac:spMk id="13" creationId="{B1AB0CA0-C096-111F-88F4-9F6383C40978}"/>
          </ac:spMkLst>
        </pc:spChg>
        <pc:picChg chg="mod ord">
          <ac:chgData name="Derai Lewis-Jones - Education Safeguarding Advisor" userId="e42ab23b-38cc-4f4c-b1a6-bab32ee76465" providerId="ADAL" clId="{8D9EEFA6-93C6-416A-9AC1-3A3F430CB112}" dt="2026-08-12T10:31:29.023" v="7071" actId="13244"/>
          <ac:picMkLst>
            <pc:docMk/>
            <pc:sldMk cId="485243957" sldId="2147376199"/>
            <ac:picMk id="6" creationId="{5FEACAA3-EE67-24E2-FCDD-AF393B4D5C7B}"/>
          </ac:picMkLst>
        </pc:picChg>
      </pc:sldChg>
      <pc:sldChg chg="addSp delSp modSp add mod ord modNotesTx">
        <pc:chgData name="Derai Lewis-Jones - Education Safeguarding Advisor" userId="e42ab23b-38cc-4f4c-b1a6-bab32ee76465" providerId="ADAL" clId="{8D9EEFA6-93C6-416A-9AC1-3A3F430CB112}" dt="2026-08-12T10:44:56.355" v="7085" actId="255"/>
        <pc:sldMkLst>
          <pc:docMk/>
          <pc:sldMk cId="1365456417" sldId="2147376200"/>
        </pc:sldMkLst>
        <pc:spChg chg="mod">
          <ac:chgData name="Derai Lewis-Jones - Education Safeguarding Advisor" userId="e42ab23b-38cc-4f4c-b1a6-bab32ee76465" providerId="ADAL" clId="{8D9EEFA6-93C6-416A-9AC1-3A3F430CB112}" dt="2026-08-12T10:11:52.027" v="6953" actId="33553"/>
          <ac:spMkLst>
            <pc:docMk/>
            <pc:sldMk cId="1365456417" sldId="2147376200"/>
            <ac:spMk id="4" creationId="{E051E8E5-5EF1-92BB-0FD1-8A979F737301}"/>
          </ac:spMkLst>
        </pc:spChg>
        <pc:spChg chg="mod">
          <ac:chgData name="Derai Lewis-Jones - Education Safeguarding Advisor" userId="e42ab23b-38cc-4f4c-b1a6-bab32ee76465" providerId="ADAL" clId="{8D9EEFA6-93C6-416A-9AC1-3A3F430CB112}" dt="2026-08-12T10:44:56.355" v="7085" actId="255"/>
          <ac:spMkLst>
            <pc:docMk/>
            <pc:sldMk cId="1365456417" sldId="2147376200"/>
            <ac:spMk id="5" creationId="{5DBBBAAB-9462-7F1E-7F46-91A036C7787D}"/>
          </ac:spMkLst>
        </pc:spChg>
        <pc:spChg chg="add mod">
          <ac:chgData name="Derai Lewis-Jones - Education Safeguarding Advisor" userId="e42ab23b-38cc-4f4c-b1a6-bab32ee76465" providerId="ADAL" clId="{8D9EEFA6-93C6-416A-9AC1-3A3F430CB112}" dt="2026-08-12T10:10:36.827" v="6952" actId="14100"/>
          <ac:spMkLst>
            <pc:docMk/>
            <pc:sldMk cId="1365456417" sldId="2147376200"/>
            <ac:spMk id="8" creationId="{7D7875B4-5A83-50EE-2502-1B2FD32DBD47}"/>
          </ac:spMkLst>
        </pc:spChg>
        <pc:picChg chg="mod">
          <ac:chgData name="Derai Lewis-Jones - Education Safeguarding Advisor" userId="e42ab23b-38cc-4f4c-b1a6-bab32ee76465" providerId="ADAL" clId="{8D9EEFA6-93C6-416A-9AC1-3A3F430CB112}" dt="2026-08-12T10:31:17.750" v="7069" actId="962"/>
          <ac:picMkLst>
            <pc:docMk/>
            <pc:sldMk cId="1365456417" sldId="2147376200"/>
            <ac:picMk id="6" creationId="{402023FA-B91E-E095-7C43-3418B377E58A}"/>
          </ac:picMkLst>
        </pc:picChg>
      </pc:sldChg>
      <pc:sldChg chg="addSp delSp modSp new mod modClrScheme addAnim delAnim modAnim chgLayout modNotesTx">
        <pc:chgData name="Derai Lewis-Jones - Education Safeguarding Advisor" userId="e42ab23b-38cc-4f4c-b1a6-bab32ee76465" providerId="ADAL" clId="{8D9EEFA6-93C6-416A-9AC1-3A3F430CB112}" dt="2026-08-12T10:44:49.040" v="7084" actId="255"/>
        <pc:sldMkLst>
          <pc:docMk/>
          <pc:sldMk cId="3882916599" sldId="2147376202"/>
        </pc:sldMkLst>
        <pc:spChg chg="add mod ord">
          <ac:chgData name="Derai Lewis-Jones - Education Safeguarding Advisor" userId="e42ab23b-38cc-4f4c-b1a6-bab32ee76465" providerId="ADAL" clId="{8D9EEFA6-93C6-416A-9AC1-3A3F430CB112}" dt="2026-08-12T10:44:49.040" v="7084" actId="255"/>
          <ac:spMkLst>
            <pc:docMk/>
            <pc:sldMk cId="3882916599" sldId="2147376202"/>
            <ac:spMk id="5" creationId="{0E040C76-2B6B-5D29-5593-766EB0930856}"/>
          </ac:spMkLst>
        </pc:spChg>
        <pc:spChg chg="add mod">
          <ac:chgData name="Derai Lewis-Jones - Education Safeguarding Advisor" userId="e42ab23b-38cc-4f4c-b1a6-bab32ee76465" providerId="ADAL" clId="{8D9EEFA6-93C6-416A-9AC1-3A3F430CB112}" dt="2026-08-11T16:01:44.792" v="6914" actId="122"/>
          <ac:spMkLst>
            <pc:docMk/>
            <pc:sldMk cId="3882916599" sldId="2147376202"/>
            <ac:spMk id="8" creationId="{D23D7717-1F9C-64FD-6DF6-9F30D492AC48}"/>
          </ac:spMkLst>
        </pc:spChg>
        <pc:spChg chg="add mod">
          <ac:chgData name="Derai Lewis-Jones - Education Safeguarding Advisor" userId="e42ab23b-38cc-4f4c-b1a6-bab32ee76465" providerId="ADAL" clId="{8D9EEFA6-93C6-416A-9AC1-3A3F430CB112}" dt="2026-08-11T15:40:06.450" v="6589" actId="122"/>
          <ac:spMkLst>
            <pc:docMk/>
            <pc:sldMk cId="3882916599" sldId="2147376202"/>
            <ac:spMk id="11" creationId="{6738A133-673C-DD30-44A0-5DC0F860821B}"/>
          </ac:spMkLst>
        </pc:spChg>
        <pc:spChg chg="add mod">
          <ac:chgData name="Derai Lewis-Jones - Education Safeguarding Advisor" userId="e42ab23b-38cc-4f4c-b1a6-bab32ee76465" providerId="ADAL" clId="{8D9EEFA6-93C6-416A-9AC1-3A3F430CB112}" dt="2026-08-11T15:52:25.016" v="6799" actId="207"/>
          <ac:spMkLst>
            <pc:docMk/>
            <pc:sldMk cId="3882916599" sldId="2147376202"/>
            <ac:spMk id="30" creationId="{1E478CF2-8480-A655-A102-B4DEC00949E1}"/>
          </ac:spMkLst>
        </pc:spChg>
        <pc:spChg chg="add mod">
          <ac:chgData name="Derai Lewis-Jones - Education Safeguarding Advisor" userId="e42ab23b-38cc-4f4c-b1a6-bab32ee76465" providerId="ADAL" clId="{8D9EEFA6-93C6-416A-9AC1-3A3F430CB112}" dt="2026-08-11T15:48:34.600" v="6720" actId="1076"/>
          <ac:spMkLst>
            <pc:docMk/>
            <pc:sldMk cId="3882916599" sldId="2147376202"/>
            <ac:spMk id="31" creationId="{1685949D-65F2-43FE-8290-4219D66B77F9}"/>
          </ac:spMkLst>
        </pc:spChg>
        <pc:spChg chg="add mod">
          <ac:chgData name="Derai Lewis-Jones - Education Safeguarding Advisor" userId="e42ab23b-38cc-4f4c-b1a6-bab32ee76465" providerId="ADAL" clId="{8D9EEFA6-93C6-416A-9AC1-3A3F430CB112}" dt="2026-08-11T15:52:28.391" v="6800" actId="207"/>
          <ac:spMkLst>
            <pc:docMk/>
            <pc:sldMk cId="3882916599" sldId="2147376202"/>
            <ac:spMk id="33" creationId="{B410DA1A-31B0-DDB1-588A-80CD8E8F804F}"/>
          </ac:spMkLst>
        </pc:spChg>
        <pc:spChg chg="add mod">
          <ac:chgData name="Derai Lewis-Jones - Education Safeguarding Advisor" userId="e42ab23b-38cc-4f4c-b1a6-bab32ee76465" providerId="ADAL" clId="{8D9EEFA6-93C6-416A-9AC1-3A3F430CB112}" dt="2026-08-11T15:48:41.563" v="6722" actId="1076"/>
          <ac:spMkLst>
            <pc:docMk/>
            <pc:sldMk cId="3882916599" sldId="2147376202"/>
            <ac:spMk id="34" creationId="{D5E58CA5-127D-2371-9B06-B811531D9099}"/>
          </ac:spMkLst>
        </pc:spChg>
        <pc:spChg chg="add mod">
          <ac:chgData name="Derai Lewis-Jones - Education Safeguarding Advisor" userId="e42ab23b-38cc-4f4c-b1a6-bab32ee76465" providerId="ADAL" clId="{8D9EEFA6-93C6-416A-9AC1-3A3F430CB112}" dt="2026-08-11T15:52:31.919" v="6801" actId="207"/>
          <ac:spMkLst>
            <pc:docMk/>
            <pc:sldMk cId="3882916599" sldId="2147376202"/>
            <ac:spMk id="37" creationId="{583EECF0-1E51-5C9C-577B-62CDB80F827A}"/>
          </ac:spMkLst>
        </pc:spChg>
        <pc:spChg chg="add mod">
          <ac:chgData name="Derai Lewis-Jones - Education Safeguarding Advisor" userId="e42ab23b-38cc-4f4c-b1a6-bab32ee76465" providerId="ADAL" clId="{8D9EEFA6-93C6-416A-9AC1-3A3F430CB112}" dt="2026-08-11T15:47:13.773" v="6707" actId="1076"/>
          <ac:spMkLst>
            <pc:docMk/>
            <pc:sldMk cId="3882916599" sldId="2147376202"/>
            <ac:spMk id="40" creationId="{95B08A15-ADC8-9CBD-6B94-FC800F7C2250}"/>
          </ac:spMkLst>
        </pc:spChg>
        <pc:spChg chg="add mod">
          <ac:chgData name="Derai Lewis-Jones - Education Safeguarding Advisor" userId="e42ab23b-38cc-4f4c-b1a6-bab32ee76465" providerId="ADAL" clId="{8D9EEFA6-93C6-416A-9AC1-3A3F430CB112}" dt="2026-08-11T15:52:39.099" v="6802" actId="207"/>
          <ac:spMkLst>
            <pc:docMk/>
            <pc:sldMk cId="3882916599" sldId="2147376202"/>
            <ac:spMk id="42" creationId="{A124B09C-22F8-F342-1CF3-C7526D24180F}"/>
          </ac:spMkLst>
        </pc:spChg>
        <pc:spChg chg="add mod">
          <ac:chgData name="Derai Lewis-Jones - Education Safeguarding Advisor" userId="e42ab23b-38cc-4f4c-b1a6-bab32ee76465" providerId="ADAL" clId="{8D9EEFA6-93C6-416A-9AC1-3A3F430CB112}" dt="2026-08-11T15:54:49.114" v="6880" actId="1076"/>
          <ac:spMkLst>
            <pc:docMk/>
            <pc:sldMk cId="3882916599" sldId="2147376202"/>
            <ac:spMk id="46" creationId="{7A0292B9-CB6F-6941-9695-91F8B5D5E329}"/>
          </ac:spMkLst>
        </pc:spChg>
        <pc:spChg chg="add del mod">
          <ac:chgData name="Derai Lewis-Jones - Education Safeguarding Advisor" userId="e42ab23b-38cc-4f4c-b1a6-bab32ee76465" providerId="ADAL" clId="{8D9EEFA6-93C6-416A-9AC1-3A3F430CB112}" dt="2026-08-11T16:00:27.376" v="6907" actId="478"/>
          <ac:spMkLst>
            <pc:docMk/>
            <pc:sldMk cId="3882916599" sldId="2147376202"/>
            <ac:spMk id="50" creationId="{E3E867D7-94D8-3314-C7B4-3A16FAB4B1C6}"/>
          </ac:spMkLst>
        </pc:spChg>
      </pc:sldChg>
      <pc:sldChg chg="addSp delSp modSp new mod">
        <pc:chgData name="Derai Lewis-Jones - Education Safeguarding Advisor" userId="e42ab23b-38cc-4f4c-b1a6-bab32ee76465" providerId="ADAL" clId="{8D9EEFA6-93C6-416A-9AC1-3A3F430CB112}" dt="2026-08-12T10:32:04.186" v="7073" actId="1076"/>
        <pc:sldMkLst>
          <pc:docMk/>
          <pc:sldMk cId="1448821659" sldId="2147376204"/>
        </pc:sldMkLst>
        <pc:spChg chg="mod ord">
          <ac:chgData name="Derai Lewis-Jones - Education Safeguarding Advisor" userId="e42ab23b-38cc-4f4c-b1a6-bab32ee76465" providerId="ADAL" clId="{8D9EEFA6-93C6-416A-9AC1-3A3F430CB112}" dt="2026-08-12T10:32:04.186" v="7073" actId="1076"/>
          <ac:spMkLst>
            <pc:docMk/>
            <pc:sldMk cId="1448821659" sldId="2147376204"/>
            <ac:spMk id="3" creationId="{A15EA9FE-FA72-B9BB-6E1A-0389B2274E93}"/>
          </ac:spMkLst>
        </pc:spChg>
        <pc:spChg chg="add mod">
          <ac:chgData name="Derai Lewis-Jones - Education Safeguarding Advisor" userId="e42ab23b-38cc-4f4c-b1a6-bab32ee76465" providerId="ADAL" clId="{8D9EEFA6-93C6-416A-9AC1-3A3F430CB112}" dt="2026-08-12T10:22:30.316" v="7043" actId="1076"/>
          <ac:spMkLst>
            <pc:docMk/>
            <pc:sldMk cId="1448821659" sldId="2147376204"/>
            <ac:spMk id="7" creationId="{1D879F8D-A4D0-EA8A-AF64-19A5E3C73BCA}"/>
          </ac:spMkLst>
        </pc:spChg>
        <pc:picChg chg="add mod ord">
          <ac:chgData name="Derai Lewis-Jones - Education Safeguarding Advisor" userId="e42ab23b-38cc-4f4c-b1a6-bab32ee76465" providerId="ADAL" clId="{8D9EEFA6-93C6-416A-9AC1-3A3F430CB112}" dt="2026-08-12T10:23:17.342" v="7047" actId="13244"/>
          <ac:picMkLst>
            <pc:docMk/>
            <pc:sldMk cId="1448821659" sldId="2147376204"/>
            <ac:picMk id="6" creationId="{EE1027FC-B6FD-0225-5F4C-D03736A2D7DB}"/>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D0CBFE-01DD-4AE2-8EFE-6ABBECD17A29}"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GB"/>
        </a:p>
      </dgm:t>
    </dgm:pt>
    <dgm:pt modelId="{9501E211-1B99-4944-832D-5B3317A386CE}">
      <dgm:prSet phldrT="[Text]" phldr="0" custT="1"/>
      <dgm:spPr/>
      <dgm:t>
        <a:bodyPr/>
        <a:lstStyle/>
        <a:p>
          <a:r>
            <a:rPr lang="en-GB" sz="2800">
              <a:latin typeface="Aptos" panose="020B0004020202020204" pitchFamily="34" charset="0"/>
            </a:rPr>
            <a:t>Honour-based abuse overview</a:t>
          </a:r>
        </a:p>
      </dgm:t>
    </dgm:pt>
    <dgm:pt modelId="{AB5AD4A4-AE40-4098-A280-E075BA25B37A}" type="parTrans" cxnId="{A2A4043C-4BC4-40EC-99B9-8EF1A9344A5C}">
      <dgm:prSet/>
      <dgm:spPr/>
      <dgm:t>
        <a:bodyPr/>
        <a:lstStyle/>
        <a:p>
          <a:endParaRPr lang="en-GB"/>
        </a:p>
      </dgm:t>
    </dgm:pt>
    <dgm:pt modelId="{02A1FFA7-5FF9-4611-B06B-EB96DCB3BE26}" type="sibTrans" cxnId="{A2A4043C-4BC4-40EC-99B9-8EF1A9344A5C}">
      <dgm:prSet/>
      <dgm:spPr/>
      <dgm:t>
        <a:bodyPr/>
        <a:lstStyle/>
        <a:p>
          <a:endParaRPr lang="en-GB"/>
        </a:p>
      </dgm:t>
    </dgm:pt>
    <dgm:pt modelId="{C6A47784-FABA-43BD-B338-3F871E6FA7CC}">
      <dgm:prSet phldrT="[Text]" phldr="0" custT="1"/>
      <dgm:spPr/>
      <dgm:t>
        <a:bodyPr/>
        <a:lstStyle/>
        <a:p>
          <a:r>
            <a:rPr lang="en-GB" sz="2800">
              <a:latin typeface="Aptos" panose="020B0004020202020204" pitchFamily="34" charset="0"/>
            </a:rPr>
            <a:t>FGM</a:t>
          </a:r>
        </a:p>
      </dgm:t>
    </dgm:pt>
    <dgm:pt modelId="{71D68EF6-2A29-4F99-9E0D-348AA25AF2A8}" type="parTrans" cxnId="{B1112741-99B1-49FE-B209-B5D49FC62A5B}">
      <dgm:prSet/>
      <dgm:spPr/>
      <dgm:t>
        <a:bodyPr/>
        <a:lstStyle/>
        <a:p>
          <a:endParaRPr lang="en-GB"/>
        </a:p>
      </dgm:t>
    </dgm:pt>
    <dgm:pt modelId="{849831D5-0998-4FCF-845A-2951C5BB0A04}" type="sibTrans" cxnId="{B1112741-99B1-49FE-B209-B5D49FC62A5B}">
      <dgm:prSet/>
      <dgm:spPr/>
      <dgm:t>
        <a:bodyPr/>
        <a:lstStyle/>
        <a:p>
          <a:endParaRPr lang="en-GB"/>
        </a:p>
      </dgm:t>
    </dgm:pt>
    <dgm:pt modelId="{FAD9A777-02B3-452F-ACAE-70845703A413}">
      <dgm:prSet phldrT="[Text]" phldr="0" custT="1"/>
      <dgm:spPr/>
      <dgm:t>
        <a:bodyPr/>
        <a:lstStyle/>
        <a:p>
          <a:r>
            <a:rPr lang="en-GB" sz="2800">
              <a:latin typeface="Aptos" panose="020B0004020202020204" pitchFamily="34" charset="0"/>
            </a:rPr>
            <a:t>Forced marriage</a:t>
          </a:r>
        </a:p>
      </dgm:t>
    </dgm:pt>
    <dgm:pt modelId="{9FCC9711-9856-47B5-A91B-C87CBAFBE76D}" type="parTrans" cxnId="{A56A6A7F-92B0-43B3-B3BA-BCCE0EE50A0E}">
      <dgm:prSet/>
      <dgm:spPr/>
      <dgm:t>
        <a:bodyPr/>
        <a:lstStyle/>
        <a:p>
          <a:endParaRPr lang="en-GB"/>
        </a:p>
      </dgm:t>
    </dgm:pt>
    <dgm:pt modelId="{5A14FCA1-7CEE-4E76-84FB-7B9A7A628209}" type="sibTrans" cxnId="{A56A6A7F-92B0-43B3-B3BA-BCCE0EE50A0E}">
      <dgm:prSet/>
      <dgm:spPr/>
      <dgm:t>
        <a:bodyPr/>
        <a:lstStyle/>
        <a:p>
          <a:endParaRPr lang="en-GB"/>
        </a:p>
      </dgm:t>
    </dgm:pt>
    <dgm:pt modelId="{960D6D74-22AC-43D4-86E4-8AF9CBA4A269}">
      <dgm:prSet phldrT="[Text]" phldr="0" custT="1"/>
      <dgm:spPr/>
      <dgm:t>
        <a:bodyPr/>
        <a:lstStyle/>
        <a:p>
          <a:r>
            <a:rPr lang="en-GB" sz="2800">
              <a:latin typeface="Aptos" panose="020B0004020202020204" pitchFamily="34" charset="0"/>
            </a:rPr>
            <a:t>Child abuse linked to faith or belief</a:t>
          </a:r>
        </a:p>
      </dgm:t>
    </dgm:pt>
    <dgm:pt modelId="{A97C7E92-59F7-4909-966E-DEAD1B94D783}" type="parTrans" cxnId="{2668BC84-DEEF-46F0-B221-16ED8127B25C}">
      <dgm:prSet/>
      <dgm:spPr/>
      <dgm:t>
        <a:bodyPr/>
        <a:lstStyle/>
        <a:p>
          <a:endParaRPr lang="en-GB"/>
        </a:p>
      </dgm:t>
    </dgm:pt>
    <dgm:pt modelId="{D60B5491-BF71-43B8-9F46-AEDB141AC7F3}" type="sibTrans" cxnId="{2668BC84-DEEF-46F0-B221-16ED8127B25C}">
      <dgm:prSet/>
      <dgm:spPr/>
      <dgm:t>
        <a:bodyPr/>
        <a:lstStyle/>
        <a:p>
          <a:endParaRPr lang="en-GB"/>
        </a:p>
      </dgm:t>
    </dgm:pt>
    <dgm:pt modelId="{46F715D2-C12E-4C29-A836-A239C24FEB69}">
      <dgm:prSet phldrT="[Text]" custT="1"/>
      <dgm:spPr/>
      <dgm:t>
        <a:bodyPr/>
        <a:lstStyle/>
        <a:p>
          <a:r>
            <a:rPr lang="en-GB" sz="2800">
              <a:latin typeface="Aptos" panose="020B0004020202020204" pitchFamily="34" charset="0"/>
            </a:rPr>
            <a:t>Breast flattening</a:t>
          </a:r>
        </a:p>
      </dgm:t>
    </dgm:pt>
    <dgm:pt modelId="{4736396B-81FF-40C7-AC2A-DBF312189878}" type="parTrans" cxnId="{FC49C02F-2BB8-49A7-AB44-00F6E12CE45F}">
      <dgm:prSet/>
      <dgm:spPr/>
      <dgm:t>
        <a:bodyPr/>
        <a:lstStyle/>
        <a:p>
          <a:endParaRPr lang="en-GB"/>
        </a:p>
      </dgm:t>
    </dgm:pt>
    <dgm:pt modelId="{C52D8CEE-5944-4888-BC7B-1F06A4F3ECC4}" type="sibTrans" cxnId="{FC49C02F-2BB8-49A7-AB44-00F6E12CE45F}">
      <dgm:prSet/>
      <dgm:spPr/>
      <dgm:t>
        <a:bodyPr/>
        <a:lstStyle/>
        <a:p>
          <a:endParaRPr lang="en-GB"/>
        </a:p>
      </dgm:t>
    </dgm:pt>
    <dgm:pt modelId="{A01247EB-B0AC-4A29-B62A-44FB48C96491}" type="pres">
      <dgm:prSet presAssocID="{EAD0CBFE-01DD-4AE2-8EFE-6ABBECD17A29}" presName="Name0" presStyleCnt="0">
        <dgm:presLayoutVars>
          <dgm:chMax val="7"/>
          <dgm:chPref val="7"/>
          <dgm:dir/>
        </dgm:presLayoutVars>
      </dgm:prSet>
      <dgm:spPr/>
    </dgm:pt>
    <dgm:pt modelId="{3ED5AC6C-D01E-4FF3-93BF-ECBEC3A8ACE3}" type="pres">
      <dgm:prSet presAssocID="{EAD0CBFE-01DD-4AE2-8EFE-6ABBECD17A29}" presName="Name1" presStyleCnt="0"/>
      <dgm:spPr/>
    </dgm:pt>
    <dgm:pt modelId="{CA951398-A259-41C1-BB4C-1E763CBDCEE1}" type="pres">
      <dgm:prSet presAssocID="{EAD0CBFE-01DD-4AE2-8EFE-6ABBECD17A29}" presName="cycle" presStyleCnt="0"/>
      <dgm:spPr/>
    </dgm:pt>
    <dgm:pt modelId="{F96311F9-0E17-4C09-8AA0-8BE1C5C8BF94}" type="pres">
      <dgm:prSet presAssocID="{EAD0CBFE-01DD-4AE2-8EFE-6ABBECD17A29}" presName="srcNode" presStyleLbl="node1" presStyleIdx="0" presStyleCnt="5"/>
      <dgm:spPr/>
    </dgm:pt>
    <dgm:pt modelId="{F1691ADC-F771-4AD7-ACD4-80447E695468}" type="pres">
      <dgm:prSet presAssocID="{EAD0CBFE-01DD-4AE2-8EFE-6ABBECD17A29}" presName="conn" presStyleLbl="parChTrans1D2" presStyleIdx="0" presStyleCnt="1"/>
      <dgm:spPr/>
    </dgm:pt>
    <dgm:pt modelId="{D9D6B0F5-BBF6-48A8-B581-EC92D36D2BBC}" type="pres">
      <dgm:prSet presAssocID="{EAD0CBFE-01DD-4AE2-8EFE-6ABBECD17A29}" presName="extraNode" presStyleLbl="node1" presStyleIdx="0" presStyleCnt="5"/>
      <dgm:spPr/>
    </dgm:pt>
    <dgm:pt modelId="{84D5AE00-5600-41D7-B67D-64F028B1500D}" type="pres">
      <dgm:prSet presAssocID="{EAD0CBFE-01DD-4AE2-8EFE-6ABBECD17A29}" presName="dstNode" presStyleLbl="node1" presStyleIdx="0" presStyleCnt="5"/>
      <dgm:spPr/>
    </dgm:pt>
    <dgm:pt modelId="{41D4BF62-A6F4-4DA0-8D26-85554B6B23AB}" type="pres">
      <dgm:prSet presAssocID="{9501E211-1B99-4944-832D-5B3317A386CE}" presName="text_1" presStyleLbl="node1" presStyleIdx="0" presStyleCnt="5">
        <dgm:presLayoutVars>
          <dgm:bulletEnabled val="1"/>
        </dgm:presLayoutVars>
      </dgm:prSet>
      <dgm:spPr/>
    </dgm:pt>
    <dgm:pt modelId="{243DAF3F-1061-4125-B136-4881BE6FE5A9}" type="pres">
      <dgm:prSet presAssocID="{9501E211-1B99-4944-832D-5B3317A386CE}" presName="accent_1" presStyleCnt="0"/>
      <dgm:spPr/>
    </dgm:pt>
    <dgm:pt modelId="{25D5009E-EF00-42FC-AF12-EB6F8B00ACC3}" type="pres">
      <dgm:prSet presAssocID="{9501E211-1B99-4944-832D-5B3317A386CE}" presName="accentRepeatNode" presStyleLbl="solidFgAcc1" presStyleIdx="0" presStyleCnt="5"/>
      <dgm:spPr/>
    </dgm:pt>
    <dgm:pt modelId="{F38DF489-D38B-42D9-83DA-D332EBD5316B}" type="pres">
      <dgm:prSet presAssocID="{C6A47784-FABA-43BD-B338-3F871E6FA7CC}" presName="text_2" presStyleLbl="node1" presStyleIdx="1" presStyleCnt="5">
        <dgm:presLayoutVars>
          <dgm:bulletEnabled val="1"/>
        </dgm:presLayoutVars>
      </dgm:prSet>
      <dgm:spPr/>
    </dgm:pt>
    <dgm:pt modelId="{2E50983C-DDC8-4EE4-8936-A283DB63AF61}" type="pres">
      <dgm:prSet presAssocID="{C6A47784-FABA-43BD-B338-3F871E6FA7CC}" presName="accent_2" presStyleCnt="0"/>
      <dgm:spPr/>
    </dgm:pt>
    <dgm:pt modelId="{9D3CC369-2217-477E-8C18-E80D663738F8}" type="pres">
      <dgm:prSet presAssocID="{C6A47784-FABA-43BD-B338-3F871E6FA7CC}" presName="accentRepeatNode" presStyleLbl="solidFgAcc1" presStyleIdx="1" presStyleCnt="5"/>
      <dgm:spPr/>
    </dgm:pt>
    <dgm:pt modelId="{525240A4-EFB8-42C8-BB9E-392761138A6D}" type="pres">
      <dgm:prSet presAssocID="{46F715D2-C12E-4C29-A836-A239C24FEB69}" presName="text_3" presStyleLbl="node1" presStyleIdx="2" presStyleCnt="5">
        <dgm:presLayoutVars>
          <dgm:bulletEnabled val="1"/>
        </dgm:presLayoutVars>
      </dgm:prSet>
      <dgm:spPr/>
    </dgm:pt>
    <dgm:pt modelId="{A25F84A1-06DC-47FD-8F01-AB5B07A0DDB2}" type="pres">
      <dgm:prSet presAssocID="{46F715D2-C12E-4C29-A836-A239C24FEB69}" presName="accent_3" presStyleCnt="0"/>
      <dgm:spPr/>
    </dgm:pt>
    <dgm:pt modelId="{A00C345E-5AD6-46E6-8E89-5FE89B6297FB}" type="pres">
      <dgm:prSet presAssocID="{46F715D2-C12E-4C29-A836-A239C24FEB69}" presName="accentRepeatNode" presStyleLbl="solidFgAcc1" presStyleIdx="2" presStyleCnt="5"/>
      <dgm:spPr/>
    </dgm:pt>
    <dgm:pt modelId="{19C5CADC-DF80-4481-A0A4-F73BE44FE86A}" type="pres">
      <dgm:prSet presAssocID="{FAD9A777-02B3-452F-ACAE-70845703A413}" presName="text_4" presStyleLbl="node1" presStyleIdx="3" presStyleCnt="5">
        <dgm:presLayoutVars>
          <dgm:bulletEnabled val="1"/>
        </dgm:presLayoutVars>
      </dgm:prSet>
      <dgm:spPr/>
    </dgm:pt>
    <dgm:pt modelId="{0C51A6DD-6B89-4CCB-99C6-8384E80A9D64}" type="pres">
      <dgm:prSet presAssocID="{FAD9A777-02B3-452F-ACAE-70845703A413}" presName="accent_4" presStyleCnt="0"/>
      <dgm:spPr/>
    </dgm:pt>
    <dgm:pt modelId="{010BABC3-3C94-4494-87E4-5122AC492BCB}" type="pres">
      <dgm:prSet presAssocID="{FAD9A777-02B3-452F-ACAE-70845703A413}" presName="accentRepeatNode" presStyleLbl="solidFgAcc1" presStyleIdx="3" presStyleCnt="5"/>
      <dgm:spPr/>
    </dgm:pt>
    <dgm:pt modelId="{A77F17BE-C359-4BFE-AA43-EA72B6916519}" type="pres">
      <dgm:prSet presAssocID="{960D6D74-22AC-43D4-86E4-8AF9CBA4A269}" presName="text_5" presStyleLbl="node1" presStyleIdx="4" presStyleCnt="5">
        <dgm:presLayoutVars>
          <dgm:bulletEnabled val="1"/>
        </dgm:presLayoutVars>
      </dgm:prSet>
      <dgm:spPr/>
    </dgm:pt>
    <dgm:pt modelId="{E69F3A79-183E-449A-9070-EA829D3FB8F9}" type="pres">
      <dgm:prSet presAssocID="{960D6D74-22AC-43D4-86E4-8AF9CBA4A269}" presName="accent_5" presStyleCnt="0"/>
      <dgm:spPr/>
    </dgm:pt>
    <dgm:pt modelId="{B33A0C14-B33A-4CB2-A7A3-2E1948EE563D}" type="pres">
      <dgm:prSet presAssocID="{960D6D74-22AC-43D4-86E4-8AF9CBA4A269}" presName="accentRepeatNode" presStyleLbl="solidFgAcc1" presStyleIdx="4" presStyleCnt="5"/>
      <dgm:spPr/>
    </dgm:pt>
  </dgm:ptLst>
  <dgm:cxnLst>
    <dgm:cxn modelId="{5349DA21-EF7E-4B4D-AA9D-883A0B5AFBA6}" type="presOf" srcId="{02A1FFA7-5FF9-4611-B06B-EB96DCB3BE26}" destId="{F1691ADC-F771-4AD7-ACD4-80447E695468}" srcOrd="0" destOrd="0" presId="urn:microsoft.com/office/officeart/2008/layout/VerticalCurvedList"/>
    <dgm:cxn modelId="{FC49C02F-2BB8-49A7-AB44-00F6E12CE45F}" srcId="{EAD0CBFE-01DD-4AE2-8EFE-6ABBECD17A29}" destId="{46F715D2-C12E-4C29-A836-A239C24FEB69}" srcOrd="2" destOrd="0" parTransId="{4736396B-81FF-40C7-AC2A-DBF312189878}" sibTransId="{C52D8CEE-5944-4888-BC7B-1F06A4F3ECC4}"/>
    <dgm:cxn modelId="{3B68E232-359C-4EB6-8809-BD415860E0FE}" type="presOf" srcId="{FAD9A777-02B3-452F-ACAE-70845703A413}" destId="{19C5CADC-DF80-4481-A0A4-F73BE44FE86A}" srcOrd="0" destOrd="0" presId="urn:microsoft.com/office/officeart/2008/layout/VerticalCurvedList"/>
    <dgm:cxn modelId="{A2A4043C-4BC4-40EC-99B9-8EF1A9344A5C}" srcId="{EAD0CBFE-01DD-4AE2-8EFE-6ABBECD17A29}" destId="{9501E211-1B99-4944-832D-5B3317A386CE}" srcOrd="0" destOrd="0" parTransId="{AB5AD4A4-AE40-4098-A280-E075BA25B37A}" sibTransId="{02A1FFA7-5FF9-4611-B06B-EB96DCB3BE26}"/>
    <dgm:cxn modelId="{B1112741-99B1-49FE-B209-B5D49FC62A5B}" srcId="{EAD0CBFE-01DD-4AE2-8EFE-6ABBECD17A29}" destId="{C6A47784-FABA-43BD-B338-3F871E6FA7CC}" srcOrd="1" destOrd="0" parTransId="{71D68EF6-2A29-4F99-9E0D-348AA25AF2A8}" sibTransId="{849831D5-0998-4FCF-845A-2951C5BB0A04}"/>
    <dgm:cxn modelId="{0B34A54E-FBB3-4E8D-BB6F-C3F1EF8BBB92}" type="presOf" srcId="{960D6D74-22AC-43D4-86E4-8AF9CBA4A269}" destId="{A77F17BE-C359-4BFE-AA43-EA72B6916519}" srcOrd="0" destOrd="0" presId="urn:microsoft.com/office/officeart/2008/layout/VerticalCurvedList"/>
    <dgm:cxn modelId="{18D25D79-C771-4F78-9986-720E818189A5}" type="presOf" srcId="{46F715D2-C12E-4C29-A836-A239C24FEB69}" destId="{525240A4-EFB8-42C8-BB9E-392761138A6D}" srcOrd="0" destOrd="0" presId="urn:microsoft.com/office/officeart/2008/layout/VerticalCurvedList"/>
    <dgm:cxn modelId="{A56A6A7F-92B0-43B3-B3BA-BCCE0EE50A0E}" srcId="{EAD0CBFE-01DD-4AE2-8EFE-6ABBECD17A29}" destId="{FAD9A777-02B3-452F-ACAE-70845703A413}" srcOrd="3" destOrd="0" parTransId="{9FCC9711-9856-47B5-A91B-C87CBAFBE76D}" sibTransId="{5A14FCA1-7CEE-4E76-84FB-7B9A7A628209}"/>
    <dgm:cxn modelId="{2668BC84-DEEF-46F0-B221-16ED8127B25C}" srcId="{EAD0CBFE-01DD-4AE2-8EFE-6ABBECD17A29}" destId="{960D6D74-22AC-43D4-86E4-8AF9CBA4A269}" srcOrd="4" destOrd="0" parTransId="{A97C7E92-59F7-4909-966E-DEAD1B94D783}" sibTransId="{D60B5491-BF71-43B8-9F46-AEDB141AC7F3}"/>
    <dgm:cxn modelId="{7BB88BB8-4FB5-468F-84EE-908A07A5AC6D}" type="presOf" srcId="{C6A47784-FABA-43BD-B338-3F871E6FA7CC}" destId="{F38DF489-D38B-42D9-83DA-D332EBD5316B}" srcOrd="0" destOrd="0" presId="urn:microsoft.com/office/officeart/2008/layout/VerticalCurvedList"/>
    <dgm:cxn modelId="{A5A5F3BD-46BC-4663-85D4-283043773A1F}" type="presOf" srcId="{EAD0CBFE-01DD-4AE2-8EFE-6ABBECD17A29}" destId="{A01247EB-B0AC-4A29-B62A-44FB48C96491}" srcOrd="0" destOrd="0" presId="urn:microsoft.com/office/officeart/2008/layout/VerticalCurvedList"/>
    <dgm:cxn modelId="{43263ADB-3199-49FD-904D-E49EE88C0752}" type="presOf" srcId="{9501E211-1B99-4944-832D-5B3317A386CE}" destId="{41D4BF62-A6F4-4DA0-8D26-85554B6B23AB}" srcOrd="0" destOrd="0" presId="urn:microsoft.com/office/officeart/2008/layout/VerticalCurvedList"/>
    <dgm:cxn modelId="{A5DC5210-0B46-4F3E-8952-4C1BBAD8298B}" type="presParOf" srcId="{A01247EB-B0AC-4A29-B62A-44FB48C96491}" destId="{3ED5AC6C-D01E-4FF3-93BF-ECBEC3A8ACE3}" srcOrd="0" destOrd="0" presId="urn:microsoft.com/office/officeart/2008/layout/VerticalCurvedList"/>
    <dgm:cxn modelId="{800C802E-31F6-4FD4-A7FE-90571784E016}" type="presParOf" srcId="{3ED5AC6C-D01E-4FF3-93BF-ECBEC3A8ACE3}" destId="{CA951398-A259-41C1-BB4C-1E763CBDCEE1}" srcOrd="0" destOrd="0" presId="urn:microsoft.com/office/officeart/2008/layout/VerticalCurvedList"/>
    <dgm:cxn modelId="{BEAB8224-2335-4D8F-A97E-1AA5BFAE2E95}" type="presParOf" srcId="{CA951398-A259-41C1-BB4C-1E763CBDCEE1}" destId="{F96311F9-0E17-4C09-8AA0-8BE1C5C8BF94}" srcOrd="0" destOrd="0" presId="urn:microsoft.com/office/officeart/2008/layout/VerticalCurvedList"/>
    <dgm:cxn modelId="{6BADBB52-5DDB-4EE0-9987-1B4264552018}" type="presParOf" srcId="{CA951398-A259-41C1-BB4C-1E763CBDCEE1}" destId="{F1691ADC-F771-4AD7-ACD4-80447E695468}" srcOrd="1" destOrd="0" presId="urn:microsoft.com/office/officeart/2008/layout/VerticalCurvedList"/>
    <dgm:cxn modelId="{D69349C4-C61C-437A-A920-08C7F15300FD}" type="presParOf" srcId="{CA951398-A259-41C1-BB4C-1E763CBDCEE1}" destId="{D9D6B0F5-BBF6-48A8-B581-EC92D36D2BBC}" srcOrd="2" destOrd="0" presId="urn:microsoft.com/office/officeart/2008/layout/VerticalCurvedList"/>
    <dgm:cxn modelId="{A031FA73-C526-475D-8BD1-A0B10E272E9D}" type="presParOf" srcId="{CA951398-A259-41C1-BB4C-1E763CBDCEE1}" destId="{84D5AE00-5600-41D7-B67D-64F028B1500D}" srcOrd="3" destOrd="0" presId="urn:microsoft.com/office/officeart/2008/layout/VerticalCurvedList"/>
    <dgm:cxn modelId="{7D93D0A8-0D98-415E-88E7-FCE8C87FEDE2}" type="presParOf" srcId="{3ED5AC6C-D01E-4FF3-93BF-ECBEC3A8ACE3}" destId="{41D4BF62-A6F4-4DA0-8D26-85554B6B23AB}" srcOrd="1" destOrd="0" presId="urn:microsoft.com/office/officeart/2008/layout/VerticalCurvedList"/>
    <dgm:cxn modelId="{704B5BC7-976E-4D60-92F7-B7A82C76E34A}" type="presParOf" srcId="{3ED5AC6C-D01E-4FF3-93BF-ECBEC3A8ACE3}" destId="{243DAF3F-1061-4125-B136-4881BE6FE5A9}" srcOrd="2" destOrd="0" presId="urn:microsoft.com/office/officeart/2008/layout/VerticalCurvedList"/>
    <dgm:cxn modelId="{C0901A48-70AE-4681-BEC9-92E646D648CC}" type="presParOf" srcId="{243DAF3F-1061-4125-B136-4881BE6FE5A9}" destId="{25D5009E-EF00-42FC-AF12-EB6F8B00ACC3}" srcOrd="0" destOrd="0" presId="urn:microsoft.com/office/officeart/2008/layout/VerticalCurvedList"/>
    <dgm:cxn modelId="{3BD6023D-5780-40F0-9E69-4D16374D25AA}" type="presParOf" srcId="{3ED5AC6C-D01E-4FF3-93BF-ECBEC3A8ACE3}" destId="{F38DF489-D38B-42D9-83DA-D332EBD5316B}" srcOrd="3" destOrd="0" presId="urn:microsoft.com/office/officeart/2008/layout/VerticalCurvedList"/>
    <dgm:cxn modelId="{221B5C5E-5ACC-43DA-AE7E-52EA11E86A92}" type="presParOf" srcId="{3ED5AC6C-D01E-4FF3-93BF-ECBEC3A8ACE3}" destId="{2E50983C-DDC8-4EE4-8936-A283DB63AF61}" srcOrd="4" destOrd="0" presId="urn:microsoft.com/office/officeart/2008/layout/VerticalCurvedList"/>
    <dgm:cxn modelId="{84B5CF23-D83A-40A5-9B9F-9FF92A8638C6}" type="presParOf" srcId="{2E50983C-DDC8-4EE4-8936-A283DB63AF61}" destId="{9D3CC369-2217-477E-8C18-E80D663738F8}" srcOrd="0" destOrd="0" presId="urn:microsoft.com/office/officeart/2008/layout/VerticalCurvedList"/>
    <dgm:cxn modelId="{01D2F7FD-9B67-4DDC-B015-826968666604}" type="presParOf" srcId="{3ED5AC6C-D01E-4FF3-93BF-ECBEC3A8ACE3}" destId="{525240A4-EFB8-42C8-BB9E-392761138A6D}" srcOrd="5" destOrd="0" presId="urn:microsoft.com/office/officeart/2008/layout/VerticalCurvedList"/>
    <dgm:cxn modelId="{A49F1A7C-4DA1-48EA-9619-9E9971BCDB4F}" type="presParOf" srcId="{3ED5AC6C-D01E-4FF3-93BF-ECBEC3A8ACE3}" destId="{A25F84A1-06DC-47FD-8F01-AB5B07A0DDB2}" srcOrd="6" destOrd="0" presId="urn:microsoft.com/office/officeart/2008/layout/VerticalCurvedList"/>
    <dgm:cxn modelId="{375F31C6-79C1-4589-BFDF-922D5C2D835B}" type="presParOf" srcId="{A25F84A1-06DC-47FD-8F01-AB5B07A0DDB2}" destId="{A00C345E-5AD6-46E6-8E89-5FE89B6297FB}" srcOrd="0" destOrd="0" presId="urn:microsoft.com/office/officeart/2008/layout/VerticalCurvedList"/>
    <dgm:cxn modelId="{8C8E1F68-233B-4743-8241-9BA0A46CB47D}" type="presParOf" srcId="{3ED5AC6C-D01E-4FF3-93BF-ECBEC3A8ACE3}" destId="{19C5CADC-DF80-4481-A0A4-F73BE44FE86A}" srcOrd="7" destOrd="0" presId="urn:microsoft.com/office/officeart/2008/layout/VerticalCurvedList"/>
    <dgm:cxn modelId="{BD83A438-C18B-4186-AB4E-70552A37628C}" type="presParOf" srcId="{3ED5AC6C-D01E-4FF3-93BF-ECBEC3A8ACE3}" destId="{0C51A6DD-6B89-4CCB-99C6-8384E80A9D64}" srcOrd="8" destOrd="0" presId="urn:microsoft.com/office/officeart/2008/layout/VerticalCurvedList"/>
    <dgm:cxn modelId="{AA255886-0986-453D-9586-0E182E119EDB}" type="presParOf" srcId="{0C51A6DD-6B89-4CCB-99C6-8384E80A9D64}" destId="{010BABC3-3C94-4494-87E4-5122AC492BCB}" srcOrd="0" destOrd="0" presId="urn:microsoft.com/office/officeart/2008/layout/VerticalCurvedList"/>
    <dgm:cxn modelId="{2C85C163-D2A7-478B-88D3-C5F975D4C72C}" type="presParOf" srcId="{3ED5AC6C-D01E-4FF3-93BF-ECBEC3A8ACE3}" destId="{A77F17BE-C359-4BFE-AA43-EA72B6916519}" srcOrd="9" destOrd="0" presId="urn:microsoft.com/office/officeart/2008/layout/VerticalCurvedList"/>
    <dgm:cxn modelId="{B7526C28-ED9A-4AE2-BF67-1AA6E372E526}" type="presParOf" srcId="{3ED5AC6C-D01E-4FF3-93BF-ECBEC3A8ACE3}" destId="{E69F3A79-183E-449A-9070-EA829D3FB8F9}" srcOrd="10" destOrd="0" presId="urn:microsoft.com/office/officeart/2008/layout/VerticalCurvedList"/>
    <dgm:cxn modelId="{1E3B0945-7B72-4739-B71F-596FBA71975B}" type="presParOf" srcId="{E69F3A79-183E-449A-9070-EA829D3FB8F9}" destId="{B33A0C14-B33A-4CB2-A7A3-2E1948EE563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B89BCD-9DB8-4A03-9703-1967A9DFB988}" type="doc">
      <dgm:prSet loTypeId="urn:microsoft.com/office/officeart/2005/8/layout/hProcess7" loCatId="list" qsTypeId="urn:microsoft.com/office/officeart/2005/8/quickstyle/simple4" qsCatId="simple" csTypeId="urn:microsoft.com/office/officeart/2005/8/colors/accent2_2" csCatId="accent2" phldr="1"/>
      <dgm:spPr/>
      <dgm:t>
        <a:bodyPr/>
        <a:lstStyle/>
        <a:p>
          <a:endParaRPr lang="en-GB"/>
        </a:p>
      </dgm:t>
    </dgm:pt>
    <dgm:pt modelId="{09FD2F55-2FE5-47C5-88B9-52FEA6F764D6}">
      <dgm:prSet phldrT="[Text]" phldr="0"/>
      <dgm:spPr/>
      <dgm:t>
        <a:bodyPr/>
        <a:lstStyle/>
        <a:p>
          <a:r>
            <a:rPr lang="en-GB" b="0" cap="none" spc="0">
              <a:effectLst>
                <a:outerShdw blurRad="38100" dist="19050" dir="2700000" algn="tl" rotWithShape="0">
                  <a:schemeClr val="dk1">
                    <a:alpha val="40000"/>
                  </a:schemeClr>
                </a:outerShdw>
              </a:effectLst>
            </a:rPr>
            <a:t>Immediate complications</a:t>
          </a:r>
        </a:p>
      </dgm:t>
    </dgm:pt>
    <dgm:pt modelId="{B335B335-6B2F-4121-B8FA-3829DD948F00}" type="parTrans" cxnId="{CE4F3DB8-394A-4251-9556-170F5066790C}">
      <dgm:prSet/>
      <dgm:spPr/>
      <dgm:t>
        <a:bodyPr/>
        <a:lstStyle/>
        <a:p>
          <a:endParaRPr lang="en-GB"/>
        </a:p>
      </dgm:t>
    </dgm:pt>
    <dgm:pt modelId="{0203BC12-3DF8-460C-A5CC-5001451A46B4}" type="sibTrans" cxnId="{CE4F3DB8-394A-4251-9556-170F5066790C}">
      <dgm:prSet/>
      <dgm:spPr/>
      <dgm:t>
        <a:bodyPr/>
        <a:lstStyle/>
        <a:p>
          <a:endParaRPr lang="en-GB"/>
        </a:p>
      </dgm:t>
    </dgm:pt>
    <dgm:pt modelId="{F82D2DC5-959D-4D6D-AB5A-F8713B6AAA46}">
      <dgm:prSet phldrT="[Tex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severe pain</a:t>
          </a:r>
        </a:p>
      </dgm:t>
    </dgm:pt>
    <dgm:pt modelId="{8A4ADB65-20C1-482D-A1EF-55142B52C65F}" type="parTrans" cxnId="{8DDDEB03-98C8-4E60-85A9-6306E2482805}">
      <dgm:prSet/>
      <dgm:spPr/>
      <dgm:t>
        <a:bodyPr/>
        <a:lstStyle/>
        <a:p>
          <a:endParaRPr lang="en-GB"/>
        </a:p>
      </dgm:t>
    </dgm:pt>
    <dgm:pt modelId="{F41AD479-F295-4CA1-B5A8-E1871E941E35}" type="sibTrans" cxnId="{8DDDEB03-98C8-4E60-85A9-6306E2482805}">
      <dgm:prSet/>
      <dgm:spPr/>
      <dgm:t>
        <a:bodyPr/>
        <a:lstStyle/>
        <a:p>
          <a:endParaRPr lang="en-GB"/>
        </a:p>
      </dgm:t>
    </dgm:pt>
    <dgm:pt modelId="{13EFDB33-F566-44BC-820E-7F9E410E3B96}">
      <dgm:prSet phldrT="[Text]" phldr="0"/>
      <dgm:spPr/>
      <dgm:t>
        <a:bodyPr/>
        <a:lstStyle/>
        <a:p>
          <a:r>
            <a:rPr lang="en-GB" b="0" cap="none" spc="0">
              <a:effectLst>
                <a:outerShdw blurRad="38100" dist="19050" dir="2700000" algn="tl" rotWithShape="0">
                  <a:schemeClr val="dk1">
                    <a:alpha val="40000"/>
                  </a:schemeClr>
                </a:outerShdw>
              </a:effectLst>
            </a:rPr>
            <a:t>Long-term complications</a:t>
          </a:r>
        </a:p>
      </dgm:t>
    </dgm:pt>
    <dgm:pt modelId="{F88E4706-EEE1-44A6-815D-C82BFAA98B22}" type="parTrans" cxnId="{4FF68DA3-27E9-434D-AF97-64A0C219D3BE}">
      <dgm:prSet/>
      <dgm:spPr/>
      <dgm:t>
        <a:bodyPr/>
        <a:lstStyle/>
        <a:p>
          <a:endParaRPr lang="en-GB"/>
        </a:p>
      </dgm:t>
    </dgm:pt>
    <dgm:pt modelId="{50949065-25BB-41A2-AA48-6A28F17E130E}" type="sibTrans" cxnId="{4FF68DA3-27E9-434D-AF97-64A0C219D3BE}">
      <dgm:prSet/>
      <dgm:spPr/>
      <dgm:t>
        <a:bodyPr/>
        <a:lstStyle/>
        <a:p>
          <a:endParaRPr lang="en-GB"/>
        </a:p>
      </dgm:t>
    </dgm:pt>
    <dgm:pt modelId="{43E63569-4289-4AA6-8FFA-C44583CAD76B}">
      <dgm:prSet phldrT="[Tex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urinary problems</a:t>
          </a:r>
        </a:p>
      </dgm:t>
    </dgm:pt>
    <dgm:pt modelId="{B3D20A31-83AA-4822-B16E-C362562FB2E5}" type="parTrans" cxnId="{71167141-3752-4F54-B579-5011AE4786C2}">
      <dgm:prSet/>
      <dgm:spPr/>
      <dgm:t>
        <a:bodyPr/>
        <a:lstStyle/>
        <a:p>
          <a:endParaRPr lang="en-GB"/>
        </a:p>
      </dgm:t>
    </dgm:pt>
    <dgm:pt modelId="{41E69EE2-92EF-41DF-81F7-0768698DE7A4}" type="sibTrans" cxnId="{71167141-3752-4F54-B579-5011AE4786C2}">
      <dgm:prSet/>
      <dgm:spPr/>
      <dgm:t>
        <a:bodyPr/>
        <a:lstStyle/>
        <a:p>
          <a:endParaRPr lang="en-GB"/>
        </a:p>
      </dgm:t>
    </dgm:pt>
    <dgm:pt modelId="{7A89DBA9-6CC5-49C0-81FE-348CCC62896E}">
      <dgm:prSe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excessive bleeding (haemorrhage)</a:t>
          </a:r>
        </a:p>
      </dgm:t>
    </dgm:pt>
    <dgm:pt modelId="{71F5B47F-4B28-47C9-8E5C-947A908BDFD7}" type="parTrans" cxnId="{4D3760FB-0983-4644-83D8-32D34DC67507}">
      <dgm:prSet/>
      <dgm:spPr/>
      <dgm:t>
        <a:bodyPr/>
        <a:lstStyle/>
        <a:p>
          <a:endParaRPr lang="en-GB"/>
        </a:p>
      </dgm:t>
    </dgm:pt>
    <dgm:pt modelId="{18395D97-3F3B-4E2E-8691-A64FC7061102}" type="sibTrans" cxnId="{4D3760FB-0983-4644-83D8-32D34DC67507}">
      <dgm:prSet/>
      <dgm:spPr/>
      <dgm:t>
        <a:bodyPr/>
        <a:lstStyle/>
        <a:p>
          <a:endParaRPr lang="en-GB"/>
        </a:p>
      </dgm:t>
    </dgm:pt>
    <dgm:pt modelId="{2E792B52-9112-4D11-822C-1834CEC274CA}">
      <dgm:prSe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genital tissue swelling</a:t>
          </a:r>
        </a:p>
      </dgm:t>
    </dgm:pt>
    <dgm:pt modelId="{7780F474-217E-4609-8BA8-8A3BDD03E7B2}" type="parTrans" cxnId="{DB00AE51-E61E-43C5-ACAC-1DBF2671FF0D}">
      <dgm:prSet/>
      <dgm:spPr/>
      <dgm:t>
        <a:bodyPr/>
        <a:lstStyle/>
        <a:p>
          <a:endParaRPr lang="en-GB"/>
        </a:p>
      </dgm:t>
    </dgm:pt>
    <dgm:pt modelId="{CEF304B5-2820-4DFC-934C-EB94928B0361}" type="sibTrans" cxnId="{DB00AE51-E61E-43C5-ACAC-1DBF2671FF0D}">
      <dgm:prSet/>
      <dgm:spPr/>
      <dgm:t>
        <a:bodyPr/>
        <a:lstStyle/>
        <a:p>
          <a:endParaRPr lang="en-GB"/>
        </a:p>
      </dgm:t>
    </dgm:pt>
    <dgm:pt modelId="{D80DB4CF-CDBD-499C-84D3-FBFE89A99D1F}">
      <dgm:prSe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fever</a:t>
          </a:r>
        </a:p>
      </dgm:t>
    </dgm:pt>
    <dgm:pt modelId="{FAA27C51-15AF-48D6-B61B-AD59A0D279FB}" type="parTrans" cxnId="{F029BD43-713B-4802-AD12-76D70EEC0AA2}">
      <dgm:prSet/>
      <dgm:spPr/>
      <dgm:t>
        <a:bodyPr/>
        <a:lstStyle/>
        <a:p>
          <a:endParaRPr lang="en-GB"/>
        </a:p>
      </dgm:t>
    </dgm:pt>
    <dgm:pt modelId="{4F954126-82B0-4CB9-978F-DD7A90F2D2E3}" type="sibTrans" cxnId="{F029BD43-713B-4802-AD12-76D70EEC0AA2}">
      <dgm:prSet/>
      <dgm:spPr/>
      <dgm:t>
        <a:bodyPr/>
        <a:lstStyle/>
        <a:p>
          <a:endParaRPr lang="en-GB"/>
        </a:p>
      </dgm:t>
    </dgm:pt>
    <dgm:pt modelId="{F68B1682-F302-424E-ABBF-F8CB638334BA}">
      <dgm:prSe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infections e.g., tetanus</a:t>
          </a:r>
        </a:p>
      </dgm:t>
    </dgm:pt>
    <dgm:pt modelId="{21690364-E0CA-4A27-AEAF-8548EE06AFE5}" type="parTrans" cxnId="{C15037C8-AA78-4DF8-8136-B7B5C1192A5C}">
      <dgm:prSet/>
      <dgm:spPr/>
      <dgm:t>
        <a:bodyPr/>
        <a:lstStyle/>
        <a:p>
          <a:endParaRPr lang="en-GB"/>
        </a:p>
      </dgm:t>
    </dgm:pt>
    <dgm:pt modelId="{D44B946F-FD92-46A5-802D-2CA655954F75}" type="sibTrans" cxnId="{C15037C8-AA78-4DF8-8136-B7B5C1192A5C}">
      <dgm:prSet/>
      <dgm:spPr/>
      <dgm:t>
        <a:bodyPr/>
        <a:lstStyle/>
        <a:p>
          <a:endParaRPr lang="en-GB"/>
        </a:p>
      </dgm:t>
    </dgm:pt>
    <dgm:pt modelId="{80CD592E-38C0-46C6-AFC7-776246780461}">
      <dgm:prSe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urinary problems</a:t>
          </a:r>
        </a:p>
      </dgm:t>
    </dgm:pt>
    <dgm:pt modelId="{8ED0A9E9-A234-45B2-90D9-FEF837CC88AF}" type="parTrans" cxnId="{B74B2923-9ED9-4B4C-82BD-6544329C4E39}">
      <dgm:prSet/>
      <dgm:spPr/>
      <dgm:t>
        <a:bodyPr/>
        <a:lstStyle/>
        <a:p>
          <a:endParaRPr lang="en-GB"/>
        </a:p>
      </dgm:t>
    </dgm:pt>
    <dgm:pt modelId="{0E49D2A1-7BC1-491C-9225-075059461454}" type="sibTrans" cxnId="{B74B2923-9ED9-4B4C-82BD-6544329C4E39}">
      <dgm:prSet/>
      <dgm:spPr/>
      <dgm:t>
        <a:bodyPr/>
        <a:lstStyle/>
        <a:p>
          <a:endParaRPr lang="en-GB"/>
        </a:p>
      </dgm:t>
    </dgm:pt>
    <dgm:pt modelId="{23D5FDC1-866C-48DD-A057-F051BB3EFC5B}">
      <dgm:prSe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wound healing problems</a:t>
          </a:r>
        </a:p>
      </dgm:t>
    </dgm:pt>
    <dgm:pt modelId="{BD6E73E6-89C2-467D-B5E0-CC411B40916E}" type="parTrans" cxnId="{096C19C7-E3D4-4830-BB43-FEFA1C52B9F0}">
      <dgm:prSet/>
      <dgm:spPr/>
      <dgm:t>
        <a:bodyPr/>
        <a:lstStyle/>
        <a:p>
          <a:endParaRPr lang="en-GB"/>
        </a:p>
      </dgm:t>
    </dgm:pt>
    <dgm:pt modelId="{5E8F5A17-478C-4E2C-99D5-D200700EA4FB}" type="sibTrans" cxnId="{096C19C7-E3D4-4830-BB43-FEFA1C52B9F0}">
      <dgm:prSet/>
      <dgm:spPr/>
      <dgm:t>
        <a:bodyPr/>
        <a:lstStyle/>
        <a:p>
          <a:endParaRPr lang="en-GB"/>
        </a:p>
      </dgm:t>
    </dgm:pt>
    <dgm:pt modelId="{73194BD8-B9A7-4911-9468-9D40BC76914B}">
      <dgm:prSe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injury to surrounding genital tissue</a:t>
          </a:r>
        </a:p>
      </dgm:t>
    </dgm:pt>
    <dgm:pt modelId="{E3709BBA-28AC-41BE-98C9-A60DB7769D1E}" type="parTrans" cxnId="{F59128F6-CCFE-4BB4-B8B9-E8542FB29EFB}">
      <dgm:prSet/>
      <dgm:spPr/>
      <dgm:t>
        <a:bodyPr/>
        <a:lstStyle/>
        <a:p>
          <a:endParaRPr lang="en-GB"/>
        </a:p>
      </dgm:t>
    </dgm:pt>
    <dgm:pt modelId="{479B98D1-ED26-4E30-9FAD-48255736DAA2}" type="sibTrans" cxnId="{F59128F6-CCFE-4BB4-B8B9-E8542FB29EFB}">
      <dgm:prSet/>
      <dgm:spPr/>
      <dgm:t>
        <a:bodyPr/>
        <a:lstStyle/>
        <a:p>
          <a:endParaRPr lang="en-GB"/>
        </a:p>
      </dgm:t>
    </dgm:pt>
    <dgm:pt modelId="{CE58CDFE-FDCD-4458-8B54-3577B04760E1}">
      <dgm:prSe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shock</a:t>
          </a:r>
        </a:p>
      </dgm:t>
    </dgm:pt>
    <dgm:pt modelId="{8D5EBCD1-0EC5-409B-85F4-9CF43396A494}" type="parTrans" cxnId="{2C0C0B3C-17AC-4B1C-A277-C00DACA9E7C6}">
      <dgm:prSet/>
      <dgm:spPr/>
      <dgm:t>
        <a:bodyPr/>
        <a:lstStyle/>
        <a:p>
          <a:endParaRPr lang="en-GB"/>
        </a:p>
      </dgm:t>
    </dgm:pt>
    <dgm:pt modelId="{7109CB4B-2FA2-40D2-BBDC-83A31003CBAF}" type="sibTrans" cxnId="{2C0C0B3C-17AC-4B1C-A277-C00DACA9E7C6}">
      <dgm:prSet/>
      <dgm:spPr/>
      <dgm:t>
        <a:bodyPr/>
        <a:lstStyle/>
        <a:p>
          <a:endParaRPr lang="en-GB"/>
        </a:p>
      </dgm:t>
    </dgm:pt>
    <dgm:pt modelId="{1F7BDECE-E773-4453-BBC9-EFB89D989ED6}">
      <dgm:prSe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death</a:t>
          </a:r>
        </a:p>
      </dgm:t>
    </dgm:pt>
    <dgm:pt modelId="{BE1F4FA2-86A7-4D34-9D92-33813B65535A}" type="parTrans" cxnId="{00F452AA-7A68-499F-94CF-AB87F5838225}">
      <dgm:prSet/>
      <dgm:spPr/>
      <dgm:t>
        <a:bodyPr/>
        <a:lstStyle/>
        <a:p>
          <a:endParaRPr lang="en-GB"/>
        </a:p>
      </dgm:t>
    </dgm:pt>
    <dgm:pt modelId="{7F14AB81-95EB-48F0-A837-FFECB380309A}" type="sibTrans" cxnId="{00F452AA-7A68-499F-94CF-AB87F5838225}">
      <dgm:prSet/>
      <dgm:spPr/>
      <dgm:t>
        <a:bodyPr/>
        <a:lstStyle/>
        <a:p>
          <a:endParaRPr lang="en-GB"/>
        </a:p>
      </dgm:t>
    </dgm:pt>
    <dgm:pt modelId="{E8908A1D-790E-4824-938F-EC419C209F3B}">
      <dgm:prSet phldrT="[Tex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vaginal problems</a:t>
          </a:r>
        </a:p>
      </dgm:t>
    </dgm:pt>
    <dgm:pt modelId="{8170A876-90D2-423B-B44B-16750076FE9C}" type="parTrans" cxnId="{FCDCF3B9-FAC1-416E-B350-CA096DAEAA16}">
      <dgm:prSet/>
      <dgm:spPr/>
      <dgm:t>
        <a:bodyPr/>
        <a:lstStyle/>
        <a:p>
          <a:endParaRPr lang="en-GB"/>
        </a:p>
      </dgm:t>
    </dgm:pt>
    <dgm:pt modelId="{573BE330-0FB8-478A-B980-69B5AC135D41}" type="sibTrans" cxnId="{FCDCF3B9-FAC1-416E-B350-CA096DAEAA16}">
      <dgm:prSet/>
      <dgm:spPr/>
      <dgm:t>
        <a:bodyPr/>
        <a:lstStyle/>
        <a:p>
          <a:endParaRPr lang="en-GB"/>
        </a:p>
      </dgm:t>
    </dgm:pt>
    <dgm:pt modelId="{168053F9-5FF1-4A75-A172-38BEB046519D}">
      <dgm:prSet phldrT="[Tex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menstrual problems</a:t>
          </a:r>
        </a:p>
      </dgm:t>
    </dgm:pt>
    <dgm:pt modelId="{BCE0F064-8583-44F0-9D83-288809E1FDFE}" type="parTrans" cxnId="{E561695C-E6C1-4005-9778-37B967AB1096}">
      <dgm:prSet/>
      <dgm:spPr/>
      <dgm:t>
        <a:bodyPr/>
        <a:lstStyle/>
        <a:p>
          <a:endParaRPr lang="en-GB"/>
        </a:p>
      </dgm:t>
    </dgm:pt>
    <dgm:pt modelId="{54ADDF5F-8147-404F-8000-42B844C13729}" type="sibTrans" cxnId="{E561695C-E6C1-4005-9778-37B967AB1096}">
      <dgm:prSet/>
      <dgm:spPr/>
      <dgm:t>
        <a:bodyPr/>
        <a:lstStyle/>
        <a:p>
          <a:endParaRPr lang="en-GB"/>
        </a:p>
      </dgm:t>
    </dgm:pt>
    <dgm:pt modelId="{AB2AC0DE-DAA9-4CA1-801C-4C4DDB5D0EE3}">
      <dgm:prSet phldrT="[Tex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scar tissue and keloid</a:t>
          </a:r>
        </a:p>
      </dgm:t>
    </dgm:pt>
    <dgm:pt modelId="{A4E5DE35-6842-47CF-AFA6-78E86D6246F1}" type="parTrans" cxnId="{280884C3-85CF-4410-A974-501DE21DFE33}">
      <dgm:prSet/>
      <dgm:spPr/>
      <dgm:t>
        <a:bodyPr/>
        <a:lstStyle/>
        <a:p>
          <a:endParaRPr lang="en-GB"/>
        </a:p>
      </dgm:t>
    </dgm:pt>
    <dgm:pt modelId="{CA6BEFAA-777B-4AC7-8C66-42B10ECF0931}" type="sibTrans" cxnId="{280884C3-85CF-4410-A974-501DE21DFE33}">
      <dgm:prSet/>
      <dgm:spPr/>
      <dgm:t>
        <a:bodyPr/>
        <a:lstStyle/>
        <a:p>
          <a:endParaRPr lang="en-GB"/>
        </a:p>
      </dgm:t>
    </dgm:pt>
    <dgm:pt modelId="{20A92BD6-F8E6-43EB-9D47-9652CE502EF5}">
      <dgm:prSet phldrT="[Tex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sexual problems</a:t>
          </a:r>
        </a:p>
      </dgm:t>
    </dgm:pt>
    <dgm:pt modelId="{B2D78EDF-3A98-481B-825A-EB06CFB10D83}" type="parTrans" cxnId="{A6CA4F26-877D-4C87-8897-DA240ED2A057}">
      <dgm:prSet/>
      <dgm:spPr/>
      <dgm:t>
        <a:bodyPr/>
        <a:lstStyle/>
        <a:p>
          <a:endParaRPr lang="en-GB"/>
        </a:p>
      </dgm:t>
    </dgm:pt>
    <dgm:pt modelId="{2A5A0BF0-4F62-4441-9BF8-ED8EC98AED57}" type="sibTrans" cxnId="{A6CA4F26-877D-4C87-8897-DA240ED2A057}">
      <dgm:prSet/>
      <dgm:spPr/>
      <dgm:t>
        <a:bodyPr/>
        <a:lstStyle/>
        <a:p>
          <a:endParaRPr lang="en-GB"/>
        </a:p>
      </dgm:t>
    </dgm:pt>
    <dgm:pt modelId="{4EDEA0CE-595B-4362-9A4E-D0CFC33BA486}">
      <dgm:prSet phldrT="[Tex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increased risk of childbirth complications and newborn deaths</a:t>
          </a:r>
        </a:p>
      </dgm:t>
    </dgm:pt>
    <dgm:pt modelId="{BBF900DF-32D8-4EAC-A127-DEEBBE4B1F84}" type="parTrans" cxnId="{9A7D6087-8514-439D-9782-7540A5AC175B}">
      <dgm:prSet/>
      <dgm:spPr/>
      <dgm:t>
        <a:bodyPr/>
        <a:lstStyle/>
        <a:p>
          <a:endParaRPr lang="en-GB"/>
        </a:p>
      </dgm:t>
    </dgm:pt>
    <dgm:pt modelId="{61A6C931-5FB4-4FCB-9624-75F2CDBF63A4}" type="sibTrans" cxnId="{9A7D6087-8514-439D-9782-7540A5AC175B}">
      <dgm:prSet/>
      <dgm:spPr/>
      <dgm:t>
        <a:bodyPr/>
        <a:lstStyle/>
        <a:p>
          <a:endParaRPr lang="en-GB"/>
        </a:p>
      </dgm:t>
    </dgm:pt>
    <dgm:pt modelId="{314A51B0-0BF3-44E8-8913-8957BA64743B}">
      <dgm:prSet phldrT="[Tex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need for later surgeries to allow for sexual intercourse and childbirth</a:t>
          </a:r>
        </a:p>
      </dgm:t>
    </dgm:pt>
    <dgm:pt modelId="{183E38AA-D3EE-414E-8F2E-5AE9ED74E225}" type="parTrans" cxnId="{018789D8-6084-4FB6-9C12-8B688ED2929D}">
      <dgm:prSet/>
      <dgm:spPr/>
      <dgm:t>
        <a:bodyPr/>
        <a:lstStyle/>
        <a:p>
          <a:endParaRPr lang="en-GB"/>
        </a:p>
      </dgm:t>
    </dgm:pt>
    <dgm:pt modelId="{B36CF6C2-1CE4-41CA-A816-3ECC7E69D04D}" type="sibTrans" cxnId="{018789D8-6084-4FB6-9C12-8B688ED2929D}">
      <dgm:prSet/>
      <dgm:spPr/>
      <dgm:t>
        <a:bodyPr/>
        <a:lstStyle/>
        <a:p>
          <a:endParaRPr lang="en-GB"/>
        </a:p>
      </dgm:t>
    </dgm:pt>
    <dgm:pt modelId="{795A2CF7-9BC1-4C6B-91F9-FDAFA1BDCDCD}">
      <dgm:prSet phldrT="[Text]"/>
      <dgm:spPr/>
      <dgm:t>
        <a:bodyPr/>
        <a:lstStyle/>
        <a:p>
          <a:r>
            <a:rPr lang="en-GB" b="0" cap="none" spc="0">
              <a:effectLst>
                <a:outerShdw blurRad="38100" dist="19050" dir="2700000" algn="tl" rotWithShape="0">
                  <a:schemeClr val="dk1">
                    <a:alpha val="40000"/>
                  </a:schemeClr>
                </a:outerShdw>
              </a:effectLst>
              <a:latin typeface="Aptos" panose="020B0004020202020204" pitchFamily="34" charset="0"/>
            </a:rPr>
            <a:t>psychological problems; anxiety, depression, PTSD, trauma</a:t>
          </a:r>
        </a:p>
      </dgm:t>
    </dgm:pt>
    <dgm:pt modelId="{A18858A7-9275-41F9-97DB-25F0219BD824}" type="parTrans" cxnId="{D2DB4CCB-86B6-470C-992E-08D35E76CB9C}">
      <dgm:prSet/>
      <dgm:spPr/>
      <dgm:t>
        <a:bodyPr/>
        <a:lstStyle/>
        <a:p>
          <a:endParaRPr lang="en-GB"/>
        </a:p>
      </dgm:t>
    </dgm:pt>
    <dgm:pt modelId="{86D02C06-7B76-401B-AB0A-7B244832D2C7}" type="sibTrans" cxnId="{D2DB4CCB-86B6-470C-992E-08D35E76CB9C}">
      <dgm:prSet/>
      <dgm:spPr/>
      <dgm:t>
        <a:bodyPr/>
        <a:lstStyle/>
        <a:p>
          <a:endParaRPr lang="en-GB"/>
        </a:p>
      </dgm:t>
    </dgm:pt>
    <dgm:pt modelId="{74239987-6E7E-453E-A77D-DF4B6028CE26}" type="pres">
      <dgm:prSet presAssocID="{9EB89BCD-9DB8-4A03-9703-1967A9DFB988}" presName="Name0" presStyleCnt="0">
        <dgm:presLayoutVars>
          <dgm:dir/>
          <dgm:animLvl val="lvl"/>
          <dgm:resizeHandles val="exact"/>
        </dgm:presLayoutVars>
      </dgm:prSet>
      <dgm:spPr/>
    </dgm:pt>
    <dgm:pt modelId="{0F1E87B8-26B1-4504-89FC-3E9C9D1D7F79}" type="pres">
      <dgm:prSet presAssocID="{09FD2F55-2FE5-47C5-88B9-52FEA6F764D6}" presName="compositeNode" presStyleCnt="0">
        <dgm:presLayoutVars>
          <dgm:bulletEnabled val="1"/>
        </dgm:presLayoutVars>
      </dgm:prSet>
      <dgm:spPr/>
    </dgm:pt>
    <dgm:pt modelId="{1F23BBC5-F129-4745-9590-FC970A67598F}" type="pres">
      <dgm:prSet presAssocID="{09FD2F55-2FE5-47C5-88B9-52FEA6F764D6}" presName="bgRect" presStyleLbl="node1" presStyleIdx="0" presStyleCnt="2"/>
      <dgm:spPr/>
    </dgm:pt>
    <dgm:pt modelId="{7FBB98F9-79FD-403D-A3E5-40B5E28AACF9}" type="pres">
      <dgm:prSet presAssocID="{09FD2F55-2FE5-47C5-88B9-52FEA6F764D6}" presName="parentNode" presStyleLbl="node1" presStyleIdx="0" presStyleCnt="2">
        <dgm:presLayoutVars>
          <dgm:chMax val="0"/>
          <dgm:bulletEnabled val="1"/>
        </dgm:presLayoutVars>
      </dgm:prSet>
      <dgm:spPr/>
    </dgm:pt>
    <dgm:pt modelId="{A9F9F4D8-D455-4F07-9CCF-B719796C6E32}" type="pres">
      <dgm:prSet presAssocID="{09FD2F55-2FE5-47C5-88B9-52FEA6F764D6}" presName="childNode" presStyleLbl="node1" presStyleIdx="0" presStyleCnt="2">
        <dgm:presLayoutVars>
          <dgm:bulletEnabled val="1"/>
        </dgm:presLayoutVars>
      </dgm:prSet>
      <dgm:spPr/>
    </dgm:pt>
    <dgm:pt modelId="{BB554DBA-7090-42FF-A2D7-5FFA8AFE587F}" type="pres">
      <dgm:prSet presAssocID="{0203BC12-3DF8-460C-A5CC-5001451A46B4}" presName="hSp" presStyleCnt="0"/>
      <dgm:spPr/>
    </dgm:pt>
    <dgm:pt modelId="{68F37112-056B-426F-9F5F-48D98FE59B98}" type="pres">
      <dgm:prSet presAssocID="{0203BC12-3DF8-460C-A5CC-5001451A46B4}" presName="vProcSp" presStyleCnt="0"/>
      <dgm:spPr/>
    </dgm:pt>
    <dgm:pt modelId="{0408FFF2-9DBD-4498-99C9-404B04FAEB71}" type="pres">
      <dgm:prSet presAssocID="{0203BC12-3DF8-460C-A5CC-5001451A46B4}" presName="vSp1" presStyleCnt="0"/>
      <dgm:spPr/>
    </dgm:pt>
    <dgm:pt modelId="{C5F3423F-3D9B-42AD-8593-058A7D1BD5F1}" type="pres">
      <dgm:prSet presAssocID="{0203BC12-3DF8-460C-A5CC-5001451A46B4}" presName="simulatedConn" presStyleLbl="solidFgAcc1" presStyleIdx="0" presStyleCnt="1" custLinFactY="-186775" custLinFactNeighborX="-32306" custLinFactNeighborY="-200000"/>
      <dgm:spPr/>
    </dgm:pt>
    <dgm:pt modelId="{3A8C01AD-9184-4A25-A5C8-0E279EAF0A40}" type="pres">
      <dgm:prSet presAssocID="{0203BC12-3DF8-460C-A5CC-5001451A46B4}" presName="vSp2" presStyleCnt="0"/>
      <dgm:spPr/>
    </dgm:pt>
    <dgm:pt modelId="{98A7C722-48D3-48C2-ADD3-C5DB1486E04F}" type="pres">
      <dgm:prSet presAssocID="{0203BC12-3DF8-460C-A5CC-5001451A46B4}" presName="sibTrans" presStyleCnt="0"/>
      <dgm:spPr/>
    </dgm:pt>
    <dgm:pt modelId="{0134C4D5-8555-49F8-84BC-E8C762F8BE3E}" type="pres">
      <dgm:prSet presAssocID="{13EFDB33-F566-44BC-820E-7F9E410E3B96}" presName="compositeNode" presStyleCnt="0">
        <dgm:presLayoutVars>
          <dgm:bulletEnabled val="1"/>
        </dgm:presLayoutVars>
      </dgm:prSet>
      <dgm:spPr/>
    </dgm:pt>
    <dgm:pt modelId="{49849C51-DF88-44E4-A071-019F87E8C9D5}" type="pres">
      <dgm:prSet presAssocID="{13EFDB33-F566-44BC-820E-7F9E410E3B96}" presName="bgRect" presStyleLbl="node1" presStyleIdx="1" presStyleCnt="2"/>
      <dgm:spPr/>
    </dgm:pt>
    <dgm:pt modelId="{FD4C0C32-53BC-454D-8221-69454FC4805F}" type="pres">
      <dgm:prSet presAssocID="{13EFDB33-F566-44BC-820E-7F9E410E3B96}" presName="parentNode" presStyleLbl="node1" presStyleIdx="1" presStyleCnt="2">
        <dgm:presLayoutVars>
          <dgm:chMax val="0"/>
          <dgm:bulletEnabled val="1"/>
        </dgm:presLayoutVars>
      </dgm:prSet>
      <dgm:spPr/>
    </dgm:pt>
    <dgm:pt modelId="{404AA2A0-0A46-4A1D-963A-1D6533456A9E}" type="pres">
      <dgm:prSet presAssocID="{13EFDB33-F566-44BC-820E-7F9E410E3B96}" presName="childNode" presStyleLbl="node1" presStyleIdx="1" presStyleCnt="2">
        <dgm:presLayoutVars>
          <dgm:bulletEnabled val="1"/>
        </dgm:presLayoutVars>
      </dgm:prSet>
      <dgm:spPr/>
    </dgm:pt>
  </dgm:ptLst>
  <dgm:cxnLst>
    <dgm:cxn modelId="{6B46A501-F35C-4946-B12D-154D7B285905}" type="presOf" srcId="{1F7BDECE-E773-4453-BBC9-EFB89D989ED6}" destId="{A9F9F4D8-D455-4F07-9CCF-B719796C6E32}" srcOrd="0" destOrd="9" presId="urn:microsoft.com/office/officeart/2005/8/layout/hProcess7"/>
    <dgm:cxn modelId="{8DDDEB03-98C8-4E60-85A9-6306E2482805}" srcId="{09FD2F55-2FE5-47C5-88B9-52FEA6F764D6}" destId="{F82D2DC5-959D-4D6D-AB5A-F8713B6AAA46}" srcOrd="0" destOrd="0" parTransId="{8A4ADB65-20C1-482D-A1EF-55142B52C65F}" sibTransId="{F41AD479-F295-4CA1-B5A8-E1871E941E35}"/>
    <dgm:cxn modelId="{1C2DD106-7A31-4E28-9137-DC90999041CB}" type="presOf" srcId="{F82D2DC5-959D-4D6D-AB5A-F8713B6AAA46}" destId="{A9F9F4D8-D455-4F07-9CCF-B719796C6E32}" srcOrd="0" destOrd="0" presId="urn:microsoft.com/office/officeart/2005/8/layout/hProcess7"/>
    <dgm:cxn modelId="{B2684E0B-6634-4354-B5FB-1540A7E499A2}" type="presOf" srcId="{09FD2F55-2FE5-47C5-88B9-52FEA6F764D6}" destId="{1F23BBC5-F129-4745-9590-FC970A67598F}" srcOrd="0" destOrd="0" presId="urn:microsoft.com/office/officeart/2005/8/layout/hProcess7"/>
    <dgm:cxn modelId="{CCB22318-4486-488B-A3F7-858FD54B7CEB}" type="presOf" srcId="{314A51B0-0BF3-44E8-8913-8957BA64743B}" destId="{404AA2A0-0A46-4A1D-963A-1D6533456A9E}" srcOrd="0" destOrd="6" presId="urn:microsoft.com/office/officeart/2005/8/layout/hProcess7"/>
    <dgm:cxn modelId="{B4FFFB1D-493E-45CE-93BA-7C0840580FC4}" type="presOf" srcId="{13EFDB33-F566-44BC-820E-7F9E410E3B96}" destId="{49849C51-DF88-44E4-A071-019F87E8C9D5}" srcOrd="0" destOrd="0" presId="urn:microsoft.com/office/officeart/2005/8/layout/hProcess7"/>
    <dgm:cxn modelId="{B74B2923-9ED9-4B4C-82BD-6544329C4E39}" srcId="{09FD2F55-2FE5-47C5-88B9-52FEA6F764D6}" destId="{80CD592E-38C0-46C6-AFC7-776246780461}" srcOrd="5" destOrd="0" parTransId="{8ED0A9E9-A234-45B2-90D9-FEF837CC88AF}" sibTransId="{0E49D2A1-7BC1-491C-9225-075059461454}"/>
    <dgm:cxn modelId="{535EC423-88FF-46EC-AA9B-AD851871D62B}" type="presOf" srcId="{795A2CF7-9BC1-4C6B-91F9-FDAFA1BDCDCD}" destId="{404AA2A0-0A46-4A1D-963A-1D6533456A9E}" srcOrd="0" destOrd="7" presId="urn:microsoft.com/office/officeart/2005/8/layout/hProcess7"/>
    <dgm:cxn modelId="{A6CA4F26-877D-4C87-8897-DA240ED2A057}" srcId="{13EFDB33-F566-44BC-820E-7F9E410E3B96}" destId="{20A92BD6-F8E6-43EB-9D47-9652CE502EF5}" srcOrd="4" destOrd="0" parTransId="{B2D78EDF-3A98-481B-825A-EB06CFB10D83}" sibTransId="{2A5A0BF0-4F62-4441-9BF8-ED8EC98AED57}"/>
    <dgm:cxn modelId="{668D3C2C-60C4-4145-8B24-428045100D70}" type="presOf" srcId="{D80DB4CF-CDBD-499C-84D3-FBFE89A99D1F}" destId="{A9F9F4D8-D455-4F07-9CCF-B719796C6E32}" srcOrd="0" destOrd="3" presId="urn:microsoft.com/office/officeart/2005/8/layout/hProcess7"/>
    <dgm:cxn modelId="{3FC21B36-158B-49F0-9620-04F0C522C352}" type="presOf" srcId="{80CD592E-38C0-46C6-AFC7-776246780461}" destId="{A9F9F4D8-D455-4F07-9CCF-B719796C6E32}" srcOrd="0" destOrd="5" presId="urn:microsoft.com/office/officeart/2005/8/layout/hProcess7"/>
    <dgm:cxn modelId="{918A023A-6662-445B-A0AD-A53622497200}" type="presOf" srcId="{9EB89BCD-9DB8-4A03-9703-1967A9DFB988}" destId="{74239987-6E7E-453E-A77D-DF4B6028CE26}" srcOrd="0" destOrd="0" presId="urn:microsoft.com/office/officeart/2005/8/layout/hProcess7"/>
    <dgm:cxn modelId="{2C0C0B3C-17AC-4B1C-A277-C00DACA9E7C6}" srcId="{09FD2F55-2FE5-47C5-88B9-52FEA6F764D6}" destId="{CE58CDFE-FDCD-4458-8B54-3577B04760E1}" srcOrd="8" destOrd="0" parTransId="{8D5EBCD1-0EC5-409B-85F4-9CF43396A494}" sibTransId="{7109CB4B-2FA2-40D2-BBDC-83A31003CBAF}"/>
    <dgm:cxn modelId="{2D353C3C-9ED5-4BFC-813A-2B49E34A7946}" type="presOf" srcId="{23D5FDC1-866C-48DD-A057-F051BB3EFC5B}" destId="{A9F9F4D8-D455-4F07-9CCF-B719796C6E32}" srcOrd="0" destOrd="6" presId="urn:microsoft.com/office/officeart/2005/8/layout/hProcess7"/>
    <dgm:cxn modelId="{E561695C-E6C1-4005-9778-37B967AB1096}" srcId="{13EFDB33-F566-44BC-820E-7F9E410E3B96}" destId="{168053F9-5FF1-4A75-A172-38BEB046519D}" srcOrd="2" destOrd="0" parTransId="{BCE0F064-8583-44F0-9D83-288809E1FDFE}" sibTransId="{54ADDF5F-8147-404F-8000-42B844C13729}"/>
    <dgm:cxn modelId="{71167141-3752-4F54-B579-5011AE4786C2}" srcId="{13EFDB33-F566-44BC-820E-7F9E410E3B96}" destId="{43E63569-4289-4AA6-8FFA-C44583CAD76B}" srcOrd="0" destOrd="0" parTransId="{B3D20A31-83AA-4822-B16E-C362562FB2E5}" sibTransId="{41E69EE2-92EF-41DF-81F7-0768698DE7A4}"/>
    <dgm:cxn modelId="{F029BD43-713B-4802-AD12-76D70EEC0AA2}" srcId="{09FD2F55-2FE5-47C5-88B9-52FEA6F764D6}" destId="{D80DB4CF-CDBD-499C-84D3-FBFE89A99D1F}" srcOrd="3" destOrd="0" parTransId="{FAA27C51-15AF-48D6-B61B-AD59A0D279FB}" sibTransId="{4F954126-82B0-4CB9-978F-DD7A90F2D2E3}"/>
    <dgm:cxn modelId="{2BC61244-A460-4856-A293-E8E3748E0D3C}" type="presOf" srcId="{09FD2F55-2FE5-47C5-88B9-52FEA6F764D6}" destId="{7FBB98F9-79FD-403D-A3E5-40B5E28AACF9}" srcOrd="1" destOrd="0" presId="urn:microsoft.com/office/officeart/2005/8/layout/hProcess7"/>
    <dgm:cxn modelId="{D68DF064-4999-4E01-8B2D-4983CE1AFB4A}" type="presOf" srcId="{7A89DBA9-6CC5-49C0-81FE-348CCC62896E}" destId="{A9F9F4D8-D455-4F07-9CCF-B719796C6E32}" srcOrd="0" destOrd="1" presId="urn:microsoft.com/office/officeart/2005/8/layout/hProcess7"/>
    <dgm:cxn modelId="{DB00AE51-E61E-43C5-ACAC-1DBF2671FF0D}" srcId="{09FD2F55-2FE5-47C5-88B9-52FEA6F764D6}" destId="{2E792B52-9112-4D11-822C-1834CEC274CA}" srcOrd="2" destOrd="0" parTransId="{7780F474-217E-4609-8BA8-8A3BDD03E7B2}" sibTransId="{CEF304B5-2820-4DFC-934C-EB94928B0361}"/>
    <dgm:cxn modelId="{00E39A7B-739D-40BA-84E2-18022A3C90C8}" type="presOf" srcId="{168053F9-5FF1-4A75-A172-38BEB046519D}" destId="{404AA2A0-0A46-4A1D-963A-1D6533456A9E}" srcOrd="0" destOrd="2" presId="urn:microsoft.com/office/officeart/2005/8/layout/hProcess7"/>
    <dgm:cxn modelId="{99448F86-AA26-4D8C-BA6D-5A1EA642DB1A}" type="presOf" srcId="{13EFDB33-F566-44BC-820E-7F9E410E3B96}" destId="{FD4C0C32-53BC-454D-8221-69454FC4805F}" srcOrd="1" destOrd="0" presId="urn:microsoft.com/office/officeart/2005/8/layout/hProcess7"/>
    <dgm:cxn modelId="{9A7D6087-8514-439D-9782-7540A5AC175B}" srcId="{13EFDB33-F566-44BC-820E-7F9E410E3B96}" destId="{4EDEA0CE-595B-4362-9A4E-D0CFC33BA486}" srcOrd="5" destOrd="0" parTransId="{BBF900DF-32D8-4EAC-A127-DEEBBE4B1F84}" sibTransId="{61A6C931-5FB4-4FCB-9624-75F2CDBF63A4}"/>
    <dgm:cxn modelId="{02982C8D-DD6C-4D39-A1C1-DB6D3F07A129}" type="presOf" srcId="{20A92BD6-F8E6-43EB-9D47-9652CE502EF5}" destId="{404AA2A0-0A46-4A1D-963A-1D6533456A9E}" srcOrd="0" destOrd="4" presId="urn:microsoft.com/office/officeart/2005/8/layout/hProcess7"/>
    <dgm:cxn modelId="{07953592-7D0C-48A3-998A-6C6419745D47}" type="presOf" srcId="{AB2AC0DE-DAA9-4CA1-801C-4C4DDB5D0EE3}" destId="{404AA2A0-0A46-4A1D-963A-1D6533456A9E}" srcOrd="0" destOrd="3" presId="urn:microsoft.com/office/officeart/2005/8/layout/hProcess7"/>
    <dgm:cxn modelId="{A766609A-864D-46C2-B0C8-160529F63280}" type="presOf" srcId="{E8908A1D-790E-4824-938F-EC419C209F3B}" destId="{404AA2A0-0A46-4A1D-963A-1D6533456A9E}" srcOrd="0" destOrd="1" presId="urn:microsoft.com/office/officeart/2005/8/layout/hProcess7"/>
    <dgm:cxn modelId="{4FF68DA3-27E9-434D-AF97-64A0C219D3BE}" srcId="{9EB89BCD-9DB8-4A03-9703-1967A9DFB988}" destId="{13EFDB33-F566-44BC-820E-7F9E410E3B96}" srcOrd="1" destOrd="0" parTransId="{F88E4706-EEE1-44A6-815D-C82BFAA98B22}" sibTransId="{50949065-25BB-41A2-AA48-6A28F17E130E}"/>
    <dgm:cxn modelId="{00F452AA-7A68-499F-94CF-AB87F5838225}" srcId="{09FD2F55-2FE5-47C5-88B9-52FEA6F764D6}" destId="{1F7BDECE-E773-4453-BBC9-EFB89D989ED6}" srcOrd="9" destOrd="0" parTransId="{BE1F4FA2-86A7-4D34-9D92-33813B65535A}" sibTransId="{7F14AB81-95EB-48F0-A837-FFECB380309A}"/>
    <dgm:cxn modelId="{A2A50AB3-B140-4653-BEBB-CF11956607CA}" type="presOf" srcId="{4EDEA0CE-595B-4362-9A4E-D0CFC33BA486}" destId="{404AA2A0-0A46-4A1D-963A-1D6533456A9E}" srcOrd="0" destOrd="5" presId="urn:microsoft.com/office/officeart/2005/8/layout/hProcess7"/>
    <dgm:cxn modelId="{CE4F3DB8-394A-4251-9556-170F5066790C}" srcId="{9EB89BCD-9DB8-4A03-9703-1967A9DFB988}" destId="{09FD2F55-2FE5-47C5-88B9-52FEA6F764D6}" srcOrd="0" destOrd="0" parTransId="{B335B335-6B2F-4121-B8FA-3829DD948F00}" sibTransId="{0203BC12-3DF8-460C-A5CC-5001451A46B4}"/>
    <dgm:cxn modelId="{D87E2EB9-9FCF-4F40-8660-B2F40FBE094A}" type="presOf" srcId="{43E63569-4289-4AA6-8FFA-C44583CAD76B}" destId="{404AA2A0-0A46-4A1D-963A-1D6533456A9E}" srcOrd="0" destOrd="0" presId="urn:microsoft.com/office/officeart/2005/8/layout/hProcess7"/>
    <dgm:cxn modelId="{FCDCF3B9-FAC1-416E-B350-CA096DAEAA16}" srcId="{13EFDB33-F566-44BC-820E-7F9E410E3B96}" destId="{E8908A1D-790E-4824-938F-EC419C209F3B}" srcOrd="1" destOrd="0" parTransId="{8170A876-90D2-423B-B44B-16750076FE9C}" sibTransId="{573BE330-0FB8-478A-B980-69B5AC135D41}"/>
    <dgm:cxn modelId="{280884C3-85CF-4410-A974-501DE21DFE33}" srcId="{13EFDB33-F566-44BC-820E-7F9E410E3B96}" destId="{AB2AC0DE-DAA9-4CA1-801C-4C4DDB5D0EE3}" srcOrd="3" destOrd="0" parTransId="{A4E5DE35-6842-47CF-AFA6-78E86D6246F1}" sibTransId="{CA6BEFAA-777B-4AC7-8C66-42B10ECF0931}"/>
    <dgm:cxn modelId="{096C19C7-E3D4-4830-BB43-FEFA1C52B9F0}" srcId="{09FD2F55-2FE5-47C5-88B9-52FEA6F764D6}" destId="{23D5FDC1-866C-48DD-A057-F051BB3EFC5B}" srcOrd="6" destOrd="0" parTransId="{BD6E73E6-89C2-467D-B5E0-CC411B40916E}" sibTransId="{5E8F5A17-478C-4E2C-99D5-D200700EA4FB}"/>
    <dgm:cxn modelId="{C15037C8-AA78-4DF8-8136-B7B5C1192A5C}" srcId="{09FD2F55-2FE5-47C5-88B9-52FEA6F764D6}" destId="{F68B1682-F302-424E-ABBF-F8CB638334BA}" srcOrd="4" destOrd="0" parTransId="{21690364-E0CA-4A27-AEAF-8548EE06AFE5}" sibTransId="{D44B946F-FD92-46A5-802D-2CA655954F75}"/>
    <dgm:cxn modelId="{D2DB4CCB-86B6-470C-992E-08D35E76CB9C}" srcId="{13EFDB33-F566-44BC-820E-7F9E410E3B96}" destId="{795A2CF7-9BC1-4C6B-91F9-FDAFA1BDCDCD}" srcOrd="7" destOrd="0" parTransId="{A18858A7-9275-41F9-97DB-25F0219BD824}" sibTransId="{86D02C06-7B76-401B-AB0A-7B244832D2C7}"/>
    <dgm:cxn modelId="{46A01ECF-1448-4CF2-9DEA-BA5A7360D608}" type="presOf" srcId="{CE58CDFE-FDCD-4458-8B54-3577B04760E1}" destId="{A9F9F4D8-D455-4F07-9CCF-B719796C6E32}" srcOrd="0" destOrd="8" presId="urn:microsoft.com/office/officeart/2005/8/layout/hProcess7"/>
    <dgm:cxn modelId="{9D7588D1-032A-426C-81D6-124EB2D60BCA}" type="presOf" srcId="{73194BD8-B9A7-4911-9468-9D40BC76914B}" destId="{A9F9F4D8-D455-4F07-9CCF-B719796C6E32}" srcOrd="0" destOrd="7" presId="urn:microsoft.com/office/officeart/2005/8/layout/hProcess7"/>
    <dgm:cxn modelId="{8035C6D1-7B1A-40B8-9F03-C11862781DDE}" type="presOf" srcId="{2E792B52-9112-4D11-822C-1834CEC274CA}" destId="{A9F9F4D8-D455-4F07-9CCF-B719796C6E32}" srcOrd="0" destOrd="2" presId="urn:microsoft.com/office/officeart/2005/8/layout/hProcess7"/>
    <dgm:cxn modelId="{018789D8-6084-4FB6-9C12-8B688ED2929D}" srcId="{13EFDB33-F566-44BC-820E-7F9E410E3B96}" destId="{314A51B0-0BF3-44E8-8913-8957BA64743B}" srcOrd="6" destOrd="0" parTransId="{183E38AA-D3EE-414E-8F2E-5AE9ED74E225}" sibTransId="{B36CF6C2-1CE4-41CA-A816-3ECC7E69D04D}"/>
    <dgm:cxn modelId="{823C9AE8-0F7F-4857-9709-2271AF327BBE}" type="presOf" srcId="{F68B1682-F302-424E-ABBF-F8CB638334BA}" destId="{A9F9F4D8-D455-4F07-9CCF-B719796C6E32}" srcOrd="0" destOrd="4" presId="urn:microsoft.com/office/officeart/2005/8/layout/hProcess7"/>
    <dgm:cxn modelId="{F59128F6-CCFE-4BB4-B8B9-E8542FB29EFB}" srcId="{09FD2F55-2FE5-47C5-88B9-52FEA6F764D6}" destId="{73194BD8-B9A7-4911-9468-9D40BC76914B}" srcOrd="7" destOrd="0" parTransId="{E3709BBA-28AC-41BE-98C9-A60DB7769D1E}" sibTransId="{479B98D1-ED26-4E30-9FAD-48255736DAA2}"/>
    <dgm:cxn modelId="{4D3760FB-0983-4644-83D8-32D34DC67507}" srcId="{09FD2F55-2FE5-47C5-88B9-52FEA6F764D6}" destId="{7A89DBA9-6CC5-49C0-81FE-348CCC62896E}" srcOrd="1" destOrd="0" parTransId="{71F5B47F-4B28-47C9-8E5C-947A908BDFD7}" sibTransId="{18395D97-3F3B-4E2E-8691-A64FC7061102}"/>
    <dgm:cxn modelId="{11142804-899A-4344-A146-48AE62DE1813}" type="presParOf" srcId="{74239987-6E7E-453E-A77D-DF4B6028CE26}" destId="{0F1E87B8-26B1-4504-89FC-3E9C9D1D7F79}" srcOrd="0" destOrd="0" presId="urn:microsoft.com/office/officeart/2005/8/layout/hProcess7"/>
    <dgm:cxn modelId="{ECC27CC6-4510-44CE-A28B-62B6A3F75D0F}" type="presParOf" srcId="{0F1E87B8-26B1-4504-89FC-3E9C9D1D7F79}" destId="{1F23BBC5-F129-4745-9590-FC970A67598F}" srcOrd="0" destOrd="0" presId="urn:microsoft.com/office/officeart/2005/8/layout/hProcess7"/>
    <dgm:cxn modelId="{43A4E2A1-E63F-4874-8459-9C6941EF7BE9}" type="presParOf" srcId="{0F1E87B8-26B1-4504-89FC-3E9C9D1D7F79}" destId="{7FBB98F9-79FD-403D-A3E5-40B5E28AACF9}" srcOrd="1" destOrd="0" presId="urn:microsoft.com/office/officeart/2005/8/layout/hProcess7"/>
    <dgm:cxn modelId="{C1514826-3A95-4E9B-B882-4E6A6611494D}" type="presParOf" srcId="{0F1E87B8-26B1-4504-89FC-3E9C9D1D7F79}" destId="{A9F9F4D8-D455-4F07-9CCF-B719796C6E32}" srcOrd="2" destOrd="0" presId="urn:microsoft.com/office/officeart/2005/8/layout/hProcess7"/>
    <dgm:cxn modelId="{44B1AB88-5256-41C8-B6A0-FD206C10C9F7}" type="presParOf" srcId="{74239987-6E7E-453E-A77D-DF4B6028CE26}" destId="{BB554DBA-7090-42FF-A2D7-5FFA8AFE587F}" srcOrd="1" destOrd="0" presId="urn:microsoft.com/office/officeart/2005/8/layout/hProcess7"/>
    <dgm:cxn modelId="{993D8F9A-640D-4D10-B38D-45F3B8E93300}" type="presParOf" srcId="{74239987-6E7E-453E-A77D-DF4B6028CE26}" destId="{68F37112-056B-426F-9F5F-48D98FE59B98}" srcOrd="2" destOrd="0" presId="urn:microsoft.com/office/officeart/2005/8/layout/hProcess7"/>
    <dgm:cxn modelId="{05169D2F-7C0B-4C10-878D-76E78D1A583F}" type="presParOf" srcId="{68F37112-056B-426F-9F5F-48D98FE59B98}" destId="{0408FFF2-9DBD-4498-99C9-404B04FAEB71}" srcOrd="0" destOrd="0" presId="urn:microsoft.com/office/officeart/2005/8/layout/hProcess7"/>
    <dgm:cxn modelId="{D470503F-58A1-4C37-B6CE-14FEDAE0D070}" type="presParOf" srcId="{68F37112-056B-426F-9F5F-48D98FE59B98}" destId="{C5F3423F-3D9B-42AD-8593-058A7D1BD5F1}" srcOrd="1" destOrd="0" presId="urn:microsoft.com/office/officeart/2005/8/layout/hProcess7"/>
    <dgm:cxn modelId="{586E6129-59BF-4F46-93CB-45072542972E}" type="presParOf" srcId="{68F37112-056B-426F-9F5F-48D98FE59B98}" destId="{3A8C01AD-9184-4A25-A5C8-0E279EAF0A40}" srcOrd="2" destOrd="0" presId="urn:microsoft.com/office/officeart/2005/8/layout/hProcess7"/>
    <dgm:cxn modelId="{3CBC8C3D-F133-47DD-B407-51AAAF5C14DA}" type="presParOf" srcId="{74239987-6E7E-453E-A77D-DF4B6028CE26}" destId="{98A7C722-48D3-48C2-ADD3-C5DB1486E04F}" srcOrd="3" destOrd="0" presId="urn:microsoft.com/office/officeart/2005/8/layout/hProcess7"/>
    <dgm:cxn modelId="{C2734760-0CCC-40C8-9B43-6DFDCAE8504F}" type="presParOf" srcId="{74239987-6E7E-453E-A77D-DF4B6028CE26}" destId="{0134C4D5-8555-49F8-84BC-E8C762F8BE3E}" srcOrd="4" destOrd="0" presId="urn:microsoft.com/office/officeart/2005/8/layout/hProcess7"/>
    <dgm:cxn modelId="{BAE1170D-0486-4C13-A644-4CD96DB09B5D}" type="presParOf" srcId="{0134C4D5-8555-49F8-84BC-E8C762F8BE3E}" destId="{49849C51-DF88-44E4-A071-019F87E8C9D5}" srcOrd="0" destOrd="0" presId="urn:microsoft.com/office/officeart/2005/8/layout/hProcess7"/>
    <dgm:cxn modelId="{EAADB97D-3EF4-4C4D-B2BF-F45F3AEE02EB}" type="presParOf" srcId="{0134C4D5-8555-49F8-84BC-E8C762F8BE3E}" destId="{FD4C0C32-53BC-454D-8221-69454FC4805F}" srcOrd="1" destOrd="0" presId="urn:microsoft.com/office/officeart/2005/8/layout/hProcess7"/>
    <dgm:cxn modelId="{3448968F-BE33-46C6-8CAE-4238069A893D}" type="presParOf" srcId="{0134C4D5-8555-49F8-84BC-E8C762F8BE3E}" destId="{404AA2A0-0A46-4A1D-963A-1D6533456A9E}"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691ADC-F771-4AD7-ACD4-80447E695468}">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D4BF62-A6F4-4DA0-8D26-85554B6B23AB}">
      <dsp:nvSpPr>
        <dsp:cNvPr id="0" name=""/>
        <dsp:cNvSpPr/>
      </dsp:nvSpPr>
      <dsp:spPr>
        <a:xfrm>
          <a:off x="509717" y="338558"/>
          <a:ext cx="7541700" cy="67755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71120" rIns="71120" bIns="71120" numCol="1" spcCol="1270" anchor="ctr" anchorCtr="0">
          <a:noAutofit/>
        </a:bodyPr>
        <a:lstStyle/>
        <a:p>
          <a:pPr marL="0" lvl="0" indent="0" algn="l" defTabSz="1244600">
            <a:lnSpc>
              <a:spcPct val="90000"/>
            </a:lnSpc>
            <a:spcBef>
              <a:spcPct val="0"/>
            </a:spcBef>
            <a:spcAft>
              <a:spcPct val="35000"/>
            </a:spcAft>
            <a:buNone/>
          </a:pPr>
          <a:r>
            <a:rPr lang="en-GB" sz="2800" kern="1200">
              <a:latin typeface="Aptos" panose="020B0004020202020204" pitchFamily="34" charset="0"/>
            </a:rPr>
            <a:t>Honour-based abuse overview</a:t>
          </a:r>
        </a:p>
      </dsp:txBody>
      <dsp:txXfrm>
        <a:off x="509717" y="338558"/>
        <a:ext cx="7541700" cy="677550"/>
      </dsp:txXfrm>
    </dsp:sp>
    <dsp:sp modelId="{25D5009E-EF00-42FC-AF12-EB6F8B00ACC3}">
      <dsp:nvSpPr>
        <dsp:cNvPr id="0" name=""/>
        <dsp:cNvSpPr/>
      </dsp:nvSpPr>
      <dsp:spPr>
        <a:xfrm>
          <a:off x="86248" y="253864"/>
          <a:ext cx="846937" cy="846937"/>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8DF489-D38B-42D9-83DA-D332EBD5316B}">
      <dsp:nvSpPr>
        <dsp:cNvPr id="0" name=""/>
        <dsp:cNvSpPr/>
      </dsp:nvSpPr>
      <dsp:spPr>
        <a:xfrm>
          <a:off x="995230" y="1354558"/>
          <a:ext cx="7056187" cy="67755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71120" rIns="71120" bIns="71120" numCol="1" spcCol="1270" anchor="ctr" anchorCtr="0">
          <a:noAutofit/>
        </a:bodyPr>
        <a:lstStyle/>
        <a:p>
          <a:pPr marL="0" lvl="0" indent="0" algn="l" defTabSz="1244600">
            <a:lnSpc>
              <a:spcPct val="90000"/>
            </a:lnSpc>
            <a:spcBef>
              <a:spcPct val="0"/>
            </a:spcBef>
            <a:spcAft>
              <a:spcPct val="35000"/>
            </a:spcAft>
            <a:buNone/>
          </a:pPr>
          <a:r>
            <a:rPr lang="en-GB" sz="2800" kern="1200">
              <a:latin typeface="Aptos" panose="020B0004020202020204" pitchFamily="34" charset="0"/>
            </a:rPr>
            <a:t>FGM</a:t>
          </a:r>
        </a:p>
      </dsp:txBody>
      <dsp:txXfrm>
        <a:off x="995230" y="1354558"/>
        <a:ext cx="7056187" cy="677550"/>
      </dsp:txXfrm>
    </dsp:sp>
    <dsp:sp modelId="{9D3CC369-2217-477E-8C18-E80D663738F8}">
      <dsp:nvSpPr>
        <dsp:cNvPr id="0" name=""/>
        <dsp:cNvSpPr/>
      </dsp:nvSpPr>
      <dsp:spPr>
        <a:xfrm>
          <a:off x="571761" y="1269864"/>
          <a:ext cx="846937" cy="846937"/>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5240A4-EFB8-42C8-BB9E-392761138A6D}">
      <dsp:nvSpPr>
        <dsp:cNvPr id="0" name=""/>
        <dsp:cNvSpPr/>
      </dsp:nvSpPr>
      <dsp:spPr>
        <a:xfrm>
          <a:off x="1144243" y="2370558"/>
          <a:ext cx="6907174" cy="67755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71120" rIns="71120" bIns="71120" numCol="1" spcCol="1270" anchor="ctr" anchorCtr="0">
          <a:noAutofit/>
        </a:bodyPr>
        <a:lstStyle/>
        <a:p>
          <a:pPr marL="0" lvl="0" indent="0" algn="l" defTabSz="1244600">
            <a:lnSpc>
              <a:spcPct val="90000"/>
            </a:lnSpc>
            <a:spcBef>
              <a:spcPct val="0"/>
            </a:spcBef>
            <a:spcAft>
              <a:spcPct val="35000"/>
            </a:spcAft>
            <a:buNone/>
          </a:pPr>
          <a:r>
            <a:rPr lang="en-GB" sz="2800" kern="1200">
              <a:latin typeface="Aptos" panose="020B0004020202020204" pitchFamily="34" charset="0"/>
            </a:rPr>
            <a:t>Breast flattening</a:t>
          </a:r>
        </a:p>
      </dsp:txBody>
      <dsp:txXfrm>
        <a:off x="1144243" y="2370558"/>
        <a:ext cx="6907174" cy="677550"/>
      </dsp:txXfrm>
    </dsp:sp>
    <dsp:sp modelId="{A00C345E-5AD6-46E6-8E89-5FE89B6297FB}">
      <dsp:nvSpPr>
        <dsp:cNvPr id="0" name=""/>
        <dsp:cNvSpPr/>
      </dsp:nvSpPr>
      <dsp:spPr>
        <a:xfrm>
          <a:off x="720774" y="2285864"/>
          <a:ext cx="846937" cy="846937"/>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C5CADC-DF80-4481-A0A4-F73BE44FE86A}">
      <dsp:nvSpPr>
        <dsp:cNvPr id="0" name=""/>
        <dsp:cNvSpPr/>
      </dsp:nvSpPr>
      <dsp:spPr>
        <a:xfrm>
          <a:off x="995230" y="3386558"/>
          <a:ext cx="7056187" cy="67755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71120" rIns="71120" bIns="71120" numCol="1" spcCol="1270" anchor="ctr" anchorCtr="0">
          <a:noAutofit/>
        </a:bodyPr>
        <a:lstStyle/>
        <a:p>
          <a:pPr marL="0" lvl="0" indent="0" algn="l" defTabSz="1244600">
            <a:lnSpc>
              <a:spcPct val="90000"/>
            </a:lnSpc>
            <a:spcBef>
              <a:spcPct val="0"/>
            </a:spcBef>
            <a:spcAft>
              <a:spcPct val="35000"/>
            </a:spcAft>
            <a:buNone/>
          </a:pPr>
          <a:r>
            <a:rPr lang="en-GB" sz="2800" kern="1200">
              <a:latin typeface="Aptos" panose="020B0004020202020204" pitchFamily="34" charset="0"/>
            </a:rPr>
            <a:t>Forced marriage</a:t>
          </a:r>
        </a:p>
      </dsp:txBody>
      <dsp:txXfrm>
        <a:off x="995230" y="3386558"/>
        <a:ext cx="7056187" cy="677550"/>
      </dsp:txXfrm>
    </dsp:sp>
    <dsp:sp modelId="{010BABC3-3C94-4494-87E4-5122AC492BCB}">
      <dsp:nvSpPr>
        <dsp:cNvPr id="0" name=""/>
        <dsp:cNvSpPr/>
      </dsp:nvSpPr>
      <dsp:spPr>
        <a:xfrm>
          <a:off x="571761" y="3301864"/>
          <a:ext cx="846937" cy="846937"/>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7F17BE-C359-4BFE-AA43-EA72B6916519}">
      <dsp:nvSpPr>
        <dsp:cNvPr id="0" name=""/>
        <dsp:cNvSpPr/>
      </dsp:nvSpPr>
      <dsp:spPr>
        <a:xfrm>
          <a:off x="509717" y="4402558"/>
          <a:ext cx="7541700" cy="67755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71120" rIns="71120" bIns="71120" numCol="1" spcCol="1270" anchor="ctr" anchorCtr="0">
          <a:noAutofit/>
        </a:bodyPr>
        <a:lstStyle/>
        <a:p>
          <a:pPr marL="0" lvl="0" indent="0" algn="l" defTabSz="1244600">
            <a:lnSpc>
              <a:spcPct val="90000"/>
            </a:lnSpc>
            <a:spcBef>
              <a:spcPct val="0"/>
            </a:spcBef>
            <a:spcAft>
              <a:spcPct val="35000"/>
            </a:spcAft>
            <a:buNone/>
          </a:pPr>
          <a:r>
            <a:rPr lang="en-GB" sz="2800" kern="1200">
              <a:latin typeface="Aptos" panose="020B0004020202020204" pitchFamily="34" charset="0"/>
            </a:rPr>
            <a:t>Child abuse linked to faith or belief</a:t>
          </a:r>
        </a:p>
      </dsp:txBody>
      <dsp:txXfrm>
        <a:off x="509717" y="4402558"/>
        <a:ext cx="7541700" cy="677550"/>
      </dsp:txXfrm>
    </dsp:sp>
    <dsp:sp modelId="{B33A0C14-B33A-4CB2-A7A3-2E1948EE563D}">
      <dsp:nvSpPr>
        <dsp:cNvPr id="0" name=""/>
        <dsp:cNvSpPr/>
      </dsp:nvSpPr>
      <dsp:spPr>
        <a:xfrm>
          <a:off x="86248" y="4317864"/>
          <a:ext cx="846937" cy="846937"/>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23BBC5-F129-4745-9590-FC970A67598F}">
      <dsp:nvSpPr>
        <dsp:cNvPr id="0" name=""/>
        <dsp:cNvSpPr/>
      </dsp:nvSpPr>
      <dsp:spPr>
        <a:xfrm>
          <a:off x="1693" y="0"/>
          <a:ext cx="4314180" cy="4897266"/>
        </a:xfrm>
        <a:prstGeom prst="roundRect">
          <a:avLst>
            <a:gd name="adj" fmla="val 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99441" rIns="128905" bIns="0" numCol="1" spcCol="1270" anchor="t" anchorCtr="0">
          <a:noAutofit/>
        </a:bodyPr>
        <a:lstStyle/>
        <a:p>
          <a:pPr marL="0" lvl="0" indent="0" algn="r" defTabSz="1289050">
            <a:lnSpc>
              <a:spcPct val="90000"/>
            </a:lnSpc>
            <a:spcBef>
              <a:spcPct val="0"/>
            </a:spcBef>
            <a:spcAft>
              <a:spcPct val="35000"/>
            </a:spcAft>
            <a:buNone/>
          </a:pPr>
          <a:r>
            <a:rPr lang="en-GB" sz="2900" b="0" kern="1200" cap="none" spc="0">
              <a:effectLst>
                <a:outerShdw blurRad="38100" dist="19050" dir="2700000" algn="tl" rotWithShape="0">
                  <a:schemeClr val="dk1">
                    <a:alpha val="40000"/>
                  </a:schemeClr>
                </a:outerShdw>
              </a:effectLst>
            </a:rPr>
            <a:t>Immediate complications</a:t>
          </a:r>
        </a:p>
      </dsp:txBody>
      <dsp:txXfrm rot="16200000">
        <a:off x="-1574767" y="1576461"/>
        <a:ext cx="4015758" cy="862836"/>
      </dsp:txXfrm>
    </dsp:sp>
    <dsp:sp modelId="{A9F9F4D8-D455-4F07-9CCF-B719796C6E32}">
      <dsp:nvSpPr>
        <dsp:cNvPr id="0" name=""/>
        <dsp:cNvSpPr/>
      </dsp:nvSpPr>
      <dsp:spPr>
        <a:xfrm>
          <a:off x="864530" y="0"/>
          <a:ext cx="3214064" cy="4897266"/>
        </a:xfrm>
        <a:prstGeom prst="rect">
          <a:avLst/>
        </a:prstGeom>
        <a:noFill/>
        <a:ln>
          <a:noFill/>
        </a:ln>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severe pain</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excessive bleeding (haemorrhage)</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genital tissue swelling</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fever</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infections e.g., tetanus</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urinary problems</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wound healing problems</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injury to surrounding genital tissue</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shock</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death</a:t>
          </a:r>
        </a:p>
      </dsp:txBody>
      <dsp:txXfrm>
        <a:off x="864530" y="0"/>
        <a:ext cx="3214064" cy="4897266"/>
      </dsp:txXfrm>
    </dsp:sp>
    <dsp:sp modelId="{49849C51-DF88-44E4-A071-019F87E8C9D5}">
      <dsp:nvSpPr>
        <dsp:cNvPr id="0" name=""/>
        <dsp:cNvSpPr/>
      </dsp:nvSpPr>
      <dsp:spPr>
        <a:xfrm>
          <a:off x="4466870" y="0"/>
          <a:ext cx="4314180" cy="4897266"/>
        </a:xfrm>
        <a:prstGeom prst="roundRect">
          <a:avLst>
            <a:gd name="adj" fmla="val 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99441" rIns="128905" bIns="0" numCol="1" spcCol="1270" anchor="t" anchorCtr="0">
          <a:noAutofit/>
        </a:bodyPr>
        <a:lstStyle/>
        <a:p>
          <a:pPr marL="0" lvl="0" indent="0" algn="r" defTabSz="1289050">
            <a:lnSpc>
              <a:spcPct val="90000"/>
            </a:lnSpc>
            <a:spcBef>
              <a:spcPct val="0"/>
            </a:spcBef>
            <a:spcAft>
              <a:spcPct val="35000"/>
            </a:spcAft>
            <a:buNone/>
          </a:pPr>
          <a:r>
            <a:rPr lang="en-GB" sz="2900" b="0" kern="1200" cap="none" spc="0">
              <a:effectLst>
                <a:outerShdw blurRad="38100" dist="19050" dir="2700000" algn="tl" rotWithShape="0">
                  <a:schemeClr val="dk1">
                    <a:alpha val="40000"/>
                  </a:schemeClr>
                </a:outerShdw>
              </a:effectLst>
            </a:rPr>
            <a:t>Long-term complications</a:t>
          </a:r>
        </a:p>
      </dsp:txBody>
      <dsp:txXfrm rot="16200000">
        <a:off x="2890409" y="1576461"/>
        <a:ext cx="4015758" cy="862836"/>
      </dsp:txXfrm>
    </dsp:sp>
    <dsp:sp modelId="{C5F3423F-3D9B-42AD-8593-058A7D1BD5F1}">
      <dsp:nvSpPr>
        <dsp:cNvPr id="0" name=""/>
        <dsp:cNvSpPr/>
      </dsp:nvSpPr>
      <dsp:spPr>
        <a:xfrm rot="5400000">
          <a:off x="3919794" y="1857148"/>
          <a:ext cx="719173" cy="647127"/>
        </a:xfrm>
        <a:prstGeom prst="flowChartExtract">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04AA2A0-0A46-4A1D-963A-1D6533456A9E}">
      <dsp:nvSpPr>
        <dsp:cNvPr id="0" name=""/>
        <dsp:cNvSpPr/>
      </dsp:nvSpPr>
      <dsp:spPr>
        <a:xfrm>
          <a:off x="5329706" y="0"/>
          <a:ext cx="3214064" cy="4897266"/>
        </a:xfrm>
        <a:prstGeom prst="rect">
          <a:avLst/>
        </a:prstGeom>
        <a:noFill/>
        <a:ln>
          <a:noFill/>
        </a:ln>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urinary problems</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vaginal problems</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menstrual problems</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scar tissue and keloid</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sexual problems</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increased risk of childbirth complications and newborn deaths</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need for later surgeries to allow for sexual intercourse and childbirth</a:t>
          </a:r>
        </a:p>
        <a:p>
          <a:pPr marL="0" lvl="0" indent="0" algn="l" defTabSz="889000">
            <a:lnSpc>
              <a:spcPct val="90000"/>
            </a:lnSpc>
            <a:spcBef>
              <a:spcPct val="0"/>
            </a:spcBef>
            <a:spcAft>
              <a:spcPct val="35000"/>
            </a:spcAft>
            <a:buNone/>
          </a:pPr>
          <a:r>
            <a:rPr lang="en-GB" sz="2000" b="0" kern="1200" cap="none" spc="0">
              <a:effectLst>
                <a:outerShdw blurRad="38100" dist="19050" dir="2700000" algn="tl" rotWithShape="0">
                  <a:schemeClr val="dk1">
                    <a:alpha val="40000"/>
                  </a:schemeClr>
                </a:outerShdw>
              </a:effectLst>
              <a:latin typeface="Aptos" panose="020B0004020202020204" pitchFamily="34" charset="0"/>
            </a:rPr>
            <a:t>psychological problems; anxiety, depression, PTSD, trauma</a:t>
          </a:r>
        </a:p>
      </dsp:txBody>
      <dsp:txXfrm>
        <a:off x="5329706" y="0"/>
        <a:ext cx="3214064" cy="489726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F1EACA-E7A7-4983-A3AC-7F6D215EA181}" type="datetimeFigureOut">
              <a:rPr lang="en-GB" smtClean="0"/>
              <a:t>27/08/2026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B10567-32D7-4C6B-A64F-CFCFF718CD9F}" type="slidenum">
              <a:rPr lang="en-GB" smtClean="0"/>
              <a:t>‹#›</a:t>
            </a:fld>
            <a:endParaRPr lang="en-GB"/>
          </a:p>
        </p:txBody>
      </p:sp>
    </p:spTree>
    <p:extLst>
      <p:ext uri="{BB962C8B-B14F-4D97-AF65-F5344CB8AC3E}">
        <p14:creationId xmlns:p14="http://schemas.microsoft.com/office/powerpoint/2010/main" val="3972314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This presentation can be used as part of ongoing training for staff.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8435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1090A-CE83-74CC-8C2E-A96500265F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A4D10-29AC-1F02-989B-F5F45D65978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9BA2F98-504B-5924-A983-AEBC10A6046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D40123A-965F-0C52-C51C-AB339D1BB2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4747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837C5-0EF1-1C00-8E06-0DA9EAAA3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EEEE1B-3D01-BC37-C8AB-BA79137AEB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EE602EB-0227-C185-1B23-2F8887E9806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FGM mandatory reporting duty for teachers Section 5B of the Female Genital Mutilation Act 2003 (as inserted by section 74 of the Serious Crime Act 2015) places a statutory duty upon teachers, along with regulated health and social care professionals in England and Wales, to report to the police where they discover (either through disclosure by the victim or visual evidence) that FGM appears to have been carried out on a girl under 18.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Those failing to report such cases may face disciplinary sanctions. It will be rare for teachers to see visual evidence, and they should not be examining pupils or students, but the same definition of what is meant by “to discover that an act of FGM appears to have been carried out” is used for all professionals to whom this mandatory reporting duty applies.</a:t>
            </a:r>
          </a:p>
          <a:p>
            <a:endParaRPr lang="en-GB"/>
          </a:p>
        </p:txBody>
      </p:sp>
      <p:sp>
        <p:nvSpPr>
          <p:cNvPr id="4" name="Slide Number Placeholder 3">
            <a:extLst>
              <a:ext uri="{FF2B5EF4-FFF2-40B4-BE49-F238E27FC236}">
                <a16:creationId xmlns:a16="http://schemas.microsoft.com/office/drawing/2014/main" id="{E65F8FAC-150F-1D18-5413-836AA9CF99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5892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Discuss the types of indicators that may be seen.</a:t>
            </a:r>
          </a:p>
          <a:p>
            <a:endParaRPr lang="en-GB"/>
          </a:p>
          <a:p>
            <a:pPr marL="0" marR="0" indent="0" algn="l">
              <a:spcAft>
                <a:spcPts val="1350"/>
              </a:spcAft>
              <a:buFont typeface="Arial" panose="020B0604020202020204" pitchFamily="34" charset="0"/>
              <a:buNone/>
            </a:pPr>
            <a:r>
              <a:rPr lang="en-GB" sz="1200" b="0" i="0">
                <a:solidFill>
                  <a:srgbClr val="1D1D1F"/>
                </a:solidFill>
                <a:effectLst/>
                <a:latin typeface="Open Sans" panose="020B0606030504020204" pitchFamily="34" charset="0"/>
              </a:rPr>
              <a:t>A girl from a practising community may be withdrawn from PSHE and/or Sex and Relationship Education, or its equivalent. She may be at risk if her parents wish to keep her uninformed about her body, her rights, and FGM</a:t>
            </a:r>
          </a:p>
          <a:p>
            <a:endParaRPr lang="en-GB"/>
          </a:p>
          <a:p>
            <a:r>
              <a:rPr lang="en-GB"/>
              <a:t>Remember the basics of listening to a child if they disclose something to you – do not put words in their mouth or ask leading questions</a:t>
            </a:r>
          </a:p>
          <a:p>
            <a:r>
              <a:rPr lang="en-GB"/>
              <a:t>The chances are it will all be very innocent but be curious and report to your DSL any concerns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However a girl may request help from a teacher or another adult if she is aware or suspects that she is at immediate risk</a:t>
            </a: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12</a:t>
            </a:fld>
            <a:endParaRPr lang="en-GB"/>
          </a:p>
        </p:txBody>
      </p:sp>
    </p:spTree>
    <p:extLst>
      <p:ext uri="{BB962C8B-B14F-4D97-AF65-F5344CB8AC3E}">
        <p14:creationId xmlns:p14="http://schemas.microsoft.com/office/powerpoint/2010/main" val="947108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These scenarios will require further investigation – any concerns should be reported to the DSL / DDSL, who will assess and take any appropriate action </a:t>
            </a:r>
          </a:p>
        </p:txBody>
      </p:sp>
      <p:sp>
        <p:nvSpPr>
          <p:cNvPr id="4" name="Slide Number Placeholder 3"/>
          <p:cNvSpPr>
            <a:spLocks noGrp="1"/>
          </p:cNvSpPr>
          <p:nvPr>
            <p:ph type="sldNum" sz="quarter" idx="5"/>
          </p:nvPr>
        </p:nvSpPr>
        <p:spPr/>
        <p:txBody>
          <a:bodyPr/>
          <a:lstStyle/>
          <a:p>
            <a:fld id="{F1B10567-32D7-4C6B-A64F-CFCFF718CD9F}" type="slidenum">
              <a:rPr lang="en-GB" smtClean="0"/>
              <a:t>13</a:t>
            </a:fld>
            <a:endParaRPr lang="en-GB"/>
          </a:p>
        </p:txBody>
      </p:sp>
    </p:spTree>
    <p:extLst>
      <p:ext uri="{BB962C8B-B14F-4D97-AF65-F5344CB8AC3E}">
        <p14:creationId xmlns:p14="http://schemas.microsoft.com/office/powerpoint/2010/main" val="3623856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5951A-5E85-B035-56EE-CF502BE53C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18C538-201C-944A-9007-AA17390E5A9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2D566DD-2EEC-92A5-786C-10A2DC4B69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mn-cs"/>
              </a:rPr>
              <a:t>The schools guidance form the National FGM centre talks you through the process of talking to children and families, and explores use of appropriate language</a:t>
            </a:r>
            <a:endParaRPr lang="en-GB"/>
          </a:p>
          <a:p>
            <a:endParaRPr lang="en-GB"/>
          </a:p>
        </p:txBody>
      </p:sp>
      <p:sp>
        <p:nvSpPr>
          <p:cNvPr id="4" name="Slide Number Placeholder 3">
            <a:extLst>
              <a:ext uri="{FF2B5EF4-FFF2-40B4-BE49-F238E27FC236}">
                <a16:creationId xmlns:a16="http://schemas.microsoft.com/office/drawing/2014/main" id="{09485C9B-126D-4E9B-1835-96109D5612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7467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3A111-AD06-D397-9695-A9E117CB82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D306F8-1874-7FAB-E5FE-6E1936B3370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11D814B-510A-28C1-EA5A-BC33978577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 schools guidance form the National FGM centre talks you through the process of talking to children and families, and explores use of appropriate language – it is useful for all settings</a:t>
            </a:r>
            <a:endParaRPr lang="en-GB" dirty="0"/>
          </a:p>
          <a:p>
            <a:endParaRPr lang="en-GB" dirty="0"/>
          </a:p>
        </p:txBody>
      </p:sp>
      <p:sp>
        <p:nvSpPr>
          <p:cNvPr id="4" name="Slide Number Placeholder 3">
            <a:extLst>
              <a:ext uri="{FF2B5EF4-FFF2-40B4-BE49-F238E27FC236}">
                <a16:creationId xmlns:a16="http://schemas.microsoft.com/office/drawing/2014/main" id="{86B36285-4DEA-1CA1-1802-DCFA5EAEA9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911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6E20A-C60A-7E64-7DAC-FDF023A01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CA52E-1C94-21F4-AD2D-58BBD063BFE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D931B0C-22A7-5746-4E9B-A6DFC086FCCC}"/>
              </a:ext>
            </a:extLst>
          </p:cNvPr>
          <p:cNvSpPr>
            <a:spLocks noGrp="1"/>
          </p:cNvSpPr>
          <p:nvPr>
            <p:ph type="body" idx="1"/>
          </p:nvPr>
        </p:nvSpPr>
        <p:spPr/>
        <p:txBody>
          <a:bodyPr/>
          <a:lstStyle/>
          <a:p>
            <a:r>
              <a:rPr lang="en-GB" baseline="0"/>
              <a:t>This could be explored (within a supportive conversation) a bit further with the mother, in terms of establishing some facts:</a:t>
            </a:r>
          </a:p>
          <a:p>
            <a:pPr marL="171450" indent="-171450">
              <a:buFont typeface="Arial" panose="020B0604020202020204" pitchFamily="34" charset="0"/>
              <a:buChar char="•"/>
            </a:pPr>
            <a:r>
              <a:rPr lang="en-GB" baseline="0"/>
              <a:t>You are sorry to hear about her mother – what is wrong with her?</a:t>
            </a:r>
          </a:p>
          <a:p>
            <a:pPr marL="171450" indent="-171450">
              <a:buFont typeface="Arial" panose="020B0604020202020204" pitchFamily="34" charset="0"/>
              <a:buChar char="•"/>
            </a:pPr>
            <a:r>
              <a:rPr lang="en-GB" baseline="0"/>
              <a:t>How long has she been ill / how long is she expected to be ill?</a:t>
            </a:r>
          </a:p>
          <a:p>
            <a:pPr marL="171450" indent="-171450">
              <a:buFont typeface="Arial" panose="020B0604020202020204" pitchFamily="34" charset="0"/>
              <a:buChar char="•"/>
            </a:pPr>
            <a:r>
              <a:rPr lang="en-GB" baseline="0"/>
              <a:t>Is her daughter aware of her grandmother’s illness?</a:t>
            </a:r>
          </a:p>
          <a:p>
            <a:pPr marL="171450" indent="-171450">
              <a:buFont typeface="Arial" panose="020B0604020202020204" pitchFamily="34" charset="0"/>
              <a:buChar char="•"/>
            </a:pPr>
            <a:r>
              <a:rPr lang="en-GB" baseline="0"/>
              <a:t>Does she require any additional support if so?</a:t>
            </a:r>
          </a:p>
          <a:p>
            <a:pPr marL="171450" indent="-171450">
              <a:buFont typeface="Arial" panose="020B0604020202020204" pitchFamily="34" charset="0"/>
              <a:buChar char="•"/>
            </a:pPr>
            <a:r>
              <a:rPr lang="en-GB" baseline="0"/>
              <a:t>Where will they be staying in Egypt?</a:t>
            </a:r>
          </a:p>
          <a:p>
            <a:pPr marL="171450" indent="-171450">
              <a:buFont typeface="Arial" panose="020B0604020202020204" pitchFamily="34" charset="0"/>
              <a:buChar char="•"/>
            </a:pPr>
            <a:r>
              <a:rPr lang="en-GB" baseline="0"/>
              <a:t>Are any other family members travelling with them? (You may want to ask this, particularly if there are siblings)</a:t>
            </a:r>
          </a:p>
          <a:p>
            <a:endParaRPr lang="en-GB" baseline="0"/>
          </a:p>
          <a:p>
            <a:r>
              <a:rPr lang="en-GB" baseline="0"/>
              <a:t>Next steps:</a:t>
            </a:r>
          </a:p>
          <a:p>
            <a:pPr marL="171450" indent="-171450">
              <a:buFont typeface="Arial" panose="020B0604020202020204" pitchFamily="34" charset="0"/>
              <a:buChar char="•"/>
            </a:pPr>
            <a:r>
              <a:rPr lang="en-GB" baseline="0"/>
              <a:t>Refer mother to the office to inform them of the absence</a:t>
            </a:r>
          </a:p>
          <a:p>
            <a:pPr marL="171450" indent="-171450">
              <a:buFont typeface="Arial" panose="020B0604020202020204" pitchFamily="34" charset="0"/>
              <a:buChar char="•"/>
            </a:pPr>
            <a:r>
              <a:rPr lang="en-GB" baseline="0"/>
              <a:t>Discuss with mother what work the child may want to do while she is away</a:t>
            </a:r>
          </a:p>
          <a:p>
            <a:pPr marL="171450" indent="-171450">
              <a:buFont typeface="Arial" panose="020B0604020202020204" pitchFamily="34" charset="0"/>
              <a:buChar char="•"/>
            </a:pPr>
            <a:r>
              <a:rPr lang="en-GB" baseline="0"/>
              <a:t>Speak to the DSL if any concerns resulting from the conversation</a:t>
            </a:r>
          </a:p>
          <a:p>
            <a:endParaRPr lang="en-GB"/>
          </a:p>
        </p:txBody>
      </p:sp>
      <p:sp>
        <p:nvSpPr>
          <p:cNvPr id="4" name="Slide Number Placeholder 3">
            <a:extLst>
              <a:ext uri="{FF2B5EF4-FFF2-40B4-BE49-F238E27FC236}">
                <a16:creationId xmlns:a16="http://schemas.microsoft.com/office/drawing/2014/main" id="{BE054BEE-D388-B8DE-A96B-5E2CA3CA91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746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r>
              <a:rPr kumimoji="0" lang="en-GB" sz="1200" b="0" i="0" u="none" strike="noStrike" kern="1200" cap="none" spc="0" normalizeH="0" baseline="0" noProof="0">
                <a:ln>
                  <a:noFill/>
                </a:ln>
                <a:solidFill>
                  <a:srgbClr val="000000"/>
                </a:solidFill>
                <a:effectLst/>
                <a:uLnTx/>
                <a:uFillTx/>
                <a:latin typeface="Times" charset="0"/>
                <a:ea typeface="MS PGothic" pitchFamily="34" charset="-128"/>
                <a:cs typeface="+mn-cs"/>
              </a:rPr>
              <a:t>Speak to the child to explore this and establish any facts</a:t>
            </a:r>
          </a:p>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r>
              <a:rPr kumimoji="0" lang="en-GB" sz="1200" b="0" i="0" u="none" strike="noStrike" kern="1200" cap="none" spc="0" normalizeH="0" baseline="0" noProof="0">
                <a:ln>
                  <a:noFill/>
                </a:ln>
                <a:solidFill>
                  <a:srgbClr val="000000"/>
                </a:solidFill>
                <a:effectLst/>
                <a:uLnTx/>
                <a:uFillTx/>
                <a:latin typeface="Times" charset="0"/>
                <a:ea typeface="MS PGothic" pitchFamily="34" charset="-128"/>
                <a:cs typeface="+mn-cs"/>
              </a:rPr>
              <a:t>Speak to your DSL for advice – they will take forward as required</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0684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ACD72-0FD5-F0B1-3B87-4AACE0AB4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4F375C-26F5-A1B9-EB0D-37F79BDCDB4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3C35034-C1B0-FF92-138D-176494ED1D2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09F6161-2BAD-1338-902C-6A63966BF9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579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This can leave victims traumatised due to the type of instruments, force and lack of aftercare, significant physical and psychological consequences and risks related to this practice.</a:t>
            </a:r>
          </a:p>
          <a:p>
            <a:endParaRPr lang="en-GB"/>
          </a:p>
          <a:p>
            <a:r>
              <a:rPr lang="en-GB" sz="1200" b="1" i="0" kern="1200">
                <a:solidFill>
                  <a:schemeClr val="tx1"/>
                </a:solidFill>
                <a:effectLst/>
                <a:latin typeface="+mn-lt"/>
                <a:ea typeface="+mn-ea"/>
                <a:cs typeface="+mn-cs"/>
              </a:rPr>
              <a:t>It is important to note that some adolescent girls and boys may choose to bind their breasts using constrictive material due to gender transformation or identity, and this may also cause health problems.</a:t>
            </a:r>
          </a:p>
          <a:p>
            <a:endParaRPr lang="en-GB" sz="1200" b="1" i="0" kern="1200">
              <a:solidFill>
                <a:schemeClr val="tx1"/>
              </a:solidFill>
              <a:effectLst/>
              <a:latin typeface="+mn-lt"/>
              <a:ea typeface="+mn-ea"/>
              <a:cs typeface="+mn-cs"/>
            </a:endParaRPr>
          </a:p>
          <a:p>
            <a:r>
              <a:rPr lang="en-GB" b="0"/>
              <a:t>You can play the 2.5 minute video from the FGM Centre if you have time</a:t>
            </a: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19</a:t>
            </a:fld>
            <a:endParaRPr lang="en-GB"/>
          </a:p>
        </p:txBody>
      </p:sp>
    </p:spTree>
    <p:extLst>
      <p:ext uri="{BB962C8B-B14F-4D97-AF65-F5344CB8AC3E}">
        <p14:creationId xmlns:p14="http://schemas.microsoft.com/office/powerpoint/2010/main" val="1468041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Discuss that FGM and other Honour Based abuse (HBA)  are safeguarding</a:t>
            </a:r>
            <a:r>
              <a:rPr lang="en-GB" baseline="0" dirty="0"/>
              <a:t> issues and that all staff need a basic awareness and understanding of this issues. All forms of HBA are abuse (regardless of the motivation) and should be handled and escalated as such.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baseline="0" dirty="0"/>
              <a:t>These topics can be very distressing so remind staff to look after their wellbeing and to take a short break if needed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If staff have a concern regarding a child who might be at risk of HBA or who has suffered from HBA, they should speak to the designated safeguarding lead (or a deputy).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171450" indent="-171450">
              <a:buFont typeface="Arial" panose="020B0604020202020204" pitchFamily="34" charset="0"/>
              <a:buChar char="•"/>
            </a:pPr>
            <a:r>
              <a:rPr lang="en-GB" dirty="0"/>
              <a:t>Where FGM has taken place, since 31 October 2015 there has been a mandatory reporting duty placed on </a:t>
            </a:r>
            <a:r>
              <a:rPr lang="en-GB" b="1" dirty="0"/>
              <a:t>teachers</a:t>
            </a:r>
            <a:r>
              <a:rPr lang="en-GB" dirty="0"/>
              <a:t> – covered in a later slide</a:t>
            </a:r>
          </a:p>
        </p:txBody>
      </p:sp>
      <p:sp>
        <p:nvSpPr>
          <p:cNvPr id="4" name="Slide Number Placeholder 3"/>
          <p:cNvSpPr>
            <a:spLocks noGrp="1"/>
          </p:cNvSpPr>
          <p:nvPr>
            <p:ph type="sldNum" sz="quarter" idx="5"/>
          </p:nvPr>
        </p:nvSpPr>
        <p:spPr/>
        <p:txBody>
          <a:bodyPr/>
          <a:lstStyle/>
          <a:p>
            <a:fld id="{F1B10567-32D7-4C6B-A64F-CFCFF718CD9F}" type="slidenum">
              <a:rPr lang="en-GB" smtClean="0"/>
              <a:t>2</a:t>
            </a:fld>
            <a:endParaRPr lang="en-GB"/>
          </a:p>
        </p:txBody>
      </p:sp>
    </p:spTree>
    <p:extLst>
      <p:ext uri="{BB962C8B-B14F-4D97-AF65-F5344CB8AC3E}">
        <p14:creationId xmlns:p14="http://schemas.microsoft.com/office/powerpoint/2010/main" val="3407500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9B950-FA95-5FAD-7493-5605851DF3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2EBD62-4341-4C29-62E4-FD21063A6AC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EFFDFA3-2F0F-1DA4-AF51-C09119F647F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75CFDF1-DC27-1822-DCEF-31E9D09CBA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80440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B25A6-9BA9-C0FB-D711-F1BF66F7F9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31194-B21D-3DBD-9A56-B0694C8AFAC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4687702-67A9-178F-E3B3-3F6B47A9388A}"/>
              </a:ext>
            </a:extLst>
          </p:cNvPr>
          <p:cNvSpPr>
            <a:spLocks noGrp="1"/>
          </p:cNvSpPr>
          <p:nvPr>
            <p:ph type="body" idx="1"/>
          </p:nvPr>
        </p:nvSpPr>
        <p:spPr/>
        <p:txBody>
          <a:bodyPr/>
          <a:lstStyle/>
          <a:p>
            <a:r>
              <a:rPr lang="en-GB"/>
              <a:t>Forcing a person into a marriage is a crime in England and Wales. </a:t>
            </a:r>
          </a:p>
          <a:p>
            <a:endParaRPr lang="en-GB"/>
          </a:p>
          <a:p>
            <a:r>
              <a:rPr lang="en-GB"/>
              <a:t>A forced marriage is one entered into without the full and free consent of one or both parties and where </a:t>
            </a:r>
          </a:p>
          <a:p>
            <a:r>
              <a:rPr lang="en-GB"/>
              <a:t>violence, threats or any other form of coercion is used to cause a person to enter into a </a:t>
            </a:r>
          </a:p>
          <a:p>
            <a:r>
              <a:rPr lang="en-GB"/>
              <a:t>marriage. </a:t>
            </a:r>
          </a:p>
          <a:p>
            <a:endParaRPr lang="en-GB"/>
          </a:p>
          <a:p>
            <a:r>
              <a:rPr lang="en-GB"/>
              <a:t>Threats can be physical or emotional and psychological. </a:t>
            </a:r>
          </a:p>
          <a:p>
            <a:endParaRPr lang="en-GB"/>
          </a:p>
          <a:p>
            <a:r>
              <a:rPr lang="en-GB"/>
              <a:t>A lack of full and free consent can be where a person does not consent or where they cannot consent (if they </a:t>
            </a:r>
          </a:p>
          <a:p>
            <a:r>
              <a:rPr lang="en-GB"/>
              <a:t>have learning disabilities, for example). </a:t>
            </a:r>
          </a:p>
          <a:p>
            <a:endParaRPr lang="en-GB"/>
          </a:p>
          <a:p>
            <a:r>
              <a:rPr lang="en-GB"/>
              <a:t>Nevertheless, some perpetrators use perceived cultural practices to coerce a person into marriage. </a:t>
            </a:r>
          </a:p>
          <a:p>
            <a:endParaRPr lang="en-GB"/>
          </a:p>
          <a:p>
            <a:r>
              <a:rPr lang="en-GB"/>
              <a:t>Schools and colleges can play an important role in safeguarding children from forced marriage.</a:t>
            </a:r>
          </a:p>
          <a:p>
            <a:endParaRPr lang="en-GB"/>
          </a:p>
          <a:p>
            <a:r>
              <a:rPr lang="en-GB"/>
              <a:t>In addition, since February 2023 it has also been a crime to carry out any conduct whose </a:t>
            </a:r>
          </a:p>
          <a:p>
            <a:r>
              <a:rPr lang="en-GB"/>
              <a:t>purpose is to cause a child to marry before their eighteenth birthday, even if violence, </a:t>
            </a:r>
          </a:p>
          <a:p>
            <a:r>
              <a:rPr lang="en-GB"/>
              <a:t>threats or another form of coercion are not used. </a:t>
            </a:r>
          </a:p>
          <a:p>
            <a:endParaRPr lang="en-GB"/>
          </a:p>
          <a:p>
            <a:r>
              <a:rPr lang="en-GB"/>
              <a:t>As with the existing forced marriage law, this applies to non-binding, unofficial ‘marriages’ as well as legal marriages. </a:t>
            </a:r>
          </a:p>
        </p:txBody>
      </p:sp>
      <p:sp>
        <p:nvSpPr>
          <p:cNvPr id="4" name="Slide Number Placeholder 3">
            <a:extLst>
              <a:ext uri="{FF2B5EF4-FFF2-40B4-BE49-F238E27FC236}">
                <a16:creationId xmlns:a16="http://schemas.microsoft.com/office/drawing/2014/main" id="{E6A1B259-1140-FEE5-9517-F38D6E2796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57004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714D3-BEA9-1429-D243-D85D8A6A5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57D988-E27B-1A1D-094D-B6190A0316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6F94D1D-9F4A-395D-01FB-F53F28741728}"/>
              </a:ext>
            </a:extLst>
          </p:cNvPr>
          <p:cNvSpPr>
            <a:spLocks noGrp="1"/>
          </p:cNvSpPr>
          <p:nvPr>
            <p:ph type="body" idx="1"/>
          </p:nvPr>
        </p:nvSpPr>
        <p:spPr/>
        <p:txBody>
          <a:bodyPr/>
          <a:lstStyle/>
          <a:p>
            <a:r>
              <a:rPr lang="en-GB"/>
              <a:t>These indicators are not intended to be an exhaustive list. It should not be assumed that it is a forced marriage simply on the basis that someone presents with one or more of these warning signs. These signs could indicate other types of abuse or other issues. </a:t>
            </a:r>
          </a:p>
          <a:p>
            <a:endParaRPr lang="en-GB"/>
          </a:p>
          <a:p>
            <a:r>
              <a:rPr lang="en-GB"/>
              <a:t>Another warning sign might be a family history of older siblings leaving education early and marrying early. </a:t>
            </a:r>
          </a:p>
          <a:p>
            <a:r>
              <a:rPr lang="en-GB"/>
              <a:t>Their parents may feel it is their duty to ensure that children are married soon after puberty in order to protect them from sex outside marriage. </a:t>
            </a:r>
          </a:p>
          <a:p>
            <a:endParaRPr lang="en-GB"/>
          </a:p>
          <a:p>
            <a:r>
              <a:rPr lang="en-GB"/>
              <a:t>Students who fear they may be forced to marry often come to the attention of, or turn to, a teacher, lecturer or other member of staff before seeking help from the police or social services. Sometimes the student’s friends report it to staff. </a:t>
            </a:r>
          </a:p>
          <a:p>
            <a:endParaRPr lang="en-GB"/>
          </a:p>
          <a:p>
            <a:r>
              <a:rPr lang="en-GB"/>
              <a:t>Members of staff are in an ideal position to notice changes, or receive disclosures and can then report to the DSL</a:t>
            </a:r>
          </a:p>
        </p:txBody>
      </p:sp>
      <p:sp>
        <p:nvSpPr>
          <p:cNvPr id="4" name="Slide Number Placeholder 3">
            <a:extLst>
              <a:ext uri="{FF2B5EF4-FFF2-40B4-BE49-F238E27FC236}">
                <a16:creationId xmlns:a16="http://schemas.microsoft.com/office/drawing/2014/main" id="{8D5D2F11-25F0-0601-A198-3ADA92CDA9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65201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571DB-D5D9-D7B6-30B3-81A3661AF7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03FF76-8DD8-C93D-17B6-F99CAFA37A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122B57A-3D06-C8A1-9BBA-448052518F0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87CA0A2-0E41-D5CA-18A0-79AC521EC8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69951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B51E2-E42D-D5A2-2F63-17E4F3ADB8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2F342A-AD7E-4089-EE9A-3C49A453AEC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4AF9937-242F-5007-71C4-B4D2C6A6D890}"/>
              </a:ext>
            </a:extLst>
          </p:cNvPr>
          <p:cNvSpPr>
            <a:spLocks noGrp="1"/>
          </p:cNvSpPr>
          <p:nvPr>
            <p:ph type="body" idx="1"/>
          </p:nvPr>
        </p:nvSpPr>
        <p:spPr/>
        <p:txBody>
          <a:bodyPr/>
          <a:lstStyle/>
          <a:p>
            <a:r>
              <a:rPr lang="en-GB" sz="1200" b="0" i="0" kern="1200">
                <a:solidFill>
                  <a:schemeClr val="tx1"/>
                </a:solidFill>
                <a:effectLst/>
                <a:latin typeface="+mn-lt"/>
                <a:ea typeface="+mn-ea"/>
                <a:cs typeface="+mn-cs"/>
              </a:rPr>
              <a:t>The term 'belief in spirit possession' is the belief that an evil force has entered a child and is controlling him or her. Sometimes the term 'witch' is used, and it is believed that a child is able to use an evil force to harm others. </a:t>
            </a:r>
          </a:p>
          <a:p>
            <a:endParaRPr lang="en-GB" sz="1200" b="0" i="0" kern="1200">
              <a:solidFill>
                <a:schemeClr val="tx1"/>
              </a:solidFill>
              <a:effectLst/>
              <a:latin typeface="+mn-lt"/>
              <a:ea typeface="+mn-ea"/>
              <a:cs typeface="+mn-cs"/>
            </a:endParaRPr>
          </a:p>
          <a:p>
            <a:r>
              <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rPr>
              <a:t>Cases have been recorded worldwide across various religions, including Christianity, Islam, and Hinduism. Not everyone who holds these beliefs goes on to harm children. </a:t>
            </a:r>
            <a:endParaRPr lang="en-GB" sz="1200" b="0" i="0" kern="1200">
              <a:solidFill>
                <a:schemeClr val="tx1"/>
              </a:solidFill>
              <a:effectLst/>
              <a:latin typeface="+mn-lt"/>
              <a:ea typeface="+mn-ea"/>
              <a:cs typeface="+mn-cs"/>
            </a:endParaRP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There is also a range of other languages that are connected to such abuse. This includes black magic, kindoki, ndoki, the evil eye, djinns, voodoo, obeah, demons, and child sorcerers.</a:t>
            </a:r>
          </a:p>
          <a:p>
            <a:endParaRPr lang="en-GB"/>
          </a:p>
        </p:txBody>
      </p:sp>
      <p:sp>
        <p:nvSpPr>
          <p:cNvPr id="4" name="Slide Number Placeholder 3">
            <a:extLst>
              <a:ext uri="{FF2B5EF4-FFF2-40B4-BE49-F238E27FC236}">
                <a16:creationId xmlns:a16="http://schemas.microsoft.com/office/drawing/2014/main" id="{AAF19A58-4ABA-15E4-ECA6-A3CD8C30AC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2419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49612-5DD6-106F-22A7-50B4E78BEF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35816-82AE-D0DE-16F2-36C84B66BA0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DD8510B-723F-5DD7-742B-145ECE128C6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This is </a:t>
            </a:r>
            <a:r>
              <a:rPr lang="en-GB" sz="1200" b="1" i="0" kern="1200">
                <a:solidFill>
                  <a:schemeClr val="tx1"/>
                </a:solidFill>
                <a:effectLst/>
                <a:latin typeface="+mn-lt"/>
                <a:ea typeface="+mn-ea"/>
                <a:cs typeface="+mn-cs"/>
              </a:rPr>
              <a:t>not an exhaustive list</a:t>
            </a:r>
            <a:r>
              <a:rPr lang="en-GB" sz="1200" b="0" i="0" kern="1200">
                <a:solidFill>
                  <a:schemeClr val="tx1"/>
                </a:solidFill>
                <a:effectLst/>
                <a:latin typeface="+mn-lt"/>
                <a:ea typeface="+mn-ea"/>
                <a:cs typeface="+mn-cs"/>
              </a:rPr>
              <a:t>. There will be other examples where children have been harmed because adults believe their actions have brought bad fortune, such as telephoning a wrong number, which some believe allows malevolent spirits to enter the 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Abuse can cover all four categories:</a:t>
            </a:r>
          </a:p>
          <a:p>
            <a:pPr fontAlgn="t"/>
            <a:r>
              <a:rPr lang="en-GB" sz="1200" b="1" i="0" kern="1200">
                <a:solidFill>
                  <a:schemeClr val="tx1"/>
                </a:solidFill>
                <a:effectLst/>
                <a:latin typeface="+mn-lt"/>
                <a:ea typeface="+mn-ea"/>
                <a:cs typeface="+mn-cs"/>
              </a:rPr>
              <a:t>Physical:</a:t>
            </a:r>
            <a:r>
              <a:rPr lang="en-GB" sz="1200" b="0" i="0" kern="1200">
                <a:solidFill>
                  <a:schemeClr val="tx1"/>
                </a:solidFill>
                <a:effectLst/>
                <a:latin typeface="+mn-lt"/>
                <a:ea typeface="+mn-ea"/>
                <a:cs typeface="+mn-cs"/>
              </a:rPr>
              <a:t> May include beating, burning, cutting, stabbing, strangulation, restraint, or applying harmful substances such as chilli peppers to a child’s genitals or eyes.</a:t>
            </a:r>
          </a:p>
          <a:p>
            <a:pPr fontAlgn="t"/>
            <a:r>
              <a:rPr lang="en-GB" sz="1200" b="1" i="0" kern="1200">
                <a:solidFill>
                  <a:schemeClr val="tx1"/>
                </a:solidFill>
                <a:effectLst/>
                <a:latin typeface="+mn-lt"/>
                <a:ea typeface="+mn-ea"/>
                <a:cs typeface="+mn-cs"/>
              </a:rPr>
              <a:t>Emotional:</a:t>
            </a:r>
            <a:r>
              <a:rPr lang="en-GB" sz="1200" b="0" i="0" kern="1200">
                <a:solidFill>
                  <a:schemeClr val="tx1"/>
                </a:solidFill>
                <a:effectLst/>
                <a:latin typeface="+mn-lt"/>
                <a:ea typeface="+mn-ea"/>
                <a:cs typeface="+mn-cs"/>
              </a:rPr>
              <a:t> May involve isolation, threats of abandonment, or convincing a child they are possessed by evil spirits or are a witch.</a:t>
            </a:r>
          </a:p>
          <a:p>
            <a:pPr fontAlgn="t"/>
            <a:r>
              <a:rPr lang="en-GB" sz="1200" b="1" i="0" kern="1200">
                <a:solidFill>
                  <a:schemeClr val="tx1"/>
                </a:solidFill>
                <a:effectLst/>
                <a:latin typeface="+mn-lt"/>
                <a:ea typeface="+mn-ea"/>
                <a:cs typeface="+mn-cs"/>
              </a:rPr>
              <a:t>Neglect:</a:t>
            </a:r>
            <a:r>
              <a:rPr lang="en-GB" sz="1200" b="0" i="0" kern="1200">
                <a:solidFill>
                  <a:schemeClr val="tx1"/>
                </a:solidFill>
                <a:effectLst/>
                <a:latin typeface="+mn-lt"/>
                <a:ea typeface="+mn-ea"/>
                <a:cs typeface="+mn-cs"/>
              </a:rPr>
              <a:t> Failure to provide appropriate medical care, supervision, education, hygiene, nutrition, clothing, or warmth.</a:t>
            </a:r>
          </a:p>
          <a:p>
            <a:pPr fontAlgn="t"/>
            <a:r>
              <a:rPr lang="en-GB" sz="1200" b="1" i="0" kern="1200">
                <a:solidFill>
                  <a:schemeClr val="tx1"/>
                </a:solidFill>
                <a:effectLst/>
                <a:latin typeface="+mn-lt"/>
                <a:ea typeface="+mn-ea"/>
                <a:cs typeface="+mn-cs"/>
              </a:rPr>
              <a:t>Sexual:</a:t>
            </a:r>
            <a:r>
              <a:rPr lang="en-GB" sz="1200" b="0" i="0" kern="1200">
                <a:solidFill>
                  <a:schemeClr val="tx1"/>
                </a:solidFill>
                <a:effectLst/>
                <a:latin typeface="+mn-lt"/>
                <a:ea typeface="+mn-ea"/>
                <a:cs typeface="+mn-cs"/>
              </a:rPr>
              <a:t> Children may be vulnerable to sexual abuse within families, communities, or faith settings, including abuse linked to deliverance rituals and practices used to control trafficked children.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endParaRPr lang="en-GB"/>
          </a:p>
        </p:txBody>
      </p:sp>
      <p:sp>
        <p:nvSpPr>
          <p:cNvPr id="4" name="Slide Number Placeholder 3">
            <a:extLst>
              <a:ext uri="{FF2B5EF4-FFF2-40B4-BE49-F238E27FC236}">
                <a16:creationId xmlns:a16="http://schemas.microsoft.com/office/drawing/2014/main" id="{3E63D900-3B66-1D4F-95BD-B01D86C7EC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76278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183F6-011B-C223-DE8A-A903646827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63F16-6DB9-DEDE-3651-1E9D5C5039D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CF07714-9A2B-92FB-49A2-224E14FB4EF8}"/>
              </a:ext>
            </a:extLst>
          </p:cNvPr>
          <p:cNvSpPr>
            <a:spLocks noGrp="1"/>
          </p:cNvSpPr>
          <p:nvPr>
            <p:ph type="body" idx="1"/>
          </p:nvPr>
        </p:nvSpPr>
        <p:spPr/>
        <p:txBody>
          <a:bodyPr/>
          <a:lstStyle/>
          <a:p>
            <a:r>
              <a:rPr lang="en-GB" sz="1200" b="0" i="0" kern="1200">
                <a:solidFill>
                  <a:schemeClr val="tx1"/>
                </a:solidFill>
                <a:effectLst/>
                <a:latin typeface="+mn-lt"/>
                <a:ea typeface="+mn-ea"/>
                <a:cs typeface="+mn-cs"/>
              </a:rPr>
              <a:t>The number of known cases of child abuse linked to accusations of 'possession' or 'witchcraft' is small, but children involved can suffer damage to their physical and mental health, their capacity to learn, their ability to form relationships and to their self-esteem. It is likely that a proportion of this type of abuse remains unreported, which can often be due to practitioners not being culturally curious about a family's beliefs and views.</a:t>
            </a:r>
          </a:p>
          <a:p>
            <a:endParaRPr lang="en-GB" sz="1200" b="0" i="0" kern="1200">
              <a:solidFill>
                <a:schemeClr val="tx1"/>
              </a:solidFill>
              <a:effectLst/>
              <a:latin typeface="+mn-lt"/>
              <a:ea typeface="+mn-ea"/>
              <a:cs typeface="+mn-cs"/>
            </a:endParaRPr>
          </a:p>
          <a:p>
            <a:endParaRPr lang="en-GB"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C2A7C53-6F13-CA33-C5D8-ECF7F84BCA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99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Notes for BLUE indicators: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Restraint Markings - Children undergoing this form of abuse often will not be willingly engaging and may be offered numbing creams or lotions. As such, they are tied down or held and may have marks around the neck, wrists and ankles;</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One such process of 'bloodletting' or Hijamas is done through the head or back of the child and is often not very visible;</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Clothing - it is believed by some that a demon is represented by fire, and in order to extinguish the demon, the child must be cooled down as much as possible. Children can be found in minimal clothing for this reason</a:t>
            </a:r>
          </a:p>
          <a:p>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Water / Magical Drinks - drinks are one of the most commonly occurring ways parents choose to 'help' their child; the contents of the drinks, often a small bottle of water, are not checked. As such, what parents are thinking is that water can be anything. In some cases, this has included saltwater mixture, cannabis, GHB and other class A drugs, infused with the water to make the child appear compliant;</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Concerns reported in the cases known from research have involved children aged 2 to 14, both boys and girls, and have generally been reported through schools or non-governmental organisations. The referrals usually take place at a point when the situation has escalated and become visible outside the family.</a:t>
            </a:r>
            <a:endParaRPr lang="en-GB"/>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27</a:t>
            </a:fld>
            <a:endParaRPr lang="en-GB"/>
          </a:p>
        </p:txBody>
      </p:sp>
    </p:spTree>
    <p:extLst>
      <p:ext uri="{BB962C8B-B14F-4D97-AF65-F5344CB8AC3E}">
        <p14:creationId xmlns:p14="http://schemas.microsoft.com/office/powerpoint/2010/main" val="16385734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E7AF3-C9F0-7BEC-687A-6285EE0833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91014-58E0-A1C5-253A-61DE171B202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9C5705D-516D-EB55-90C0-70023910C75C}"/>
              </a:ext>
            </a:extLst>
          </p:cNvPr>
          <p:cNvSpPr>
            <a:spLocks noGrp="1"/>
          </p:cNvSpPr>
          <p:nvPr>
            <p:ph type="body" idx="1"/>
          </p:nvPr>
        </p:nvSpPr>
        <p:spPr/>
        <p:txBody>
          <a:bodyPr/>
          <a:lstStyle/>
          <a:p>
            <a:endParaRPr lang="en-GB" sz="1200" b="0" i="0" kern="1200">
              <a:solidFill>
                <a:schemeClr val="tx1"/>
              </a:solidFill>
              <a:effectLst/>
              <a:latin typeface="+mn-lt"/>
              <a:ea typeface="+mn-ea"/>
              <a:cs typeface="+mn-cs"/>
            </a:endParaRPr>
          </a:p>
          <a:p>
            <a:endParaRPr lang="en-GB"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15C62A2-27AD-7C4E-109D-B78E95BCDF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0286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71EAA-B939-B568-0141-20920274F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BDA8A-DA3E-38AB-13BD-235360C59D0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52570D-47B1-AB71-BBA4-853CDBF8E774}"/>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The use of the term ‘honour’ or ‘izzat’ is a word that describes the concept of a family’s reputation in the community – families feel it is necessary to preserve the honour or izzat of their family</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From the Karma Nirvana Survivor Ambassador Panel definition, </a:t>
            </a:r>
            <a:r>
              <a:rPr lang="en-GB" sz="1200" b="0" i="1" kern="1200" dirty="0">
                <a:solidFill>
                  <a:schemeClr val="tx1"/>
                </a:solidFill>
                <a:effectLst/>
                <a:latin typeface="+mn-lt"/>
                <a:ea typeface="+mn-ea"/>
                <a:cs typeface="+mn-cs"/>
              </a:rPr>
              <a:t>Honour based abuse can encompass, but is not limited to:</a:t>
            </a:r>
          </a:p>
          <a:p>
            <a:endParaRPr lang="en-GB" sz="1200" b="0" i="0" kern="1200" dirty="0">
              <a:solidFill>
                <a:schemeClr val="tx1"/>
              </a:solidFill>
              <a:effectLst/>
              <a:latin typeface="+mn-lt"/>
              <a:ea typeface="+mn-ea"/>
              <a:cs typeface="+mn-cs"/>
            </a:endParaRPr>
          </a:p>
          <a:p>
            <a:r>
              <a:rPr lang="en-GB" sz="1200" b="0" i="1" kern="1200" dirty="0">
                <a:solidFill>
                  <a:schemeClr val="tx1"/>
                </a:solidFill>
                <a:effectLst/>
                <a:latin typeface="+mn-lt"/>
                <a:ea typeface="+mn-ea"/>
                <a:cs typeface="+mn-cs"/>
              </a:rPr>
              <a:t>Psychological, emotional, physical, sexual, spiritual and faith-related, economic, financial, and hate-aggravated abuse; forced marriage; female genital mutilation; abduction; isolation; threats; murder; and other acts of domestic abuse.</a:t>
            </a:r>
          </a:p>
          <a:p>
            <a:endParaRPr lang="en-GB" sz="1200" b="0" i="0" kern="1200" dirty="0">
              <a:solidFill>
                <a:schemeClr val="tx1"/>
              </a:solidFill>
              <a:effectLst/>
              <a:latin typeface="+mn-lt"/>
              <a:ea typeface="+mn-ea"/>
              <a:cs typeface="+mn-cs"/>
            </a:endParaRPr>
          </a:p>
          <a:p>
            <a:r>
              <a:rPr lang="en-GB" sz="1200" b="0" i="1" kern="1200" dirty="0">
                <a:solidFill>
                  <a:schemeClr val="tx1"/>
                </a:solidFill>
                <a:effectLst/>
                <a:latin typeface="+mn-lt"/>
                <a:ea typeface="+mn-ea"/>
                <a:cs typeface="+mn-cs"/>
              </a:rPr>
              <a:t>People living in the context of an honour dynamic face additional barriers to their ability to speak out against and report abuse for fear of repercussions, including further and more severe abuse, shame, stigma, and being shunned/ostracised.</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Young victims may find themselves in an abusive and dangerous situation against their will, with no power to seek help. The usual avenues for seeking help – through parents or other family members - may be unavailable.</a:t>
            </a:r>
          </a:p>
          <a:p>
            <a:endParaRPr lang="en-GB"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It is important to be mindful that young people may be subject to so-called ‘honour-based’ abuse for reasons which may seem improbable or relatively minor to others.</a:t>
            </a:r>
            <a:endParaRPr lang="en-GB" dirty="0"/>
          </a:p>
        </p:txBody>
      </p:sp>
      <p:sp>
        <p:nvSpPr>
          <p:cNvPr id="4" name="Slide Number Placeholder 3">
            <a:extLst>
              <a:ext uri="{FF2B5EF4-FFF2-40B4-BE49-F238E27FC236}">
                <a16:creationId xmlns:a16="http://schemas.microsoft.com/office/drawing/2014/main" id="{F8593493-2E0A-5FA6-273A-E51B61F283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95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7293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EC970-D154-D0ED-28D5-F074C2F65A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C97F48-810F-A228-37DC-374B45D20B1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7F87B2B-EEC8-1AA5-156D-97749E4CD3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Overview of FGM</a:t>
            </a:r>
          </a:p>
          <a:p>
            <a:endParaRPr lang="en-GB"/>
          </a:p>
        </p:txBody>
      </p:sp>
      <p:sp>
        <p:nvSpPr>
          <p:cNvPr id="4" name="Slide Number Placeholder 3">
            <a:extLst>
              <a:ext uri="{FF2B5EF4-FFF2-40B4-BE49-F238E27FC236}">
                <a16:creationId xmlns:a16="http://schemas.microsoft.com/office/drawing/2014/main" id="{E08AED15-B5B5-E033-4E3D-A091CB0C39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7078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DD716-8739-CEB4-98C2-2B0227B012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FD1029-0AE0-71CA-1E31-53638368AD6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22BDFDE-CE1A-FBF2-32DF-52A475281E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Discuss that FGM is a safeguarding issue and that all staff need a basic awareness and understanding of this issue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This also includes vaginal piercings in under 18s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If an under 18 discloses to a teacher that she has had a piercing, mandatory reporting would apply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mn-ea"/>
                <a:cs typeface="+mn-cs"/>
              </a:rPr>
              <a:t>In some cultures, FGM can be known as “circumcision” or “female cutting”. </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Talk through each type: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Type 1 – the partial to total removal of the clitoris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Type 2 – the partial or total removal of the clitoris and the inner labia, with or without removal of the outer labia (the labia are the ‘lips’ that surround the vagina).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Type 3 – called ‘infibulation’ – this is the narrowing of the vaginal opening through the creation of a covering seal. The seal is formed by cutting and repositioning the </a:t>
            </a:r>
            <a:r>
              <a:rPr kumimoji="0" lang="en-GB" sz="1200" b="0" i="0" u="none" strike="noStrike" kern="1200" cap="none" spc="0" normalizeH="0" baseline="0" noProof="0" dirty="0" err="1">
                <a:ln>
                  <a:noFill/>
                </a:ln>
                <a:solidFill>
                  <a:prstClr val="black"/>
                </a:solidFill>
                <a:effectLst/>
                <a:uLnTx/>
                <a:uFillTx/>
                <a:latin typeface="Calibri" panose="020F0502020204030204"/>
                <a:ea typeface="+mn-ea"/>
                <a:cs typeface="+mn-cs"/>
              </a:rPr>
              <a:t>labias</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sometimes through stitching, with or without removal of the clitoris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Type 4 – any other damage to the genitalia – piercing, pricking, nicking, incising, cauterizing etc.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GB" dirty="0"/>
              <a:t>World Health Organisation reports that ‘According to available data from 31 countries where FGM is practiced in the western, eastern, and north-eastern regions of Africa, and some countries in the Middle East and Asia, more than 230 million girls and women alive today have been subjected to the practice with more than 4 million girls estimated to be at risk of FGM annually. </a:t>
            </a:r>
            <a:r>
              <a:rPr lang="en-GB" b="1" dirty="0"/>
              <a:t>FGM is therefore of global concern</a:t>
            </a:r>
            <a:r>
              <a:rPr lang="en-GB" dirty="0"/>
              <a:t>’.</a:t>
            </a:r>
          </a:p>
        </p:txBody>
      </p:sp>
      <p:sp>
        <p:nvSpPr>
          <p:cNvPr id="4" name="Slide Number Placeholder 3">
            <a:extLst>
              <a:ext uri="{FF2B5EF4-FFF2-40B4-BE49-F238E27FC236}">
                <a16:creationId xmlns:a16="http://schemas.microsoft.com/office/drawing/2014/main" id="{6078A759-7F9E-3408-3D50-11C64F372D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5253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Make the point that the Interactive Map is available online at the National FGM Centre website:</a:t>
            </a:r>
          </a:p>
          <a:p>
            <a:endParaRPr lang="en-GB" dirty="0"/>
          </a:p>
          <a:p>
            <a:r>
              <a:rPr lang="en-GB" dirty="0"/>
              <a:t>www.nationalfgmcentre.org.uk </a:t>
            </a:r>
            <a:r>
              <a:rPr lang="en-GB" baseline="0" dirty="0"/>
              <a:t> - The National FGM Centre is a partnership between Barnardo’s and the Local Government Association</a:t>
            </a:r>
          </a:p>
          <a:p>
            <a:endParaRPr lang="en-GB" baseline="0" dirty="0"/>
          </a:p>
          <a:p>
            <a:r>
              <a:rPr lang="en-GB" baseline="0" dirty="0"/>
              <a:t>FGM is not an African problem – it is worldwide problem</a:t>
            </a:r>
          </a:p>
          <a:p>
            <a:r>
              <a:rPr lang="en-GB" baseline="0" dirty="0"/>
              <a:t>Professionals can use the (free) interactive map to look at prevalence information</a:t>
            </a:r>
          </a:p>
          <a:p>
            <a:r>
              <a:rPr lang="en-GB" baseline="0" dirty="0"/>
              <a:t>When working with a family, professionals not only need to know the country of origin, but more importantly the </a:t>
            </a:r>
            <a:r>
              <a:rPr lang="en-GB" b="0" baseline="0" dirty="0"/>
              <a:t>ethnic group. </a:t>
            </a:r>
          </a:p>
          <a:p>
            <a:endParaRPr lang="en-GB" b="0" baseline="0" dirty="0"/>
          </a:p>
          <a:p>
            <a:r>
              <a:rPr lang="en-GB" b="0" baseline="0" dirty="0"/>
              <a:t>Spend a few minutes showing the map and what information can be found on it</a:t>
            </a:r>
          </a:p>
          <a:p>
            <a:endParaRPr lang="en-GB" dirty="0"/>
          </a:p>
        </p:txBody>
      </p:sp>
      <p:sp>
        <p:nvSpPr>
          <p:cNvPr id="4" name="Slide Number Placeholder 3"/>
          <p:cNvSpPr>
            <a:spLocks noGrp="1"/>
          </p:cNvSpPr>
          <p:nvPr>
            <p:ph type="sldNum" sz="quarter" idx="5"/>
          </p:nvPr>
        </p:nvSpPr>
        <p:spPr/>
        <p:txBody>
          <a:bodyPr/>
          <a:lstStyle/>
          <a:p>
            <a:fld id="{F1B10567-32D7-4C6B-A64F-CFCFF718CD9F}" type="slidenum">
              <a:rPr lang="en-GB" smtClean="0"/>
              <a:t>7</a:t>
            </a:fld>
            <a:endParaRPr lang="en-GB"/>
          </a:p>
        </p:txBody>
      </p:sp>
    </p:spTree>
    <p:extLst>
      <p:ext uri="{BB962C8B-B14F-4D97-AF65-F5344CB8AC3E}">
        <p14:creationId xmlns:p14="http://schemas.microsoft.com/office/powerpoint/2010/main" val="241816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19138-18C1-CA25-6FDF-77FFD420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35E697-0C65-3AB8-C348-AF38BDF8535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D3A66A4-3BC1-CCE6-09C5-BDBE30636389}"/>
              </a:ext>
            </a:extLst>
          </p:cNvPr>
          <p:cNvSpPr>
            <a:spLocks noGrp="1"/>
          </p:cNvSpPr>
          <p:nvPr>
            <p:ph type="body" idx="1"/>
          </p:nvPr>
        </p:nvSpPr>
        <p:spPr/>
        <p:txBody>
          <a:bodyPr/>
          <a:lstStyle/>
          <a:p>
            <a:r>
              <a:rPr lang="en-GB"/>
              <a:t>You can add that this is not an exhaustive list </a:t>
            </a:r>
          </a:p>
          <a:p>
            <a:r>
              <a:rPr lang="en-GB"/>
              <a:t>Families may use or have certain cultural beliefs through which they may seek to justify their intentions / actions</a:t>
            </a:r>
          </a:p>
          <a:p>
            <a:r>
              <a:rPr lang="en-GB"/>
              <a:t>Pick out different ‘justifications’ and explain them </a:t>
            </a:r>
          </a:p>
          <a:p>
            <a:r>
              <a:rPr lang="en-GB"/>
              <a:t>Emphasise the safeguarding element – families do this as they think it’s a way of safeguarding their daughters - and the importance of exploring families views around FGM and why they practise. </a:t>
            </a:r>
          </a:p>
          <a:p>
            <a:endParaRPr lang="en-GB"/>
          </a:p>
        </p:txBody>
      </p:sp>
      <p:sp>
        <p:nvSpPr>
          <p:cNvPr id="4" name="Slide Number Placeholder 3">
            <a:extLst>
              <a:ext uri="{FF2B5EF4-FFF2-40B4-BE49-F238E27FC236}">
                <a16:creationId xmlns:a16="http://schemas.microsoft.com/office/drawing/2014/main" id="{661C0EF5-F7A1-74A6-813D-26A4FA1340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69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46B-75C1-0A6F-69B7-3A16D69DE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4F7557-EEAD-496F-9B4D-AA818657B0D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991DBC9-9F2F-5F67-C788-C85B93ABE8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Pick out different issues and explain them </a:t>
            </a:r>
          </a:p>
          <a:p>
            <a:endParaRPr lang="en-GB"/>
          </a:p>
          <a:p>
            <a:endParaRPr lang="en-GB"/>
          </a:p>
        </p:txBody>
      </p:sp>
      <p:sp>
        <p:nvSpPr>
          <p:cNvPr id="4" name="Slide Number Placeholder 3">
            <a:extLst>
              <a:ext uri="{FF2B5EF4-FFF2-40B4-BE49-F238E27FC236}">
                <a16:creationId xmlns:a16="http://schemas.microsoft.com/office/drawing/2014/main" id="{54B315FA-EBE9-D637-6A32-25A148F582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01631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27/08/2026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89792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998881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740105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9631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38311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6760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3389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27/08/2026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771461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27/08/2026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40498412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2975659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1510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27/08/2026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799156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22611359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42511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38536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29395526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6057870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9461476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39944979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974885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41595118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41619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2251962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0192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two content">
    <p:bg>
      <p:bgRef idx="1001">
        <a:schemeClr val="bg1"/>
      </p:bgRef>
    </p:bg>
    <p:spTree>
      <p:nvGrpSpPr>
        <p:cNvPr id="1" name=""/>
        <p:cNvGrpSpPr/>
        <p:nvPr/>
      </p:nvGrpSpPr>
      <p:grpSpPr>
        <a:xfrm>
          <a:off x="0" y="0"/>
          <a:ext cx="0" cy="0"/>
          <a:chOff x="0" y="0"/>
          <a:chExt cx="0" cy="0"/>
        </a:xfrm>
      </p:grpSpPr>
      <p:sp>
        <p:nvSpPr>
          <p:cNvPr id="18" name="Content Placeholder 17"/>
          <p:cNvSpPr>
            <a:spLocks noGrp="1"/>
          </p:cNvSpPr>
          <p:nvPr>
            <p:ph sz="quarter" idx="10" hasCustomPrompt="1"/>
          </p:nvPr>
        </p:nvSpPr>
        <p:spPr>
          <a:xfrm>
            <a:off x="623392"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
        <p:nvSpPr>
          <p:cNvPr id="21" name="Title 20"/>
          <p:cNvSpPr>
            <a:spLocks noGrp="1"/>
          </p:cNvSpPr>
          <p:nvPr>
            <p:ph type="title"/>
          </p:nvPr>
        </p:nvSpPr>
        <p:spPr>
          <a:xfrm>
            <a:off x="623392" y="404664"/>
            <a:ext cx="10942240" cy="648072"/>
          </a:xfrm>
          <a:prstGeom prst="rect">
            <a:avLst/>
          </a:prstGeom>
        </p:spPr>
        <p:txBody>
          <a:bodyPr/>
          <a:lstStyle>
            <a:lvl1pPr>
              <a:defRPr sz="3200" b="1">
                <a:solidFill>
                  <a:schemeClr val="tx1"/>
                </a:solidFill>
              </a:defRPr>
            </a:lvl1pPr>
          </a:lstStyle>
          <a:p>
            <a:r>
              <a:rPr lang="en-US"/>
              <a:t>Click to edit Master title style</a:t>
            </a:r>
            <a:endParaRPr lang="en-GB"/>
          </a:p>
        </p:txBody>
      </p:sp>
      <p:sp>
        <p:nvSpPr>
          <p:cNvPr id="9" name="Content Placeholder 17"/>
          <p:cNvSpPr>
            <a:spLocks noGrp="1"/>
          </p:cNvSpPr>
          <p:nvPr>
            <p:ph sz="quarter" idx="13" hasCustomPrompt="1"/>
          </p:nvPr>
        </p:nvSpPr>
        <p:spPr>
          <a:xfrm>
            <a:off x="6288021"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Tree>
    <p:extLst>
      <p:ext uri="{BB962C8B-B14F-4D97-AF65-F5344CB8AC3E}">
        <p14:creationId xmlns:p14="http://schemas.microsoft.com/office/powerpoint/2010/main" val="126732559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4548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2190410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59481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9624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727303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583086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27/08/2026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78704728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userDrawn="1">
          <p15:clr>
            <a:srgbClr val="F26B43"/>
          </p15:clr>
        </p15:guide>
        <p15:guide id="13" pos="7680" userDrawn="1">
          <p15:clr>
            <a:srgbClr val="F26B43"/>
          </p15:clr>
        </p15:guide>
        <p15:guide id="14" pos="340" userDrawn="1">
          <p15:clr>
            <a:srgbClr val="F26B43"/>
          </p15:clr>
        </p15:guide>
        <p15:guide id="15" pos="7339" userDrawn="1">
          <p15:clr>
            <a:srgbClr val="F26B43"/>
          </p15:clr>
        </p15:guide>
        <p15:guide id="16" orient="horz" userDrawn="1">
          <p15:clr>
            <a:srgbClr val="F26B43"/>
          </p15:clr>
        </p15:guide>
        <p15:guide id="17" orient="horz" pos="4320" userDrawn="1">
          <p15:clr>
            <a:srgbClr val="F26B43"/>
          </p15:clr>
        </p15:guide>
        <p15:guide id="18" orient="horz" pos="408" userDrawn="1">
          <p15:clr>
            <a:srgbClr val="F26B43"/>
          </p15:clr>
        </p15:guide>
        <p15:guide id="19" orient="horz" pos="3979" userDrawn="1">
          <p15:clr>
            <a:srgbClr val="F26B43"/>
          </p15:clr>
        </p15:guide>
        <p15:guide id="20" orient="horz" pos="997" userDrawn="1">
          <p15:clr>
            <a:srgbClr val="F26B43"/>
          </p15:clr>
        </p15:guide>
        <p15:guide id="21" orient="horz" pos="1174" userDrawn="1">
          <p15:clr>
            <a:srgbClr val="F26B43"/>
          </p15:clr>
        </p15:guide>
        <p15:guide id="22" orient="horz" pos="37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27/08/2026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57215856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1.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hyperlink" Target="https://nationalfgmcentre.org.uk/wp-content/uploads/2019/06/FGM-Schools-Guidance-National-FGM-Centre.pdf"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imCmlG3_3tc" TargetMode="External"/><Relationship Id="rId2" Type="http://schemas.openxmlformats.org/officeDocument/2006/relationships/notesSlide" Target="../notesSlides/notesSlide19.xml"/><Relationship Id="rId1" Type="http://schemas.openxmlformats.org/officeDocument/2006/relationships/slideLayout" Target="../slideLayouts/slideLayout21.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21.xml"/><Relationship Id="rId4" Type="http://schemas.openxmlformats.org/officeDocument/2006/relationships/hyperlink" Target="https://www.gov.uk/government/publications/the-right-to-choose-government-guidance-on-forced-marriage"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hyperlink" Target="https://twitter.com/Essex_CC" TargetMode="External"/><Relationship Id="rId1" Type="http://schemas.openxmlformats.org/officeDocument/2006/relationships/slideLayout" Target="../slideLayouts/slideLayout13.xml"/><Relationship Id="rId5" Type="http://schemas.openxmlformats.org/officeDocument/2006/relationships/image" Target="../media/image19.svg"/><Relationship Id="rId4" Type="http://schemas.openxmlformats.org/officeDocument/2006/relationships/hyperlink" Target="https://www.facebook.com/essexcountycounci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nationalfgmcentre.org.uk/world-fgm-prevalence-map/"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27" descr="Young girl examines molecular structure">
            <a:extLst>
              <a:ext uri="{FF2B5EF4-FFF2-40B4-BE49-F238E27FC236}">
                <a16:creationId xmlns:a16="http://schemas.microsoft.com/office/drawing/2014/main" id="{3924476F-4AF1-AB1F-3148-29CB4C3EF29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1015" r="21015"/>
          <a:stretch/>
        </p:blipFill>
        <p:spPr>
          <a:xfrm>
            <a:off x="6227129" y="0"/>
            <a:ext cx="5964871" cy="6858000"/>
          </a:xfrm>
        </p:spPr>
      </p:pic>
      <p:sp>
        <p:nvSpPr>
          <p:cNvPr id="3" name="Title 2">
            <a:extLst>
              <a:ext uri="{FF2B5EF4-FFF2-40B4-BE49-F238E27FC236}">
                <a16:creationId xmlns:a16="http://schemas.microsoft.com/office/drawing/2014/main" id="{66FF32F9-2255-E5DE-3434-DA56BFA4156D}"/>
              </a:ext>
            </a:extLst>
          </p:cNvPr>
          <p:cNvSpPr>
            <a:spLocks noGrp="1"/>
          </p:cNvSpPr>
          <p:nvPr>
            <p:ph type="ctrTitle"/>
          </p:nvPr>
        </p:nvSpPr>
        <p:spPr>
          <a:xfrm>
            <a:off x="539749" y="1196502"/>
            <a:ext cx="6204999" cy="2097498"/>
          </a:xfrm>
        </p:spPr>
        <p:txBody>
          <a:bodyPr/>
          <a:lstStyle/>
          <a:p>
            <a:r>
              <a:rPr lang="en-GB" sz="4000">
                <a:solidFill>
                  <a:srgbClr val="4179AA"/>
                </a:solidFill>
                <a:latin typeface="Aptos" panose="020B0004020202020204" pitchFamily="34" charset="0"/>
              </a:rPr>
              <a:t>Keeping Children Safe in Education: </a:t>
            </a:r>
          </a:p>
        </p:txBody>
      </p:sp>
      <p:sp>
        <p:nvSpPr>
          <p:cNvPr id="4" name="Subtitle 3">
            <a:extLst>
              <a:ext uri="{FF2B5EF4-FFF2-40B4-BE49-F238E27FC236}">
                <a16:creationId xmlns:a16="http://schemas.microsoft.com/office/drawing/2014/main" id="{4AC8350C-EC6E-CE82-26A1-B2F2809AFF4D}"/>
              </a:ext>
            </a:extLst>
          </p:cNvPr>
          <p:cNvSpPr>
            <a:spLocks noGrp="1"/>
          </p:cNvSpPr>
          <p:nvPr>
            <p:ph type="subTitle" idx="1"/>
          </p:nvPr>
        </p:nvSpPr>
        <p:spPr>
          <a:xfrm>
            <a:off x="475013" y="2753999"/>
            <a:ext cx="6269735" cy="1622703"/>
          </a:xfrm>
        </p:spPr>
        <p:txBody>
          <a:bodyPr/>
          <a:lstStyle/>
          <a:p>
            <a:r>
              <a:rPr lang="en-GB" b="1">
                <a:solidFill>
                  <a:srgbClr val="E40037"/>
                </a:solidFill>
                <a:latin typeface="Aptos" panose="020B0004020202020204" pitchFamily="34" charset="0"/>
              </a:rPr>
              <a:t>Honour or faith-based abuse (including FGM and forced marriage) </a:t>
            </a:r>
          </a:p>
        </p:txBody>
      </p:sp>
      <p:sp>
        <p:nvSpPr>
          <p:cNvPr id="7" name="Date Placeholder 6">
            <a:extLst>
              <a:ext uri="{FF2B5EF4-FFF2-40B4-BE49-F238E27FC236}">
                <a16:creationId xmlns:a16="http://schemas.microsoft.com/office/drawing/2014/main" id="{482EDEC0-71BF-DF40-C7F0-2DC769C6CC24}"/>
              </a:ext>
            </a:extLst>
          </p:cNvPr>
          <p:cNvSpPr>
            <a:spLocks noGrp="1"/>
          </p:cNvSpPr>
          <p:nvPr>
            <p:ph type="dt" sz="half" idx="10"/>
          </p:nvPr>
        </p:nvSpPr>
        <p:spPr>
          <a:xfrm>
            <a:off x="539750" y="5220000"/>
            <a:ext cx="4401366" cy="67746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Aptos" panose="020B0004020202020204" pitchFamily="34" charset="0"/>
              </a:rPr>
              <a:t>Essex Education Safeguarding Team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Aptos" panose="020B0004020202020204" pitchFamily="34" charset="0"/>
              </a:rPr>
              <a:t>September 2026</a:t>
            </a:r>
          </a:p>
        </p:txBody>
      </p:sp>
      <p:sp>
        <p:nvSpPr>
          <p:cNvPr id="2" name="TextBox 1">
            <a:extLst>
              <a:ext uri="{FF2B5EF4-FFF2-40B4-BE49-F238E27FC236}">
                <a16:creationId xmlns:a16="http://schemas.microsoft.com/office/drawing/2014/main" id="{630497DB-6F80-7EBB-1EDD-F67C2623A76A}"/>
              </a:ext>
            </a:extLst>
          </p:cNvPr>
          <p:cNvSpPr txBox="1"/>
          <p:nvPr/>
        </p:nvSpPr>
        <p:spPr>
          <a:xfrm>
            <a:off x="539750" y="5897461"/>
            <a:ext cx="6725116" cy="67746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1000" b="0" i="0" u="none" strike="noStrike" kern="1200" cap="none" spc="0" normalizeH="0" baseline="0" noProof="0">
                <a:ln>
                  <a:noFill/>
                </a:ln>
                <a:solidFill>
                  <a:srgbClr val="000000"/>
                </a:solidFill>
                <a:effectLst/>
                <a:uLnTx/>
                <a:uFillTx/>
                <a:latin typeface="Calibri"/>
                <a:ea typeface="+mn-ea"/>
                <a:cs typeface="+mn-cs"/>
              </a:rPr>
              <a:t>Copyright © Essex County Council 2026</a:t>
            </a:r>
            <a:br>
              <a:rPr kumimoji="0" lang="en-GB" sz="1000" b="0" i="0" u="none" strike="noStrike" kern="1200" cap="none" spc="0" normalizeH="0" baseline="0" noProof="0">
                <a:ln>
                  <a:noFill/>
                </a:ln>
                <a:solidFill>
                  <a:srgbClr val="000000"/>
                </a:solidFill>
                <a:effectLst/>
                <a:uLnTx/>
                <a:uFillTx/>
                <a:latin typeface="Calibri"/>
                <a:ea typeface="+mn-ea"/>
                <a:cs typeface="+mn-cs"/>
              </a:rPr>
            </a:br>
            <a:r>
              <a:rPr kumimoji="0" lang="en-GB" sz="1000" b="0" i="0" u="none" strike="noStrike" kern="1200" cap="none" spc="0" normalizeH="0" baseline="0" noProof="0">
                <a:ln>
                  <a:noFill/>
                </a:ln>
                <a:solidFill>
                  <a:srgbClr val="000000"/>
                </a:solidFill>
                <a:effectLst/>
                <a:uLnTx/>
                <a:uFillTx/>
                <a:latin typeface="Calibri"/>
                <a:ea typeface="+mn-ea"/>
                <a:cs typeface="+mn-cs"/>
              </a:rPr>
              <a:t>No part of this publication may be reproduced, stored in a retrieval system of any nature, downloaded, transmitted or distributed in any form or by any means including photocopying and recording, without the prior written permission of Essex County Council, the copyright owner</a:t>
            </a:r>
          </a:p>
        </p:txBody>
      </p:sp>
      <p:pic>
        <p:nvPicPr>
          <p:cNvPr id="14" name="Picture 13">
            <a:extLst>
              <a:ext uri="{FF2B5EF4-FFF2-40B4-BE49-F238E27FC236}">
                <a16:creationId xmlns:a16="http://schemas.microsoft.com/office/drawing/2014/main" id="{6CF7E7CF-B088-5572-B67C-F93AE672DC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680012" y="4869606"/>
            <a:ext cx="637670" cy="1212412"/>
          </a:xfrm>
          <a:prstGeom prst="rect">
            <a:avLst/>
          </a:prstGeom>
        </p:spPr>
      </p:pic>
    </p:spTree>
    <p:extLst>
      <p:ext uri="{BB962C8B-B14F-4D97-AF65-F5344CB8AC3E}">
        <p14:creationId xmlns:p14="http://schemas.microsoft.com/office/powerpoint/2010/main" val="2394565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B17FF-6C3F-C6F5-4CB3-85EAA674D7D7}"/>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6B777FB-8E44-6741-71BF-A43EF723CA2C}"/>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6523886" y="10"/>
            <a:ext cx="5668115" cy="6857990"/>
          </a:xfrm>
          <a:noFill/>
          <a:ln>
            <a:solidFill>
              <a:srgbClr val="002060"/>
            </a:solidFill>
          </a:ln>
        </p:spPr>
      </p:pic>
      <p:sp>
        <p:nvSpPr>
          <p:cNvPr id="4" name="Title 3">
            <a:extLst>
              <a:ext uri="{FF2B5EF4-FFF2-40B4-BE49-F238E27FC236}">
                <a16:creationId xmlns:a16="http://schemas.microsoft.com/office/drawing/2014/main" id="{61DCA753-C26B-B48A-20CB-265EB475BF46}"/>
              </a:ext>
            </a:extLst>
          </p:cNvPr>
          <p:cNvSpPr txBox="1">
            <a:spLocks noGrp="1"/>
          </p:cNvSpPr>
          <p:nvPr>
            <p:ph type="title"/>
          </p:nvPr>
        </p:nvSpPr>
        <p:spPr>
          <a:xfrm>
            <a:off x="225468" y="156007"/>
            <a:ext cx="6131249" cy="1065091"/>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3600" i="0" u="none" strike="noStrike" kern="1200" cap="none" spc="0" normalizeH="0" baseline="0" noProof="0">
                <a:ln>
                  <a:noFill/>
                </a:ln>
                <a:solidFill>
                  <a:srgbClr val="E40037"/>
                </a:solidFill>
                <a:effectLst/>
                <a:uLnTx/>
                <a:uFillTx/>
                <a:latin typeface="Aptos" panose="020B0004020202020204" pitchFamily="34" charset="0"/>
              </a:rPr>
              <a:t>The Law</a:t>
            </a:r>
          </a:p>
        </p:txBody>
      </p:sp>
      <p:sp>
        <p:nvSpPr>
          <p:cNvPr id="13" name="Content Placeholder 3">
            <a:extLst>
              <a:ext uri="{FF2B5EF4-FFF2-40B4-BE49-F238E27FC236}">
                <a16:creationId xmlns:a16="http://schemas.microsoft.com/office/drawing/2014/main" id="{E774DC04-A950-531B-194A-68C1FF6CEE17}"/>
              </a:ext>
            </a:extLst>
          </p:cNvPr>
          <p:cNvSpPr>
            <a:spLocks noGrp="1"/>
          </p:cNvSpPr>
          <p:nvPr>
            <p:ph idx="1"/>
          </p:nvPr>
        </p:nvSpPr>
        <p:spPr>
          <a:xfrm>
            <a:off x="392637" y="963827"/>
            <a:ext cx="6131249" cy="57381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E40037"/>
                </a:solidFill>
                <a:effectLst/>
                <a:uLnTx/>
                <a:uFillTx/>
                <a:latin typeface="Aptos" panose="020B0004020202020204" pitchFamily="34" charset="0"/>
                <a:ea typeface="+mn-ea"/>
                <a:cs typeface="+mn-cs"/>
              </a:rPr>
              <a:t>It is an offence under the FGM Act 2003 to: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Perform FGM in the UK or take a girl abroad to be subjected to FGM </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Assist the carrying out of FGM in the UK or abroad;</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Assist from the UK a non-UK person to carry out FGM outside the UK on a UK national/permanent UK resident.</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altLang="en-US"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For someone in the UK to aid, abet, counsel or procure FGM outside of UK.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E40037"/>
                </a:solidFill>
                <a:effectLst/>
                <a:uLnTx/>
                <a:uFillTx/>
                <a:latin typeface="Aptos" panose="020B0004020202020204" pitchFamily="34" charset="0"/>
                <a:ea typeface="Tahoma" panose="020B0604030504040204" pitchFamily="34" charset="0"/>
                <a:cs typeface="Tahoma" panose="020B0604030504040204" pitchFamily="34" charset="0"/>
              </a:rPr>
              <a:t>The Serious Crime Act 2015</a:t>
            </a:r>
            <a:r>
              <a:rPr kumimoji="0" lang="en-GB" altLang="en-US" sz="2400" b="0" i="0" u="none" strike="noStrike" kern="1200" cap="none" spc="0" normalizeH="0" baseline="0" noProof="0">
                <a:ln>
                  <a:noFill/>
                </a:ln>
                <a:solidFill>
                  <a:srgbClr val="E40037"/>
                </a:solidFill>
                <a:effectLst/>
                <a:uLnTx/>
                <a:uFillTx/>
                <a:latin typeface="Aptos" panose="020B0004020202020204" pitchFamily="34" charset="0"/>
                <a:ea typeface="Tahoma" panose="020B0604030504040204" pitchFamily="34" charset="0"/>
                <a:cs typeface="Tahoma" panose="020B0604030504040204" pitchFamily="34" charset="0"/>
              </a:rPr>
              <a:t>:</a:t>
            </a:r>
            <a:endParaRPr kumimoji="0" lang="en-GB" altLang="en-US" sz="18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altLang="en-US"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Provides Anonymity to victims</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altLang="en-US"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New offence of failure to protect from FGM</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altLang="en-US"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Introduced FGM protection orders</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altLang="en-US"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Introduced a mandatory reporting duty requiring regulated health and social care professionals to report known cases of FGM in under 18 to the police</a:t>
            </a:r>
          </a:p>
          <a:p>
            <a:pPr marL="342900" indent="-342900">
              <a:buFont typeface="Wingdings" panose="05000000000000000000" pitchFamily="2" charset="2"/>
              <a:buChar char="§"/>
            </a:pPr>
            <a:endParaRPr lang="en-US" sz="1200" b="0">
              <a:latin typeface="Aptos" panose="020B0004020202020204" pitchFamily="34" charset="0"/>
            </a:endParaRPr>
          </a:p>
        </p:txBody>
      </p:sp>
    </p:spTree>
    <p:extLst>
      <p:ext uri="{BB962C8B-B14F-4D97-AF65-F5344CB8AC3E}">
        <p14:creationId xmlns:p14="http://schemas.microsoft.com/office/powerpoint/2010/main" val="3761015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0EE13-906F-7600-0D7E-6045C0FF78D8}"/>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8EFCD30-5DE0-6F79-AC7E-16752EFC798F}"/>
              </a:ext>
              <a:ext uri="{C183D7F6-B498-43B3-948B-1728B52AA6E4}">
                <adec:decorative xmlns:adec="http://schemas.microsoft.com/office/drawing/2017/decorative" val="1"/>
              </a:ext>
            </a:extLst>
          </p:cNvPr>
          <p:cNvSpPr>
            <a:spLocks noGrp="1"/>
          </p:cNvSpPr>
          <p:nvPr>
            <p:ph type="pic" sz="quarter" idx="10"/>
          </p:nvPr>
        </p:nvSpPr>
        <p:spPr>
          <a:xfrm>
            <a:off x="6523885" y="0"/>
            <a:ext cx="5668115" cy="6858000"/>
          </a:xfrm>
          <a:solidFill>
            <a:srgbClr val="4179AA"/>
          </a:solidFill>
          <a:ln>
            <a:solidFill>
              <a:srgbClr val="002060"/>
            </a:solidFill>
          </a:ln>
        </p:spPr>
        <p:txBody>
          <a:bodyPr/>
          <a:lstStyle/>
          <a:p>
            <a:endParaRPr lang="en-GB">
              <a:solidFill>
                <a:srgbClr val="ABD5FF"/>
              </a:solidFill>
            </a:endParaRPr>
          </a:p>
        </p:txBody>
      </p:sp>
      <p:sp>
        <p:nvSpPr>
          <p:cNvPr id="10" name="TextBox 9">
            <a:extLst>
              <a:ext uri="{FF2B5EF4-FFF2-40B4-BE49-F238E27FC236}">
                <a16:creationId xmlns:a16="http://schemas.microsoft.com/office/drawing/2014/main" id="{2B2C17EA-B7CB-62F8-46E3-FBBD1ACA4D58}"/>
              </a:ext>
              <a:ext uri="{C183D7F6-B498-43B3-948B-1728B52AA6E4}">
                <adec:decorative xmlns:adec="http://schemas.microsoft.com/office/drawing/2017/decorative" val="1"/>
              </a:ext>
            </a:extLst>
          </p:cNvPr>
          <p:cNvSpPr txBox="1"/>
          <p:nvPr/>
        </p:nvSpPr>
        <p:spPr>
          <a:xfrm>
            <a:off x="115728" y="188041"/>
            <a:ext cx="5330186" cy="791598"/>
          </a:xfrm>
          <a:prstGeom prst="rect">
            <a:avLst/>
          </a:prstGeom>
          <a:noFill/>
        </p:spPr>
        <p:txBody>
          <a:bodyPr wrap="square" lIns="0" tIns="0" rIns="0" bIns="0" rtlCol="0">
            <a:noAutofit/>
          </a:bodyPr>
          <a:lstStyle/>
          <a:p>
            <a:pPr algn="l">
              <a:spcAft>
                <a:spcPts val="1134"/>
              </a:spcAft>
            </a:pPr>
            <a:r>
              <a:rPr lang="en-GB" sz="3600" b="1">
                <a:solidFill>
                  <a:srgbClr val="E40037"/>
                </a:solidFill>
                <a:latin typeface="Aptos" panose="020B0004020202020204" pitchFamily="34" charset="0"/>
              </a:rPr>
              <a:t>Mandatory reporting duty </a:t>
            </a:r>
          </a:p>
        </p:txBody>
      </p:sp>
      <p:sp>
        <p:nvSpPr>
          <p:cNvPr id="14" name="TextBox 13">
            <a:extLst>
              <a:ext uri="{FF2B5EF4-FFF2-40B4-BE49-F238E27FC236}">
                <a16:creationId xmlns:a16="http://schemas.microsoft.com/office/drawing/2014/main" id="{01CD2218-1D58-579C-B252-B76FCD2F321D}"/>
              </a:ext>
              <a:ext uri="{C183D7F6-B498-43B3-948B-1728B52AA6E4}">
                <adec:decorative xmlns:adec="http://schemas.microsoft.com/office/drawing/2017/decorative" val="1"/>
              </a:ext>
            </a:extLst>
          </p:cNvPr>
          <p:cNvSpPr txBox="1"/>
          <p:nvPr/>
        </p:nvSpPr>
        <p:spPr>
          <a:xfrm>
            <a:off x="270252" y="1083997"/>
            <a:ext cx="5890806" cy="917933"/>
          </a:xfrm>
          <a:prstGeom prst="rect">
            <a:avLst/>
          </a:prstGeom>
          <a:noFill/>
        </p:spPr>
        <p:txBody>
          <a:bodyPr wrap="square" lIns="0" tIns="0" rIns="0" bIns="0" rtlCol="0">
            <a:noAutofit/>
          </a:bodyPr>
          <a:lstStyle/>
          <a:p>
            <a:pPr algn="ctr">
              <a:spcAft>
                <a:spcPts val="1134"/>
              </a:spcAft>
            </a:pPr>
            <a:r>
              <a:rPr lang="en-GB" sz="2000">
                <a:latin typeface="Aptos" panose="020B0004020202020204" pitchFamily="34" charset="0"/>
              </a:rPr>
              <a:t>A personal duty for social workers, teachers and health professionals to report to police on 101 in known cases of FGM in under 18’s</a:t>
            </a:r>
          </a:p>
        </p:txBody>
      </p:sp>
      <p:pic>
        <p:nvPicPr>
          <p:cNvPr id="16" name="Picture 15">
            <a:extLst>
              <a:ext uri="{FF2B5EF4-FFF2-40B4-BE49-F238E27FC236}">
                <a16:creationId xmlns:a16="http://schemas.microsoft.com/office/drawing/2014/main" id="{6634BB39-4D9E-01C5-47EB-D8CF34628284}"/>
              </a:ext>
              <a:ext uri="{C183D7F6-B498-43B3-948B-1728B52AA6E4}">
                <adec:decorative xmlns:adec="http://schemas.microsoft.com/office/drawing/2017/decorative" val="1"/>
              </a:ext>
            </a:extLst>
          </p:cNvPr>
          <p:cNvPicPr>
            <a:picLocks noChangeAspect="1"/>
          </p:cNvPicPr>
          <p:nvPr/>
        </p:nvPicPr>
        <p:blipFill>
          <a:blip r:embed="rId3">
            <a:duotone>
              <a:schemeClr val="accent2">
                <a:shade val="45000"/>
                <a:satMod val="135000"/>
              </a:schemeClr>
              <a:prstClr val="white"/>
            </a:duotone>
            <a:alphaModFix amt="85000"/>
          </a:blip>
          <a:stretch>
            <a:fillRect/>
          </a:stretch>
        </p:blipFill>
        <p:spPr>
          <a:xfrm>
            <a:off x="486367" y="2170072"/>
            <a:ext cx="914479" cy="914479"/>
          </a:xfrm>
          <a:prstGeom prst="rect">
            <a:avLst/>
          </a:prstGeom>
        </p:spPr>
      </p:pic>
      <p:sp>
        <p:nvSpPr>
          <p:cNvPr id="17" name="TextBox 16">
            <a:extLst>
              <a:ext uri="{FF2B5EF4-FFF2-40B4-BE49-F238E27FC236}">
                <a16:creationId xmlns:a16="http://schemas.microsoft.com/office/drawing/2014/main" id="{CAD78ECA-ABA8-0909-FB94-644B9298F061}"/>
              </a:ext>
              <a:ext uri="{C183D7F6-B498-43B3-948B-1728B52AA6E4}">
                <adec:decorative xmlns:adec="http://schemas.microsoft.com/office/drawing/2017/decorative" val="1"/>
              </a:ext>
            </a:extLst>
          </p:cNvPr>
          <p:cNvSpPr txBox="1"/>
          <p:nvPr/>
        </p:nvSpPr>
        <p:spPr>
          <a:xfrm>
            <a:off x="1475656" y="2484885"/>
            <a:ext cx="3379304" cy="558043"/>
          </a:xfrm>
          <a:prstGeom prst="rect">
            <a:avLst/>
          </a:prstGeom>
          <a:noFill/>
        </p:spPr>
        <p:txBody>
          <a:bodyPr wrap="square" lIns="0" tIns="0" rIns="0" bIns="0" rtlCol="0">
            <a:noAutofit/>
          </a:bodyPr>
          <a:lstStyle/>
          <a:p>
            <a:pPr algn="l">
              <a:spcAft>
                <a:spcPts val="1134"/>
              </a:spcAft>
            </a:pPr>
            <a:r>
              <a:rPr lang="en-GB" sz="2000" b="1">
                <a:solidFill>
                  <a:srgbClr val="4179AA"/>
                </a:solidFill>
                <a:latin typeface="Aptos" panose="020B0004020202020204" pitchFamily="34" charset="0"/>
              </a:rPr>
              <a:t>Visual Identification </a:t>
            </a:r>
          </a:p>
        </p:txBody>
      </p:sp>
      <p:pic>
        <p:nvPicPr>
          <p:cNvPr id="18" name="Picture 17">
            <a:extLst>
              <a:ext uri="{FF2B5EF4-FFF2-40B4-BE49-F238E27FC236}">
                <a16:creationId xmlns:a16="http://schemas.microsoft.com/office/drawing/2014/main" id="{61D029A3-0096-6635-6FF7-72AE46ED81C7}"/>
              </a:ext>
              <a:ext uri="{C183D7F6-B498-43B3-948B-1728B52AA6E4}">
                <adec:decorative xmlns:adec="http://schemas.microsoft.com/office/drawing/2017/decorative" val="1"/>
              </a:ext>
            </a:extLst>
          </p:cNvPr>
          <p:cNvPicPr>
            <a:picLocks noChangeAspect="1"/>
          </p:cNvPicPr>
          <p:nvPr/>
        </p:nvPicPr>
        <p:blipFill>
          <a:blip r:embed="rId4">
            <a:duotone>
              <a:schemeClr val="accent2">
                <a:shade val="45000"/>
                <a:satMod val="135000"/>
              </a:schemeClr>
              <a:prstClr val="white"/>
            </a:duotone>
          </a:blip>
          <a:stretch>
            <a:fillRect/>
          </a:stretch>
        </p:blipFill>
        <p:spPr>
          <a:xfrm>
            <a:off x="641907" y="4310651"/>
            <a:ext cx="758938" cy="632555"/>
          </a:xfrm>
          <a:prstGeom prst="rect">
            <a:avLst/>
          </a:prstGeom>
          <a:ln w="19050">
            <a:solidFill>
              <a:srgbClr val="4179AA"/>
            </a:solidFill>
          </a:ln>
        </p:spPr>
      </p:pic>
      <p:sp>
        <p:nvSpPr>
          <p:cNvPr id="20" name="TextBox 19">
            <a:extLst>
              <a:ext uri="{FF2B5EF4-FFF2-40B4-BE49-F238E27FC236}">
                <a16:creationId xmlns:a16="http://schemas.microsoft.com/office/drawing/2014/main" id="{E8E591C1-75BF-AA7A-9FD2-3356EA76F05D}"/>
              </a:ext>
              <a:ext uri="{C183D7F6-B498-43B3-948B-1728B52AA6E4}">
                <adec:decorative xmlns:adec="http://schemas.microsoft.com/office/drawing/2017/decorative" val="1"/>
              </a:ext>
            </a:extLst>
          </p:cNvPr>
          <p:cNvSpPr txBox="1"/>
          <p:nvPr/>
        </p:nvSpPr>
        <p:spPr>
          <a:xfrm>
            <a:off x="1623626" y="4569105"/>
            <a:ext cx="2892287" cy="374101"/>
          </a:xfrm>
          <a:prstGeom prst="rect">
            <a:avLst/>
          </a:prstGeom>
          <a:noFill/>
        </p:spPr>
        <p:txBody>
          <a:bodyPr wrap="square" lIns="0" tIns="0" rIns="0" bIns="0" rtlCol="0">
            <a:noAutofit/>
          </a:bodyPr>
          <a:lstStyle/>
          <a:p>
            <a:pPr algn="l">
              <a:spcAft>
                <a:spcPts val="1134"/>
              </a:spcAft>
            </a:pPr>
            <a:r>
              <a:rPr lang="en-GB" sz="2000" b="1">
                <a:solidFill>
                  <a:srgbClr val="4179AA"/>
                </a:solidFill>
                <a:latin typeface="Aptos" panose="020B0004020202020204" pitchFamily="34" charset="0"/>
              </a:rPr>
              <a:t>Verbal Disclosures </a:t>
            </a:r>
          </a:p>
        </p:txBody>
      </p:sp>
      <p:sp>
        <p:nvSpPr>
          <p:cNvPr id="22" name="TextBox 21">
            <a:extLst>
              <a:ext uri="{FF2B5EF4-FFF2-40B4-BE49-F238E27FC236}">
                <a16:creationId xmlns:a16="http://schemas.microsoft.com/office/drawing/2014/main" id="{9A3DB2BA-2D44-2E4E-239E-179C7AF0486C}"/>
              </a:ext>
              <a:ext uri="{C183D7F6-B498-43B3-948B-1728B52AA6E4}">
                <adec:decorative xmlns:adec="http://schemas.microsoft.com/office/drawing/2017/decorative" val="1"/>
              </a:ext>
            </a:extLst>
          </p:cNvPr>
          <p:cNvSpPr txBox="1"/>
          <p:nvPr/>
        </p:nvSpPr>
        <p:spPr>
          <a:xfrm>
            <a:off x="270252" y="2943700"/>
            <a:ext cx="6397248" cy="1225878"/>
          </a:xfrm>
          <a:prstGeom prst="rect">
            <a:avLst/>
          </a:prstGeom>
          <a:noFill/>
        </p:spPr>
        <p:txBody>
          <a:bodyPr wrap="square" lIns="0" tIns="0" rIns="0" bIns="0" rtlCol="0">
            <a:noAutofit/>
          </a:bodyPr>
          <a:lstStyle/>
          <a:p>
            <a:pPr algn="ctr">
              <a:spcAft>
                <a:spcPts val="1134"/>
              </a:spcAft>
            </a:pPr>
            <a:r>
              <a:rPr lang="en-GB">
                <a:latin typeface="Aptos" panose="020B0004020202020204" pitchFamily="34" charset="0"/>
              </a:rPr>
              <a:t>It is possible that a teacher, perhaps assisting a young child inn the toilet, may see something which appears to how that FGM may have taken place. In such a circumstance, the teacher must make a report under the duty. There is no circumstance in which you should be examining the girl </a:t>
            </a:r>
          </a:p>
        </p:txBody>
      </p:sp>
      <p:sp>
        <p:nvSpPr>
          <p:cNvPr id="24" name="Title 23">
            <a:extLst>
              <a:ext uri="{FF2B5EF4-FFF2-40B4-BE49-F238E27FC236}">
                <a16:creationId xmlns:a16="http://schemas.microsoft.com/office/drawing/2014/main" id="{E50F22BF-0287-8EEE-C00B-6A3B05661C0C}"/>
              </a:ext>
              <a:ext uri="{C183D7F6-B498-43B3-948B-1728B52AA6E4}">
                <adec:decorative xmlns:adec="http://schemas.microsoft.com/office/drawing/2017/decorative" val="1"/>
              </a:ext>
            </a:extLst>
          </p:cNvPr>
          <p:cNvSpPr txBox="1">
            <a:spLocks noGrp="1"/>
          </p:cNvSpPr>
          <p:nvPr>
            <p:ph type="title" idx="4294967295"/>
          </p:nvPr>
        </p:nvSpPr>
        <p:spPr>
          <a:xfrm>
            <a:off x="7497287" y="1983782"/>
            <a:ext cx="3574599" cy="2585323"/>
          </a:xfrm>
          <a:prstGeom prst="rect">
            <a:avLst/>
          </a:prstGeom>
          <a:solidFill>
            <a:srgbClr val="4179AA"/>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solidFill>
                  <a:srgbClr val="FFFFFF"/>
                </a:solidFill>
                <a:effectLst/>
                <a:uLnTx/>
                <a:uFillTx/>
                <a:latin typeface="Aptos" panose="020B0004020202020204" pitchFamily="34" charset="0"/>
                <a:ea typeface="+mj-ea"/>
                <a:cs typeface="+mj-cs"/>
              </a:rPr>
              <a:t>Mandatory reporting duty </a:t>
            </a:r>
            <a:endParaRPr kumimoji="0" lang="en-GB" sz="1800" b="0" i="0" u="none" strike="noStrike" kern="1200" cap="none" spc="0" normalizeH="0" baseline="0" noProof="0">
              <a:ln>
                <a:noFill/>
              </a:ln>
              <a:solidFill>
                <a:schemeClr val="tx1"/>
              </a:solidFill>
              <a:effectLst/>
              <a:uLnTx/>
              <a:uFillTx/>
              <a:latin typeface="+mn-lt"/>
              <a:ea typeface="+mn-ea"/>
              <a:cs typeface="+mn-cs"/>
            </a:endParaRPr>
          </a:p>
        </p:txBody>
      </p:sp>
      <p:sp>
        <p:nvSpPr>
          <p:cNvPr id="26" name="TextBox 25">
            <a:extLst>
              <a:ext uri="{FF2B5EF4-FFF2-40B4-BE49-F238E27FC236}">
                <a16:creationId xmlns:a16="http://schemas.microsoft.com/office/drawing/2014/main" id="{F257F2FD-74AD-917F-C921-E1491C5A311F}"/>
              </a:ext>
              <a:ext uri="{C183D7F6-B498-43B3-948B-1728B52AA6E4}">
                <adec:decorative xmlns:adec="http://schemas.microsoft.com/office/drawing/2017/decorative" val="1"/>
              </a:ext>
            </a:extLst>
          </p:cNvPr>
          <p:cNvSpPr txBox="1"/>
          <p:nvPr/>
        </p:nvSpPr>
        <p:spPr>
          <a:xfrm>
            <a:off x="115728" y="5072845"/>
            <a:ext cx="6551771"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1134"/>
              </a:spcAft>
              <a:buClrTx/>
              <a:buSzTx/>
              <a:buFontTx/>
              <a:buNone/>
              <a:tabLst/>
              <a:defRPr/>
            </a:pPr>
            <a:r>
              <a:rPr kumimoji="0" lang="en-GB" b="0" i="0" u="none" strike="noStrike" kern="1200" cap="none" spc="0" normalizeH="0" baseline="0" noProof="0">
                <a:ln>
                  <a:noFill/>
                </a:ln>
                <a:solidFill>
                  <a:srgbClr val="000000"/>
                </a:solidFill>
                <a:effectLst/>
                <a:uLnTx/>
                <a:uFillTx/>
                <a:latin typeface="Aptos" panose="020B0004020202020204" pitchFamily="34" charset="0"/>
              </a:rPr>
              <a:t>The duty applies to cases where a girl, under the age of 18, directly discloses to a teacher. If a parent, guardian, sibling or other individual discloses that a girl under 18 has had FGM, the duty does not apply and a report to the police is not mandatory. Any such disclosure should, however, be handled in line with wider safeguarding responsibilities. </a:t>
            </a:r>
          </a:p>
        </p:txBody>
      </p:sp>
    </p:spTree>
    <p:extLst>
      <p:ext uri="{BB962C8B-B14F-4D97-AF65-F5344CB8AC3E}">
        <p14:creationId xmlns:p14="http://schemas.microsoft.com/office/powerpoint/2010/main" val="1425228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CD12-AA26-75EA-6EEB-44632DF9D140}"/>
              </a:ext>
              <a:ext uri="{C183D7F6-B498-43B3-948B-1728B52AA6E4}">
                <adec:decorative xmlns:adec="http://schemas.microsoft.com/office/drawing/2017/decorative" val="1"/>
              </a:ext>
            </a:extLst>
          </p:cNvPr>
          <p:cNvSpPr>
            <a:spLocks noGrp="1"/>
          </p:cNvSpPr>
          <p:nvPr>
            <p:ph type="title"/>
          </p:nvPr>
        </p:nvSpPr>
        <p:spPr>
          <a:xfrm>
            <a:off x="268230" y="347042"/>
            <a:ext cx="9625501" cy="1171606"/>
          </a:xfrm>
        </p:spPr>
        <p:txBody>
          <a:bodyPr/>
          <a:lstStyle/>
          <a:p>
            <a:r>
              <a:rPr lang="en-GB" sz="3600">
                <a:solidFill>
                  <a:srgbClr val="E40037"/>
                </a:solidFill>
                <a:latin typeface="Aptos" panose="020B0004020202020204" pitchFamily="34" charset="0"/>
              </a:rPr>
              <a:t>Risk</a:t>
            </a:r>
            <a:r>
              <a:rPr lang="en-GB">
                <a:solidFill>
                  <a:srgbClr val="E40037"/>
                </a:solidFill>
                <a:latin typeface="Aptos" panose="020B0004020202020204" pitchFamily="34" charset="0"/>
              </a:rPr>
              <a:t> indicators BEFORE it occurs:</a:t>
            </a:r>
          </a:p>
        </p:txBody>
      </p:sp>
      <p:sp>
        <p:nvSpPr>
          <p:cNvPr id="7" name="Text Placeholder 6">
            <a:extLst>
              <a:ext uri="{FF2B5EF4-FFF2-40B4-BE49-F238E27FC236}">
                <a16:creationId xmlns:a16="http://schemas.microsoft.com/office/drawing/2014/main" id="{2D0A37A5-F5CF-A256-BDA6-916B4D68FD9C}"/>
              </a:ext>
              <a:ext uri="{C183D7F6-B498-43B3-948B-1728B52AA6E4}">
                <adec:decorative xmlns:adec="http://schemas.microsoft.com/office/drawing/2017/decorative" val="1"/>
              </a:ext>
            </a:extLst>
          </p:cNvPr>
          <p:cNvSpPr>
            <a:spLocks noGrp="1"/>
          </p:cNvSpPr>
          <p:nvPr>
            <p:ph type="body" sz="quarter" idx="14"/>
          </p:nvPr>
        </p:nvSpPr>
        <p:spPr>
          <a:xfrm>
            <a:off x="199038" y="3887267"/>
            <a:ext cx="2163600" cy="2213495"/>
          </a:xfrm>
        </p:spPr>
        <p:txBody>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 female pupil has a family member who has already undergone FGM. That the family come from a practising background </a:t>
            </a:r>
          </a:p>
          <a:p>
            <a:pPr algn="ctr"/>
            <a:endParaRPr lang="en-GB" sz="1800" b="0">
              <a:latin typeface="Aptos" panose="020B0004020202020204" pitchFamily="34" charset="0"/>
            </a:endParaRPr>
          </a:p>
        </p:txBody>
      </p:sp>
      <p:sp>
        <p:nvSpPr>
          <p:cNvPr id="8" name="Text Placeholder 7">
            <a:extLst>
              <a:ext uri="{FF2B5EF4-FFF2-40B4-BE49-F238E27FC236}">
                <a16:creationId xmlns:a16="http://schemas.microsoft.com/office/drawing/2014/main" id="{068D80D1-D54F-5B1B-2C02-D7FE4A5CBD89}"/>
              </a:ext>
              <a:ext uri="{C183D7F6-B498-43B3-948B-1728B52AA6E4}">
                <adec:decorative xmlns:adec="http://schemas.microsoft.com/office/drawing/2017/decorative" val="1"/>
              </a:ext>
            </a:extLst>
          </p:cNvPr>
          <p:cNvSpPr>
            <a:spLocks noGrp="1"/>
          </p:cNvSpPr>
          <p:nvPr>
            <p:ph type="body" sz="quarter" idx="15"/>
          </p:nvPr>
        </p:nvSpPr>
        <p:spPr>
          <a:xfrm>
            <a:off x="7476367" y="3917976"/>
            <a:ext cx="2163600" cy="2940024"/>
          </a:xfrm>
        </p:spPr>
        <p:txBody>
          <a:bodyPr/>
          <a:lstStyle/>
          <a:p>
            <a:pPr algn="ctr"/>
            <a:r>
              <a:rPr lang="en-GB" sz="1800" b="0">
                <a:latin typeface="Aptos" panose="020B0004020202020204" pitchFamily="34" charset="0"/>
              </a:rPr>
              <a:t>A female pupil discloses she is worried about a holiday and/or upcoming ceremony/ coming of age party - could be excited about a party or upcoming gifts</a:t>
            </a:r>
          </a:p>
          <a:p>
            <a:pPr algn="ctr"/>
            <a:endParaRPr lang="en-GB" sz="1800" b="0">
              <a:latin typeface="Aptos" panose="020B0004020202020204" pitchFamily="34" charset="0"/>
            </a:endParaRPr>
          </a:p>
        </p:txBody>
      </p:sp>
      <p:sp>
        <p:nvSpPr>
          <p:cNvPr id="9" name="Text Placeholder 8">
            <a:extLst>
              <a:ext uri="{FF2B5EF4-FFF2-40B4-BE49-F238E27FC236}">
                <a16:creationId xmlns:a16="http://schemas.microsoft.com/office/drawing/2014/main" id="{735EE7D2-7361-E3A1-51E1-F7F3740FB0CF}"/>
              </a:ext>
              <a:ext uri="{C183D7F6-B498-43B3-948B-1728B52AA6E4}">
                <adec:decorative xmlns:adec="http://schemas.microsoft.com/office/drawing/2017/decorative" val="1"/>
              </a:ext>
            </a:extLst>
          </p:cNvPr>
          <p:cNvSpPr>
            <a:spLocks noGrp="1"/>
          </p:cNvSpPr>
          <p:nvPr>
            <p:ph type="body" sz="quarter" idx="16"/>
          </p:nvPr>
        </p:nvSpPr>
        <p:spPr>
          <a:xfrm>
            <a:off x="5050590" y="3887266"/>
            <a:ext cx="2163600" cy="1963450"/>
          </a:xfrm>
        </p:spPr>
        <p:txBody>
          <a:bodyPr/>
          <a:lstStyle/>
          <a:p>
            <a:pPr marL="0" marR="0" lvl="0" indent="0" algn="ctr"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 parent/carer discloses they believe FGM is a requirement and/or indicates they plan to arrange FGM for their daughter</a:t>
            </a:r>
          </a:p>
          <a:p>
            <a:pPr algn="ctr"/>
            <a:endParaRPr lang="en-GB" sz="1800" b="0">
              <a:latin typeface="Aptos" panose="020B0004020202020204" pitchFamily="34" charset="0"/>
            </a:endParaRPr>
          </a:p>
        </p:txBody>
      </p:sp>
      <p:sp>
        <p:nvSpPr>
          <p:cNvPr id="10" name="Text Placeholder 9">
            <a:extLst>
              <a:ext uri="{FF2B5EF4-FFF2-40B4-BE49-F238E27FC236}">
                <a16:creationId xmlns:a16="http://schemas.microsoft.com/office/drawing/2014/main" id="{2F08B470-DCC9-049E-99F1-1C75CE6CCB87}"/>
              </a:ext>
              <a:ext uri="{C183D7F6-B498-43B3-948B-1728B52AA6E4}">
                <adec:decorative xmlns:adec="http://schemas.microsoft.com/office/drawing/2017/decorative" val="1"/>
              </a:ext>
            </a:extLst>
          </p:cNvPr>
          <p:cNvSpPr>
            <a:spLocks noGrp="1"/>
          </p:cNvSpPr>
          <p:nvPr>
            <p:ph type="body" sz="quarter" idx="17"/>
          </p:nvPr>
        </p:nvSpPr>
        <p:spPr>
          <a:xfrm>
            <a:off x="2624815" y="3887267"/>
            <a:ext cx="2163600" cy="2213494"/>
          </a:xfrm>
        </p:spPr>
        <p:txBody>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Female child talking about a “procedure”/telling a friend, then they can play with the other children or she will become a women soon</a:t>
            </a:r>
          </a:p>
        </p:txBody>
      </p:sp>
      <p:pic>
        <p:nvPicPr>
          <p:cNvPr id="28" name="Picture Placeholder 27">
            <a:extLst>
              <a:ext uri="{FF2B5EF4-FFF2-40B4-BE49-F238E27FC236}">
                <a16:creationId xmlns:a16="http://schemas.microsoft.com/office/drawing/2014/main" id="{4DC988F1-0C81-40DD-560A-B92BF5D9DB17}"/>
              </a:ext>
              <a:ext uri="{C183D7F6-B498-43B3-948B-1728B52AA6E4}">
                <adec:decorative xmlns:adec="http://schemas.microsoft.com/office/drawing/2017/decorative" val="1"/>
              </a:ext>
            </a:extLst>
          </p:cNvPr>
          <p:cNvPicPr>
            <a:picLocks noGrp="1" noChangeAspect="1"/>
          </p:cNvPicPr>
          <p:nvPr>
            <p:ph type="pic" sz="quarter" idx="10"/>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230" y="1847957"/>
            <a:ext cx="1710000" cy="1710000"/>
          </a:xfrm>
        </p:spPr>
      </p:pic>
      <p:pic>
        <p:nvPicPr>
          <p:cNvPr id="29" name="Picture Placeholder 27">
            <a:extLst>
              <a:ext uri="{FF2B5EF4-FFF2-40B4-BE49-F238E27FC236}">
                <a16:creationId xmlns:a16="http://schemas.microsoft.com/office/drawing/2014/main" id="{DD7FCAA3-E629-66E8-E510-4F0190250D5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744030" y="1847957"/>
            <a:ext cx="1710000" cy="1710000"/>
          </a:xfrm>
          <a:prstGeom prst="ellipse">
            <a:avLst/>
          </a:prstGeom>
          <a:solidFill>
            <a:srgbClr val="CCCCCC"/>
          </a:solidFill>
        </p:spPr>
      </p:pic>
      <p:pic>
        <p:nvPicPr>
          <p:cNvPr id="30" name="Picture Placeholder 27">
            <a:extLst>
              <a:ext uri="{FF2B5EF4-FFF2-40B4-BE49-F238E27FC236}">
                <a16:creationId xmlns:a16="http://schemas.microsoft.com/office/drawing/2014/main" id="{08E929DF-A912-CA9C-486A-05DF5F3B34F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219830" y="1847957"/>
            <a:ext cx="1710000" cy="1710000"/>
          </a:xfrm>
          <a:prstGeom prst="ellipse">
            <a:avLst/>
          </a:prstGeom>
          <a:solidFill>
            <a:srgbClr val="CCCCCC"/>
          </a:solidFill>
        </p:spPr>
      </p:pic>
      <p:pic>
        <p:nvPicPr>
          <p:cNvPr id="31" name="Picture Placeholder 27">
            <a:extLst>
              <a:ext uri="{FF2B5EF4-FFF2-40B4-BE49-F238E27FC236}">
                <a16:creationId xmlns:a16="http://schemas.microsoft.com/office/drawing/2014/main" id="{DF8051EA-E420-3E8B-B814-C1A05EF424D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695630" y="1847957"/>
            <a:ext cx="1710000" cy="1710000"/>
          </a:xfrm>
          <a:prstGeom prst="ellipse">
            <a:avLst/>
          </a:prstGeom>
          <a:solidFill>
            <a:srgbClr val="CCCCCC"/>
          </a:solidFill>
        </p:spPr>
      </p:pic>
      <p:pic>
        <p:nvPicPr>
          <p:cNvPr id="4" name="Picture 3">
            <a:extLst>
              <a:ext uri="{FF2B5EF4-FFF2-40B4-BE49-F238E27FC236}">
                <a16:creationId xmlns:a16="http://schemas.microsoft.com/office/drawing/2014/main" id="{54B74A7C-F010-9A87-2AE3-DD5A7D96BB4A}"/>
              </a:ext>
            </a:extLst>
          </p:cNvPr>
          <p:cNvPicPr>
            <a:picLocks noChangeAspect="1"/>
          </p:cNvPicPr>
          <p:nvPr/>
        </p:nvPicPr>
        <p:blipFill>
          <a:blip r:embed="rId4"/>
          <a:stretch>
            <a:fillRect/>
          </a:stretch>
        </p:blipFill>
        <p:spPr>
          <a:xfrm>
            <a:off x="10171429" y="1847957"/>
            <a:ext cx="1707028" cy="1713124"/>
          </a:xfrm>
          <a:prstGeom prst="rect">
            <a:avLst/>
          </a:prstGeom>
        </p:spPr>
      </p:pic>
      <p:sp>
        <p:nvSpPr>
          <p:cNvPr id="5" name="Text Placeholder 7">
            <a:extLst>
              <a:ext uri="{FF2B5EF4-FFF2-40B4-BE49-F238E27FC236}">
                <a16:creationId xmlns:a16="http://schemas.microsoft.com/office/drawing/2014/main" id="{79708AF2-0382-A214-1284-3CF98224A87D}"/>
              </a:ext>
              <a:ext uri="{C183D7F6-B498-43B3-948B-1728B52AA6E4}">
                <adec:decorative xmlns:adec="http://schemas.microsoft.com/office/drawing/2017/decorative" val="1"/>
              </a:ext>
            </a:extLst>
          </p:cNvPr>
          <p:cNvSpPr txBox="1">
            <a:spLocks/>
          </p:cNvSpPr>
          <p:nvPr/>
        </p:nvSpPr>
        <p:spPr>
          <a:xfrm>
            <a:off x="9902144" y="3917976"/>
            <a:ext cx="2163600" cy="1963450"/>
          </a:xfrm>
          <a:prstGeom prst="rect">
            <a:avLst/>
          </a:prstGeom>
        </p:spPr>
        <p:txBody>
          <a:bodyPr vert="horz" lIns="0" tIns="0" rIns="0" bIns="0" rtlCol="0">
            <a:noAutofit/>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0">
                <a:latin typeface="Aptos" panose="020B0004020202020204" pitchFamily="34" charset="0"/>
              </a:rPr>
              <a:t>Parent(s)/carer(s) are going on holiday (to a country of high prevalence of FGM) and are reluctant to discuss the details of the holiday with the setting</a:t>
            </a:r>
          </a:p>
        </p:txBody>
      </p:sp>
    </p:spTree>
    <p:extLst>
      <p:ext uri="{BB962C8B-B14F-4D97-AF65-F5344CB8AC3E}">
        <p14:creationId xmlns:p14="http://schemas.microsoft.com/office/powerpoint/2010/main" val="1145799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CD12-AA26-75EA-6EEB-44632DF9D140}"/>
              </a:ext>
              <a:ext uri="{C183D7F6-B498-43B3-948B-1728B52AA6E4}">
                <adec:decorative xmlns:adec="http://schemas.microsoft.com/office/drawing/2017/decorative" val="1"/>
              </a:ext>
            </a:extLst>
          </p:cNvPr>
          <p:cNvSpPr>
            <a:spLocks noGrp="1"/>
          </p:cNvSpPr>
          <p:nvPr>
            <p:ph type="title"/>
          </p:nvPr>
        </p:nvSpPr>
        <p:spPr>
          <a:xfrm>
            <a:off x="268230" y="260966"/>
            <a:ext cx="8189970" cy="637100"/>
          </a:xfrm>
        </p:spPr>
        <p:txBody>
          <a:bodyPr/>
          <a:lstStyle/>
          <a:p>
            <a:r>
              <a:rPr lang="en-GB" sz="3600"/>
              <a:t>Risk indicators AFTER it occurs:</a:t>
            </a:r>
          </a:p>
        </p:txBody>
      </p:sp>
      <p:sp>
        <p:nvSpPr>
          <p:cNvPr id="7" name="Text Placeholder 6">
            <a:extLst>
              <a:ext uri="{FF2B5EF4-FFF2-40B4-BE49-F238E27FC236}">
                <a16:creationId xmlns:a16="http://schemas.microsoft.com/office/drawing/2014/main" id="{2D0A37A5-F5CF-A256-BDA6-916B4D68FD9C}"/>
              </a:ext>
              <a:ext uri="{C183D7F6-B498-43B3-948B-1728B52AA6E4}">
                <adec:decorative xmlns:adec="http://schemas.microsoft.com/office/drawing/2017/decorative" val="1"/>
              </a:ext>
            </a:extLst>
          </p:cNvPr>
          <p:cNvSpPr>
            <a:spLocks noGrp="1"/>
          </p:cNvSpPr>
          <p:nvPr>
            <p:ph type="body" sz="quarter" idx="14"/>
          </p:nvPr>
        </p:nvSpPr>
        <p:spPr>
          <a:xfrm>
            <a:off x="178808" y="4025811"/>
            <a:ext cx="2163600" cy="1859770"/>
          </a:xfrm>
        </p:spPr>
        <p:txBody>
          <a:bodyPr/>
          <a:lstStyle/>
          <a:p>
            <a:pPr algn="ctr"/>
            <a:r>
              <a:rPr lang="en-GB" sz="1800" b="0">
                <a:latin typeface="Aptos" panose="020B0004020202020204" pitchFamily="34" charset="0"/>
              </a:rPr>
              <a:t>A female pupil has not returned from a holiday when she was supposed to, especially from a country where FGM is practiced</a:t>
            </a:r>
          </a:p>
          <a:p>
            <a:endParaRPr lang="en-GB"/>
          </a:p>
        </p:txBody>
      </p:sp>
      <p:sp>
        <p:nvSpPr>
          <p:cNvPr id="8" name="Text Placeholder 7">
            <a:extLst>
              <a:ext uri="{FF2B5EF4-FFF2-40B4-BE49-F238E27FC236}">
                <a16:creationId xmlns:a16="http://schemas.microsoft.com/office/drawing/2014/main" id="{068D80D1-D54F-5B1B-2C02-D7FE4A5CBD89}"/>
              </a:ext>
              <a:ext uri="{C183D7F6-B498-43B3-948B-1728B52AA6E4}">
                <adec:decorative xmlns:adec="http://schemas.microsoft.com/office/drawing/2017/decorative" val="1"/>
              </a:ext>
            </a:extLst>
          </p:cNvPr>
          <p:cNvSpPr>
            <a:spLocks noGrp="1"/>
          </p:cNvSpPr>
          <p:nvPr>
            <p:ph type="body" sz="quarter" idx="15"/>
          </p:nvPr>
        </p:nvSpPr>
        <p:spPr>
          <a:xfrm>
            <a:off x="7539338" y="4025811"/>
            <a:ext cx="2163600" cy="1963450"/>
          </a:xfrm>
        </p:spPr>
        <p:txBody>
          <a:bodyPr/>
          <a:lstStyle/>
          <a:p>
            <a:pPr algn="ctr"/>
            <a:r>
              <a:rPr lang="en-GB" sz="1800" b="0">
                <a:solidFill>
                  <a:srgbClr val="000000"/>
                </a:solidFill>
                <a:latin typeface="Aptos" panose="020B0004020202020204" pitchFamily="34" charset="0"/>
              </a:rPr>
              <a:t>Pupil spending longer in the toilet than normal (as the bladder empties slower)</a:t>
            </a:r>
            <a:endParaRPr lang="en-GB" sz="1800" b="0">
              <a:latin typeface="Aptos" panose="020B0004020202020204" pitchFamily="34" charset="0"/>
            </a:endParaRPr>
          </a:p>
        </p:txBody>
      </p:sp>
      <p:sp>
        <p:nvSpPr>
          <p:cNvPr id="9" name="Text Placeholder 8">
            <a:extLst>
              <a:ext uri="{FF2B5EF4-FFF2-40B4-BE49-F238E27FC236}">
                <a16:creationId xmlns:a16="http://schemas.microsoft.com/office/drawing/2014/main" id="{735EE7D2-7361-E3A1-51E1-F7F3740FB0CF}"/>
              </a:ext>
              <a:ext uri="{C183D7F6-B498-43B3-948B-1728B52AA6E4}">
                <adec:decorative xmlns:adec="http://schemas.microsoft.com/office/drawing/2017/decorative" val="1"/>
              </a:ext>
            </a:extLst>
          </p:cNvPr>
          <p:cNvSpPr>
            <a:spLocks noGrp="1"/>
          </p:cNvSpPr>
          <p:nvPr>
            <p:ph type="body" sz="quarter" idx="16"/>
          </p:nvPr>
        </p:nvSpPr>
        <p:spPr>
          <a:xfrm>
            <a:off x="5056526" y="4025811"/>
            <a:ext cx="2163600" cy="2803614"/>
          </a:xfrm>
        </p:spPr>
        <p:txBody>
          <a:bodyPr/>
          <a:lstStyle/>
          <a:p>
            <a:pPr marL="0" marR="0" lvl="0" indent="0" algn="ctr"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 </a:t>
            </a:r>
            <a:r>
              <a:rPr kumimoji="0" lang="en-GB" sz="1800" b="0" i="0" u="none" strike="noStrike" kern="0" cap="none" spc="0" normalizeH="0" baseline="0" noProof="0">
                <a:ln>
                  <a:noFill/>
                </a:ln>
                <a:solidFill>
                  <a:srgbClr val="000000"/>
                </a:solidFill>
                <a:effectLst/>
                <a:uLnTx/>
                <a:uFillTx/>
                <a:latin typeface="Aptos" panose="020B0004020202020204" pitchFamily="34" charset="0"/>
                <a:ea typeface="MS PGothic" pitchFamily="34" charset="-128"/>
                <a:cs typeface="+mn-cs"/>
              </a:rPr>
              <a:t>female pupil </a:t>
            </a: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returns from a holiday and appears to be in pain or discomfort, perhaps difficulty sitting, walking or standing.</a:t>
            </a:r>
          </a:p>
          <a:p>
            <a:pPr marL="0" marR="0" lvl="0" indent="0" algn="ctr"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sz="1800" b="0">
                <a:solidFill>
                  <a:srgbClr val="000000"/>
                </a:solidFill>
                <a:latin typeface="Aptos" panose="020B0004020202020204" pitchFamily="34" charset="0"/>
              </a:rPr>
              <a:t>Additional unexplained health problems</a:t>
            </a:r>
            <a:endPar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endParaRPr lang="en-GB"/>
          </a:p>
        </p:txBody>
      </p:sp>
      <p:sp>
        <p:nvSpPr>
          <p:cNvPr id="10" name="Text Placeholder 9">
            <a:extLst>
              <a:ext uri="{FF2B5EF4-FFF2-40B4-BE49-F238E27FC236}">
                <a16:creationId xmlns:a16="http://schemas.microsoft.com/office/drawing/2014/main" id="{2F08B470-DCC9-049E-99F1-1C75CE6CCB87}"/>
              </a:ext>
              <a:ext uri="{C183D7F6-B498-43B3-948B-1728B52AA6E4}">
                <adec:decorative xmlns:adec="http://schemas.microsoft.com/office/drawing/2017/decorative" val="1"/>
              </a:ext>
            </a:extLst>
          </p:cNvPr>
          <p:cNvSpPr>
            <a:spLocks noGrp="1"/>
          </p:cNvSpPr>
          <p:nvPr>
            <p:ph type="body" sz="quarter" idx="17"/>
          </p:nvPr>
        </p:nvSpPr>
        <p:spPr>
          <a:xfrm>
            <a:off x="2644838" y="4025811"/>
            <a:ext cx="2163600" cy="1807834"/>
          </a:xfrm>
        </p:spPr>
        <p:txBody>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 </a:t>
            </a:r>
            <a:r>
              <a:rPr kumimoji="0" lang="en-GB" sz="1800" b="0" i="0" u="none" strike="noStrike" kern="0" cap="none" spc="0" normalizeH="0" baseline="0" noProof="0">
                <a:ln>
                  <a:noFill/>
                </a:ln>
                <a:solidFill>
                  <a:srgbClr val="000000"/>
                </a:solidFill>
                <a:effectLst/>
                <a:uLnTx/>
                <a:uFillTx/>
                <a:latin typeface="Aptos" panose="020B0004020202020204" pitchFamily="34" charset="0"/>
                <a:ea typeface="MS PGothic" pitchFamily="34" charset="-128"/>
                <a:cs typeface="+mn-cs"/>
              </a:rPr>
              <a:t>female pupil </a:t>
            </a: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’s behaviour changes after a holiday, may include emotional or mental health changes</a:t>
            </a:r>
          </a:p>
          <a:p>
            <a:pPr marR="0" lvl="0" algn="ctr" defTabSz="914400" rtl="0" eaLnBrk="1" fontAlgn="base" latinLnBrk="0" hangingPunct="1">
              <a:lnSpc>
                <a:spcPct val="100000"/>
              </a:lnSpc>
              <a:spcBef>
                <a:spcPct val="20000"/>
              </a:spcBef>
              <a:spcAft>
                <a:spcPct val="0"/>
              </a:spcAft>
              <a:buClrTx/>
              <a:buSzTx/>
              <a:tabLst/>
              <a:defRPr/>
            </a:pPr>
            <a:endParaRPr lang="en-GB" sz="1800" b="0">
              <a:latin typeface="Aptos" panose="020B0004020202020204" pitchFamily="34" charset="0"/>
            </a:endParaRPr>
          </a:p>
        </p:txBody>
      </p:sp>
      <p:sp>
        <p:nvSpPr>
          <p:cNvPr id="12" name="Text Placeholder 7">
            <a:extLst>
              <a:ext uri="{FF2B5EF4-FFF2-40B4-BE49-F238E27FC236}">
                <a16:creationId xmlns:a16="http://schemas.microsoft.com/office/drawing/2014/main" id="{04CB904B-4897-BEBF-3D1F-C3FE43D5D2A0}"/>
              </a:ext>
              <a:ext uri="{C183D7F6-B498-43B3-948B-1728B52AA6E4}">
                <adec:decorative xmlns:adec="http://schemas.microsoft.com/office/drawing/2017/decorative" val="1"/>
              </a:ext>
            </a:extLst>
          </p:cNvPr>
          <p:cNvSpPr txBox="1">
            <a:spLocks/>
          </p:cNvSpPr>
          <p:nvPr/>
        </p:nvSpPr>
        <p:spPr>
          <a:xfrm>
            <a:off x="10114845" y="3783588"/>
            <a:ext cx="2163600" cy="1963450"/>
          </a:xfrm>
          <a:prstGeom prst="rect">
            <a:avLst/>
          </a:prstGeom>
        </p:spPr>
        <p:txBody>
          <a:bodyPr vert="horz" lIns="0" tIns="0" rIns="0" bIns="0" rtlCol="0">
            <a:noAutofit/>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pic>
        <p:nvPicPr>
          <p:cNvPr id="28" name="Picture Placeholder 27">
            <a:extLst>
              <a:ext uri="{FF2B5EF4-FFF2-40B4-BE49-F238E27FC236}">
                <a16:creationId xmlns:a16="http://schemas.microsoft.com/office/drawing/2014/main" id="{4DC988F1-0C81-40DD-560A-B92BF5D9DB17}"/>
              </a:ext>
              <a:ext uri="{C183D7F6-B498-43B3-948B-1728B52AA6E4}">
                <adec:decorative xmlns:adec="http://schemas.microsoft.com/office/drawing/2017/decorative" val="1"/>
              </a:ext>
            </a:extLst>
          </p:cNvPr>
          <p:cNvPicPr>
            <a:picLocks noGrp="1" noChangeAspect="1"/>
          </p:cNvPicPr>
          <p:nvPr>
            <p:ph type="pic" sz="quarter" idx="10"/>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230" y="1909952"/>
            <a:ext cx="1710000" cy="1710000"/>
          </a:xfrm>
        </p:spPr>
      </p:pic>
      <p:pic>
        <p:nvPicPr>
          <p:cNvPr id="29" name="Picture Placeholder 27">
            <a:extLst>
              <a:ext uri="{FF2B5EF4-FFF2-40B4-BE49-F238E27FC236}">
                <a16:creationId xmlns:a16="http://schemas.microsoft.com/office/drawing/2014/main" id="{DD7FCAA3-E629-66E8-E510-4F0190250D5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775778" y="1909952"/>
            <a:ext cx="1710000" cy="1710000"/>
          </a:xfrm>
          <a:prstGeom prst="ellipse">
            <a:avLst/>
          </a:prstGeom>
          <a:solidFill>
            <a:srgbClr val="CCCCCC"/>
          </a:solidFill>
        </p:spPr>
      </p:pic>
      <p:pic>
        <p:nvPicPr>
          <p:cNvPr id="30" name="Picture Placeholder 27">
            <a:extLst>
              <a:ext uri="{FF2B5EF4-FFF2-40B4-BE49-F238E27FC236}">
                <a16:creationId xmlns:a16="http://schemas.microsoft.com/office/drawing/2014/main" id="{08E929DF-A912-CA9C-486A-05DF5F3B34F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283326" y="1909952"/>
            <a:ext cx="1710000" cy="1710000"/>
          </a:xfrm>
          <a:prstGeom prst="ellipse">
            <a:avLst/>
          </a:prstGeom>
          <a:solidFill>
            <a:srgbClr val="CCCCCC"/>
          </a:solidFill>
        </p:spPr>
      </p:pic>
      <p:pic>
        <p:nvPicPr>
          <p:cNvPr id="31" name="Picture Placeholder 27">
            <a:extLst>
              <a:ext uri="{FF2B5EF4-FFF2-40B4-BE49-F238E27FC236}">
                <a16:creationId xmlns:a16="http://schemas.microsoft.com/office/drawing/2014/main" id="{DF8051EA-E420-3E8B-B814-C1A05EF424D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790874" y="1909952"/>
            <a:ext cx="1710000" cy="1710000"/>
          </a:xfrm>
          <a:prstGeom prst="ellipse">
            <a:avLst/>
          </a:prstGeom>
          <a:solidFill>
            <a:srgbClr val="CCCCCC"/>
          </a:solidFill>
        </p:spPr>
      </p:pic>
      <p:pic>
        <p:nvPicPr>
          <p:cNvPr id="32" name="Picture Placeholder 27">
            <a:extLst>
              <a:ext uri="{FF2B5EF4-FFF2-40B4-BE49-F238E27FC236}">
                <a16:creationId xmlns:a16="http://schemas.microsoft.com/office/drawing/2014/main" id="{6FDBF6B9-576F-E3B6-B039-C4C30970EDD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98422" y="1909952"/>
            <a:ext cx="1710000" cy="1710000"/>
          </a:xfrm>
          <a:prstGeom prst="ellipse">
            <a:avLst/>
          </a:prstGeom>
          <a:solidFill>
            <a:srgbClr val="CCCCCC"/>
          </a:solidFill>
        </p:spPr>
      </p:pic>
      <p:sp>
        <p:nvSpPr>
          <p:cNvPr id="3" name="Text Placeholder 7">
            <a:extLst>
              <a:ext uri="{FF2B5EF4-FFF2-40B4-BE49-F238E27FC236}">
                <a16:creationId xmlns:a16="http://schemas.microsoft.com/office/drawing/2014/main" id="{DBF895C7-DD1C-E396-A483-122C08C7E233}"/>
              </a:ext>
              <a:ext uri="{C183D7F6-B498-43B3-948B-1728B52AA6E4}">
                <adec:decorative xmlns:adec="http://schemas.microsoft.com/office/drawing/2017/decorative" val="1"/>
              </a:ext>
            </a:extLst>
          </p:cNvPr>
          <p:cNvSpPr txBox="1">
            <a:spLocks/>
          </p:cNvSpPr>
          <p:nvPr/>
        </p:nvSpPr>
        <p:spPr>
          <a:xfrm>
            <a:off x="10022150" y="4025811"/>
            <a:ext cx="2163600" cy="1963450"/>
          </a:xfrm>
          <a:prstGeom prst="rect">
            <a:avLst/>
          </a:prstGeom>
        </p:spPr>
        <p:txBody>
          <a:bodyPr vert="horz" lIns="0" tIns="0" rIns="0" bIns="0" rtlCol="0">
            <a:noAutofit/>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0">
                <a:solidFill>
                  <a:srgbClr val="000000"/>
                </a:solidFill>
                <a:latin typeface="Aptos" panose="020B0004020202020204" pitchFamily="34" charset="0"/>
              </a:rPr>
              <a:t>Is absent from school, or spends time away from lessons, or does not want to participate in PE</a:t>
            </a:r>
            <a:endParaRPr lang="en-GB" sz="1800" b="0">
              <a:latin typeface="Aptos" panose="020B0004020202020204" pitchFamily="34" charset="0"/>
            </a:endParaRPr>
          </a:p>
        </p:txBody>
      </p:sp>
    </p:spTree>
    <p:extLst>
      <p:ext uri="{BB962C8B-B14F-4D97-AF65-F5344CB8AC3E}">
        <p14:creationId xmlns:p14="http://schemas.microsoft.com/office/powerpoint/2010/main" val="1262695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9972B-B1B6-E80D-87FD-9997C66D7B71}"/>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2D65D5A-ABFB-A24D-DE7E-0A92508166CE}"/>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6523886" y="10"/>
            <a:ext cx="5668115" cy="6857990"/>
          </a:xfrm>
          <a:noFill/>
          <a:ln>
            <a:solidFill>
              <a:srgbClr val="002060"/>
            </a:solidFill>
          </a:ln>
        </p:spPr>
      </p:pic>
      <p:sp>
        <p:nvSpPr>
          <p:cNvPr id="4" name="Title 3">
            <a:extLst>
              <a:ext uri="{FF2B5EF4-FFF2-40B4-BE49-F238E27FC236}">
                <a16:creationId xmlns:a16="http://schemas.microsoft.com/office/drawing/2014/main" id="{DAEEF0F7-3992-5435-F150-EE10C4F04927}"/>
              </a:ext>
            </a:extLst>
          </p:cNvPr>
          <p:cNvSpPr txBox="1">
            <a:spLocks noGrp="1"/>
          </p:cNvSpPr>
          <p:nvPr>
            <p:ph type="title"/>
          </p:nvPr>
        </p:nvSpPr>
        <p:spPr>
          <a:xfrm>
            <a:off x="225468" y="156007"/>
            <a:ext cx="6131249" cy="1065091"/>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3600" i="0" u="none" strike="noStrike" kern="1200" cap="none" spc="0" normalizeH="0" baseline="0" noProof="0">
                <a:ln>
                  <a:noFill/>
                </a:ln>
                <a:solidFill>
                  <a:srgbClr val="E40037"/>
                </a:solidFill>
                <a:effectLst/>
                <a:uLnTx/>
                <a:uFillTx/>
                <a:latin typeface="Aptos" panose="020B0004020202020204" pitchFamily="34" charset="0"/>
              </a:rPr>
              <a:t>Talking with parents/carers</a:t>
            </a:r>
          </a:p>
        </p:txBody>
      </p:sp>
      <p:sp>
        <p:nvSpPr>
          <p:cNvPr id="13" name="Content Placeholder 3">
            <a:extLst>
              <a:ext uri="{FF2B5EF4-FFF2-40B4-BE49-F238E27FC236}">
                <a16:creationId xmlns:a16="http://schemas.microsoft.com/office/drawing/2014/main" id="{62720507-6575-F1E1-BAAD-9EF9A3E145B6}"/>
              </a:ext>
            </a:extLst>
          </p:cNvPr>
          <p:cNvSpPr>
            <a:spLocks noGrp="1"/>
          </p:cNvSpPr>
          <p:nvPr>
            <p:ph idx="1"/>
          </p:nvPr>
        </p:nvSpPr>
        <p:spPr>
          <a:xfrm>
            <a:off x="47929" y="1065101"/>
            <a:ext cx="6475957" cy="5636892"/>
          </a:xfrm>
        </p:spPr>
        <p:txBody>
          <a:bodyPr/>
          <a:lstStyle/>
          <a:p>
            <a:pPr marL="80963"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a:ln>
                  <a:noFill/>
                </a:ln>
                <a:solidFill>
                  <a:srgbClr val="4179AA"/>
                </a:solidFill>
                <a:effectLst/>
                <a:uLnTx/>
                <a:uFillTx/>
                <a:latin typeface="Aptos" panose="020B0004020202020204" pitchFamily="34" charset="0"/>
                <a:ea typeface="+mn-ea"/>
                <a:cs typeface="+mn-cs"/>
              </a:rPr>
              <a:t>Before a referral is made to Social Care, </a:t>
            </a:r>
            <a:r>
              <a:rPr kumimoji="0" lang="en-GB" sz="2400" b="0" u="none" strike="noStrike" kern="1200" cap="none" spc="0" normalizeH="0" baseline="0" noProof="0">
                <a:ln>
                  <a:noFill/>
                </a:ln>
                <a:solidFill>
                  <a:srgbClr val="4179AA"/>
                </a:solidFill>
                <a:effectLst/>
                <a:uLnTx/>
                <a:uFillTx/>
                <a:latin typeface="Aptos" panose="020B0004020202020204" pitchFamily="34" charset="0"/>
                <a:ea typeface="+mn-ea"/>
                <a:cs typeface="+mn-cs"/>
              </a:rPr>
              <a:t>efforts should be made to explore concerns with the child and / or the parent/carer first (unless to do so would put the </a:t>
            </a:r>
            <a:r>
              <a:rPr kumimoji="0" lang="en-GB" sz="2400" b="0" u="none" strike="noStrike" kern="0" cap="none" spc="0" normalizeH="0" baseline="0" noProof="0">
                <a:ln>
                  <a:noFill/>
                </a:ln>
                <a:solidFill>
                  <a:srgbClr val="4179AA"/>
                </a:solidFill>
                <a:effectLst/>
                <a:uLnTx/>
                <a:uFillTx/>
                <a:latin typeface="Aptos" panose="020B0004020202020204" pitchFamily="34" charset="0"/>
                <a:ea typeface="MS PGothic" pitchFamily="34" charset="-128"/>
                <a:cs typeface="+mn-cs"/>
              </a:rPr>
              <a:t>child </a:t>
            </a:r>
            <a:r>
              <a:rPr kumimoji="0" lang="en-GB" sz="2400" b="0" u="none" strike="noStrike" kern="1200" cap="none" spc="0" normalizeH="0" baseline="0" noProof="0">
                <a:ln>
                  <a:noFill/>
                </a:ln>
                <a:solidFill>
                  <a:srgbClr val="4179AA"/>
                </a:solidFill>
                <a:effectLst/>
                <a:uLnTx/>
                <a:uFillTx/>
                <a:latin typeface="Aptos" panose="020B0004020202020204" pitchFamily="34" charset="0"/>
                <a:ea typeface="+mn-ea"/>
                <a:cs typeface="+mn-cs"/>
              </a:rPr>
              <a:t>in danger) </a:t>
            </a:r>
          </a:p>
          <a:p>
            <a:pPr marL="80963" marR="0" lvl="0" indent="0" algn="ctr" defTabSz="914400" rtl="0" eaLnBrk="1" fontAlgn="auto" latinLnBrk="0" hangingPunct="1">
              <a:lnSpc>
                <a:spcPct val="100000"/>
              </a:lnSpc>
              <a:spcBef>
                <a:spcPts val="0"/>
              </a:spcBef>
              <a:spcAft>
                <a:spcPts val="0"/>
              </a:spcAft>
              <a:buClrTx/>
              <a:buSzTx/>
              <a:buFontTx/>
              <a:buNone/>
              <a:tabLst/>
              <a:defRPr/>
            </a:pPr>
            <a:endParaRPr lang="en-GB" sz="2400" b="0" i="1">
              <a:solidFill>
                <a:srgbClr val="0070C0"/>
              </a:solidFill>
              <a:latin typeface="Aptos" panose="020B0004020202020204" pitchFamily="34" charset="0"/>
            </a:endParaRPr>
          </a:p>
          <a:p>
            <a:pPr marL="285750" marR="0" lvl="1"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Research prevalence of FGM in the relevant country</a:t>
            </a:r>
          </a:p>
          <a:p>
            <a:pPr marL="285750" marR="0" lvl="1"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Use a female worker wherever possible</a:t>
            </a:r>
          </a:p>
          <a:p>
            <a:pPr marL="285750" marR="0" lvl="1"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Use simple language and straight forward questions – be curious</a:t>
            </a:r>
          </a:p>
          <a:p>
            <a:pPr marL="285750" marR="0" lvl="1"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Use appropriate language with the family and terms they are familiar with </a:t>
            </a:r>
          </a:p>
          <a:p>
            <a:pPr marL="285750" marR="0" lvl="1"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Ensure an independent interpreter is used, where this is required </a:t>
            </a:r>
          </a:p>
          <a:p>
            <a:pPr marL="80963" marR="0" lvl="0" indent="0" defTabSz="914400" rtl="0" eaLnBrk="1" fontAlgn="auto" latinLnBrk="0" hangingPunct="1">
              <a:lnSpc>
                <a:spcPct val="100000"/>
              </a:lnSpc>
              <a:spcBef>
                <a:spcPts val="0"/>
              </a:spcBef>
              <a:spcAft>
                <a:spcPts val="0"/>
              </a:spcAft>
              <a:buClrTx/>
              <a:buSzTx/>
              <a:buFontTx/>
              <a:buNone/>
              <a:tabLst/>
              <a:defRPr/>
            </a:pPr>
            <a:endParaRPr kumimoji="0" lang="en-GB" sz="2000" b="0" i="1" u="none" strike="noStrike" kern="1200" cap="none" spc="0" normalizeH="0" baseline="0" noProof="0">
              <a:ln>
                <a:noFill/>
              </a:ln>
              <a:solidFill>
                <a:srgbClr val="0070C0"/>
              </a:solidFill>
              <a:effectLst/>
              <a:uLnTx/>
              <a:uFillTx/>
              <a:latin typeface="Aptos" panose="020B0004020202020204" pitchFamily="34" charset="0"/>
              <a:ea typeface="+mn-ea"/>
              <a:cs typeface="Calibri" panose="020F0502020204030204" pitchFamily="34" charset="0"/>
            </a:endParaRPr>
          </a:p>
          <a:p>
            <a:pPr marL="342900" indent="-342900">
              <a:buFont typeface="Wingdings" panose="05000000000000000000" pitchFamily="2" charset="2"/>
              <a:buChar char="§"/>
            </a:pPr>
            <a:endParaRPr lang="en-US" sz="1200" b="0">
              <a:latin typeface="Aptos" panose="020B0004020202020204" pitchFamily="34" charset="0"/>
            </a:endParaRPr>
          </a:p>
        </p:txBody>
      </p:sp>
    </p:spTree>
    <p:extLst>
      <p:ext uri="{BB962C8B-B14F-4D97-AF65-F5344CB8AC3E}">
        <p14:creationId xmlns:p14="http://schemas.microsoft.com/office/powerpoint/2010/main" val="3686112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5EE46-A33B-4CE8-F645-221EBCA2C38F}"/>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AD5886E-0E85-1B51-AF87-EA0EDE1B9A5C}"/>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6523886" y="10"/>
            <a:ext cx="5668115" cy="6857990"/>
          </a:xfrm>
          <a:noFill/>
          <a:ln>
            <a:solidFill>
              <a:srgbClr val="002060"/>
            </a:solidFill>
          </a:ln>
        </p:spPr>
      </p:pic>
      <p:sp>
        <p:nvSpPr>
          <p:cNvPr id="4" name="Title 3">
            <a:extLst>
              <a:ext uri="{FF2B5EF4-FFF2-40B4-BE49-F238E27FC236}">
                <a16:creationId xmlns:a16="http://schemas.microsoft.com/office/drawing/2014/main" id="{A1A80102-E374-B6CD-F8DA-F0C3EB26CBD9}"/>
              </a:ext>
            </a:extLst>
          </p:cNvPr>
          <p:cNvSpPr txBox="1">
            <a:spLocks noGrp="1"/>
          </p:cNvSpPr>
          <p:nvPr>
            <p:ph type="title"/>
          </p:nvPr>
        </p:nvSpPr>
        <p:spPr>
          <a:xfrm>
            <a:off x="225468" y="156008"/>
            <a:ext cx="6131249" cy="909094"/>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lang="en-US" sz="3600">
                <a:solidFill>
                  <a:srgbClr val="E40037"/>
                </a:solidFill>
                <a:latin typeface="Aptos" panose="020B0004020202020204" pitchFamily="34" charset="0"/>
              </a:rPr>
              <a:t>Advice and guidance</a:t>
            </a:r>
            <a:endParaRPr kumimoji="0" lang="en-US" sz="3600" i="0" u="none" strike="noStrike" kern="1200" cap="none" spc="0" normalizeH="0" baseline="0" noProof="0">
              <a:ln>
                <a:noFill/>
              </a:ln>
              <a:solidFill>
                <a:srgbClr val="E40037"/>
              </a:solidFill>
              <a:effectLst/>
              <a:uLnTx/>
              <a:uFillTx/>
              <a:latin typeface="Aptos" panose="020B0004020202020204" pitchFamily="34" charset="0"/>
            </a:endParaRPr>
          </a:p>
        </p:txBody>
      </p:sp>
      <p:sp>
        <p:nvSpPr>
          <p:cNvPr id="13" name="Content Placeholder 3">
            <a:extLst>
              <a:ext uri="{FF2B5EF4-FFF2-40B4-BE49-F238E27FC236}">
                <a16:creationId xmlns:a16="http://schemas.microsoft.com/office/drawing/2014/main" id="{38C682CF-5218-CF96-BED5-072EBBEFE7B5}"/>
              </a:ext>
            </a:extLst>
          </p:cNvPr>
          <p:cNvSpPr>
            <a:spLocks noGrp="1"/>
          </p:cNvSpPr>
          <p:nvPr>
            <p:ph idx="1"/>
          </p:nvPr>
        </p:nvSpPr>
        <p:spPr>
          <a:xfrm>
            <a:off x="47929" y="1065101"/>
            <a:ext cx="6475957" cy="5636892"/>
          </a:xfrm>
        </p:spPr>
        <p:txBody>
          <a:bodyPr/>
          <a:lstStyle/>
          <a:p>
            <a:pPr marL="80963" marR="0" lvl="0" indent="0" defTabSz="914400" rtl="0" eaLnBrk="1" fontAlgn="auto" latinLnBrk="0" hangingPunct="1">
              <a:lnSpc>
                <a:spcPct val="100000"/>
              </a:lnSpc>
              <a:spcBef>
                <a:spcPts val="0"/>
              </a:spcBef>
              <a:spcAft>
                <a:spcPts val="0"/>
              </a:spcAft>
              <a:buClrTx/>
              <a:buSzTx/>
              <a:buFontTx/>
              <a:buNone/>
              <a:tabLst/>
              <a:defRPr/>
            </a:pPr>
            <a:endParaRPr kumimoji="0" lang="en-GB" sz="2000" b="0" i="1" u="none" strike="noStrike" kern="1200" cap="none" spc="0" normalizeH="0" baseline="0" noProof="0">
              <a:ln>
                <a:noFill/>
              </a:ln>
              <a:solidFill>
                <a:srgbClr val="0070C0"/>
              </a:solidFill>
              <a:effectLst/>
              <a:uLnTx/>
              <a:uFillTx/>
              <a:latin typeface="Aptos" panose="020B0004020202020204" pitchFamily="34" charset="0"/>
              <a:ea typeface="+mn-ea"/>
              <a:cs typeface="Calibri" panose="020F0502020204030204" pitchFamily="34" charset="0"/>
            </a:endParaRPr>
          </a:p>
          <a:p>
            <a:pPr marL="80963"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4179AA"/>
                </a:solidFill>
                <a:effectLst/>
                <a:uLnTx/>
                <a:uFillTx/>
                <a:latin typeface="Aptos" panose="020B0004020202020204" pitchFamily="34" charset="0"/>
                <a:ea typeface="+mn-ea"/>
                <a:cs typeface="+mn-cs"/>
                <a:hlinkClick r:id="rId4">
                  <a:extLst>
                    <a:ext uri="{A12FA001-AC4F-418D-AE19-62706E023703}">
                      <ahyp:hlinkClr xmlns:ahyp="http://schemas.microsoft.com/office/drawing/2018/hyperlinkcolor" val="tx"/>
                    </a:ext>
                  </a:extLst>
                </a:hlinkClick>
              </a:rPr>
              <a:t>National FGM Centre school's guidance (2019)</a:t>
            </a:r>
            <a:endParaRPr kumimoji="0" lang="en-GB" sz="2800" b="0" i="0" u="none" strike="noStrike" kern="1200" cap="none" spc="0" normalizeH="0" baseline="0" noProof="0">
              <a:ln>
                <a:noFill/>
              </a:ln>
              <a:solidFill>
                <a:srgbClr val="4179AA"/>
              </a:solidFill>
              <a:effectLst/>
              <a:uLnTx/>
              <a:uFillTx/>
              <a:latin typeface="Aptos" panose="020B0004020202020204" pitchFamily="34" charset="0"/>
              <a:ea typeface="+mn-ea"/>
              <a:cs typeface="+mn-cs"/>
            </a:endParaRPr>
          </a:p>
          <a:p>
            <a:pPr marL="80963" marR="0" lvl="0" indent="0" algn="ctr" defTabSz="914400" rtl="0" eaLnBrk="1" fontAlgn="auto" latinLnBrk="0" hangingPunct="1">
              <a:lnSpc>
                <a:spcPct val="100000"/>
              </a:lnSpc>
              <a:spcBef>
                <a:spcPts val="0"/>
              </a:spcBef>
              <a:spcAft>
                <a:spcPts val="0"/>
              </a:spcAft>
              <a:buClrTx/>
              <a:buSzTx/>
              <a:buFontTx/>
              <a:buNone/>
              <a:tabLst/>
              <a:defRPr/>
            </a:pPr>
            <a:endParaRPr lang="en-GB" sz="2800" b="0">
              <a:solidFill>
                <a:srgbClr val="000000"/>
              </a:solidFill>
              <a:latin typeface="Aptos" panose="020B0004020202020204" pitchFamily="34" charset="0"/>
            </a:endParaRPr>
          </a:p>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Provides advice and consultation</a:t>
            </a:r>
          </a:p>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Support for teachers on speaking to parents</a:t>
            </a:r>
          </a:p>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Advice on risk indicators of potential FGM</a:t>
            </a:r>
          </a:p>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Support for families </a:t>
            </a:r>
          </a:p>
          <a:p>
            <a:pPr marL="342900" marR="0" lvl="0" indent="-342900" algn="l" defTabSz="914400" rtl="0" eaLnBrk="1" fontAlgn="auto" latinLnBrk="0" hangingPunct="1">
              <a:lnSpc>
                <a:spcPct val="100000"/>
              </a:lnSpc>
              <a:spcBef>
                <a:spcPts val="0"/>
              </a:spcBef>
              <a:spcAft>
                <a:spcPts val="1134"/>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Support for schools around awareness / training</a:t>
            </a:r>
          </a:p>
          <a:p>
            <a:pPr marR="0" lvl="0" algn="l" defTabSz="914400" rtl="0" eaLnBrk="1" fontAlgn="auto" latinLnBrk="0" hangingPunct="1">
              <a:lnSpc>
                <a:spcPct val="100000"/>
              </a:lnSpc>
              <a:spcBef>
                <a:spcPts val="0"/>
              </a:spcBef>
              <a:spcAft>
                <a:spcPts val="1134"/>
              </a:spcAft>
              <a:buClrTx/>
              <a:buSzTx/>
              <a:tabLst/>
              <a:defRPr/>
            </a:pPr>
            <a:endPar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ctr" defTabSz="914400" rtl="0" eaLnBrk="1" fontAlgn="auto" latinLnBrk="0" hangingPunct="1">
              <a:lnSpc>
                <a:spcPct val="100000"/>
              </a:lnSpc>
              <a:spcBef>
                <a:spcPts val="0"/>
              </a:spcBef>
              <a:spcAft>
                <a:spcPts val="1134"/>
              </a:spcAft>
              <a:buClrTx/>
              <a:buSzTx/>
              <a:buFontTx/>
              <a:buNone/>
              <a:tabLst/>
              <a:defRPr/>
            </a:pPr>
            <a:r>
              <a:rPr kumimoji="0" lang="en-GB" sz="2400" i="1" u="none" strike="noStrike" kern="1200" cap="none" spc="0" normalizeH="0" baseline="0" noProof="0">
                <a:ln>
                  <a:noFill/>
                </a:ln>
                <a:solidFill>
                  <a:srgbClr val="4179AA"/>
                </a:solidFill>
                <a:effectLst/>
                <a:uLnTx/>
                <a:uFillTx/>
                <a:latin typeface="Aptos" panose="020B0004020202020204" pitchFamily="34" charset="0"/>
                <a:ea typeface="+mn-ea"/>
                <a:cs typeface="+mn-cs"/>
              </a:rPr>
              <a:t>For further advice and guidance on FGM you can contact the Children and Families Hub</a:t>
            </a:r>
          </a:p>
          <a:p>
            <a:pPr marL="80963" marR="0" lvl="0" indent="0"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342900" indent="-342900">
              <a:buFont typeface="Wingdings" panose="05000000000000000000" pitchFamily="2" charset="2"/>
              <a:buChar char="§"/>
            </a:pPr>
            <a:endParaRPr lang="en-US" sz="1200" b="0">
              <a:latin typeface="Aptos" panose="020B0004020202020204" pitchFamily="34" charset="0"/>
            </a:endParaRPr>
          </a:p>
        </p:txBody>
      </p:sp>
    </p:spTree>
    <p:extLst>
      <p:ext uri="{BB962C8B-B14F-4D97-AF65-F5344CB8AC3E}">
        <p14:creationId xmlns:p14="http://schemas.microsoft.com/office/powerpoint/2010/main" val="2730813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61651513-3C94-B863-94B4-B55B916777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7CC146-367C-C0F8-8240-017B43112CBF}"/>
              </a:ext>
            </a:extLst>
          </p:cNvPr>
          <p:cNvSpPr>
            <a:spLocks noGrp="1"/>
          </p:cNvSpPr>
          <p:nvPr>
            <p:ph type="title"/>
          </p:nvPr>
        </p:nvSpPr>
        <p:spPr>
          <a:xfrm>
            <a:off x="691219" y="484588"/>
            <a:ext cx="6104788" cy="742304"/>
          </a:xfrm>
        </p:spPr>
        <p:txBody>
          <a:bodyPr/>
          <a:lstStyle/>
          <a:p>
            <a:r>
              <a:rPr lang="en-GB" sz="4800"/>
              <a:t> </a:t>
            </a:r>
            <a:r>
              <a:rPr lang="en-GB" sz="4000">
                <a:latin typeface="Aptos" panose="020B0004020202020204" pitchFamily="34" charset="0"/>
              </a:rPr>
              <a:t>Case Study – part 1 </a:t>
            </a:r>
          </a:p>
        </p:txBody>
      </p:sp>
      <p:sp>
        <p:nvSpPr>
          <p:cNvPr id="4" name="Content Placeholder 1">
            <a:extLst>
              <a:ext uri="{FF2B5EF4-FFF2-40B4-BE49-F238E27FC236}">
                <a16:creationId xmlns:a16="http://schemas.microsoft.com/office/drawing/2014/main" id="{CF67580F-9FEB-C54A-E76F-AB8BF30D6262}"/>
              </a:ext>
              <a:ext uri="{C183D7F6-B498-43B3-948B-1728B52AA6E4}">
                <adec:decorative xmlns:adec="http://schemas.microsoft.com/office/drawing/2017/decorative" val="1"/>
              </a:ext>
            </a:extLst>
          </p:cNvPr>
          <p:cNvSpPr txBox="1">
            <a:spLocks/>
          </p:cNvSpPr>
          <p:nvPr/>
        </p:nvSpPr>
        <p:spPr>
          <a:xfrm>
            <a:off x="1191281" y="1497013"/>
            <a:ext cx="9347969" cy="4752875"/>
          </a:xfrm>
          <a:prstGeom prst="rect">
            <a:avLst/>
          </a:prstGeom>
        </p:spPr>
        <p:txBody>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800" b="0">
                <a:solidFill>
                  <a:schemeClr val="bg1"/>
                </a:solidFill>
                <a:latin typeface="Aptos" panose="020B0004020202020204" pitchFamily="34" charset="0"/>
                <a:cs typeface="Calibri" panose="020F0502020204030204" pitchFamily="34" charset="0"/>
              </a:rPr>
              <a:t>The mother of a female pupil in your class has told you she will be taking her daughter out of school for one week before the Easter break in order to visit her family in Egypt, due to the ill-health of her mother.  She explains that her daughter will be absent for that week, and she does not want to get a fine.</a:t>
            </a:r>
            <a:endParaRPr lang="en-GB" sz="2000" b="0">
              <a:latin typeface="Aptos" panose="020B0004020202020204" pitchFamily="34" charset="0"/>
              <a:cs typeface="Calibri" panose="020F0502020204030204" pitchFamily="34" charset="0"/>
            </a:endParaRPr>
          </a:p>
          <a:p>
            <a:pPr algn="ctr">
              <a:buFontTx/>
              <a:buChar char="-"/>
            </a:pPr>
            <a:r>
              <a:rPr lang="en-GB" sz="2800" b="0" i="1">
                <a:solidFill>
                  <a:schemeClr val="bg1"/>
                </a:solidFill>
                <a:latin typeface="Aptos" panose="020B0004020202020204" pitchFamily="34" charset="0"/>
                <a:cs typeface="Calibri" panose="020F0502020204030204" pitchFamily="34" charset="0"/>
              </a:rPr>
              <a:t> What conversation (if any) do you have with the mother?</a:t>
            </a:r>
          </a:p>
          <a:p>
            <a:pPr algn="ctr">
              <a:buFontTx/>
              <a:buChar char="-"/>
            </a:pPr>
            <a:r>
              <a:rPr lang="en-GB" sz="2800" b="0" i="1">
                <a:solidFill>
                  <a:schemeClr val="bg1"/>
                </a:solidFill>
                <a:latin typeface="Aptos" panose="020B0004020202020204" pitchFamily="34" charset="0"/>
                <a:cs typeface="Calibri" panose="020F0502020204030204" pitchFamily="34" charset="0"/>
              </a:rPr>
              <a:t> What next steps should you take?</a:t>
            </a:r>
            <a:endParaRPr lang="en-GB" sz="2400" b="0" i="1">
              <a:solidFill>
                <a:schemeClr val="bg1"/>
              </a:solidFill>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273422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0196E-FF0D-6068-2141-ED3C605BC223}"/>
              </a:ext>
            </a:extLst>
          </p:cNvPr>
          <p:cNvSpPr>
            <a:spLocks noGrp="1"/>
          </p:cNvSpPr>
          <p:nvPr>
            <p:ph type="title"/>
          </p:nvPr>
        </p:nvSpPr>
        <p:spPr>
          <a:xfrm>
            <a:off x="624595" y="484588"/>
            <a:ext cx="6171412" cy="742304"/>
          </a:xfrm>
        </p:spPr>
        <p:txBody>
          <a:bodyPr/>
          <a:lstStyle/>
          <a:p>
            <a:r>
              <a:rPr lang="en-GB" sz="4800"/>
              <a:t> </a:t>
            </a:r>
            <a:r>
              <a:rPr lang="en-GB" sz="4000">
                <a:latin typeface="Aptos" panose="020B0004020202020204" pitchFamily="34" charset="0"/>
              </a:rPr>
              <a:t>Case Study – part 2 </a:t>
            </a:r>
          </a:p>
        </p:txBody>
      </p:sp>
      <p:sp>
        <p:nvSpPr>
          <p:cNvPr id="4" name="Content Placeholder 1">
            <a:extLst>
              <a:ext uri="{FF2B5EF4-FFF2-40B4-BE49-F238E27FC236}">
                <a16:creationId xmlns:a16="http://schemas.microsoft.com/office/drawing/2014/main" id="{0BB7936D-F3FD-0815-0351-938B82918507}"/>
              </a:ext>
              <a:ext uri="{C183D7F6-B498-43B3-948B-1728B52AA6E4}">
                <adec:decorative xmlns:adec="http://schemas.microsoft.com/office/drawing/2017/decorative" val="1"/>
              </a:ext>
            </a:extLst>
          </p:cNvPr>
          <p:cNvSpPr txBox="1">
            <a:spLocks/>
          </p:cNvSpPr>
          <p:nvPr/>
        </p:nvSpPr>
        <p:spPr>
          <a:xfrm>
            <a:off x="467544" y="1268413"/>
            <a:ext cx="8136904" cy="4752875"/>
          </a:xfrm>
          <a:prstGeom prst="rect">
            <a:avLst/>
          </a:prstGeom>
        </p:spPr>
        <p:txBody>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endParaRPr kumimoji="0" lang="en-GB" sz="2400" b="1" i="1"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6" name="TextBox 5">
            <a:extLst>
              <a:ext uri="{FF2B5EF4-FFF2-40B4-BE49-F238E27FC236}">
                <a16:creationId xmlns:a16="http://schemas.microsoft.com/office/drawing/2014/main" id="{6731D0C0-0AB2-E4DE-4F25-80B7FB5236AE}"/>
              </a:ext>
            </a:extLst>
          </p:cNvPr>
          <p:cNvSpPr txBox="1"/>
          <p:nvPr/>
        </p:nvSpPr>
        <p:spPr>
          <a:xfrm>
            <a:off x="1371838" y="1530425"/>
            <a:ext cx="9448323" cy="4228850"/>
          </a:xfrm>
          <a:prstGeom prst="rect">
            <a:avLst/>
          </a:prstGeom>
          <a:noFill/>
        </p:spPr>
        <p:txBody>
          <a:bodyPr wrap="square">
            <a:spAutoFit/>
          </a:bodyPr>
          <a:lstStyle/>
          <a:p>
            <a:pPr marL="0" marR="0" lvl="0" indent="0" algn="ctr"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GB" sz="2800" i="0" u="none" strike="noStrike" kern="0" cap="none" spc="0" normalizeH="0" baseline="0" noProof="0">
                <a:ln>
                  <a:noFill/>
                </a:ln>
                <a:solidFill>
                  <a:schemeClr val="bg1"/>
                </a:solidFill>
                <a:effectLst/>
                <a:uLnTx/>
                <a:uFillTx/>
                <a:latin typeface="Aptos" panose="020B0004020202020204" pitchFamily="34" charset="0"/>
                <a:ea typeface="MS PGothic" pitchFamily="34" charset="-128"/>
                <a:cs typeface="Calibri" panose="020F0502020204030204" pitchFamily="34" charset="0"/>
              </a:rPr>
              <a:t>A week later, the female pupil tells a friend that she will be missing a week of school next month to visit her mother’s family in Egypt and that there is to be a big family celebration.  She is very excited as her mother has told her she will meet her grandmother for the first time and will be spending a lot of time with her.</a:t>
            </a:r>
          </a:p>
          <a:p>
            <a:pPr marL="0" marR="0" lvl="0" indent="0" algn="just"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GB" sz="2800" i="0" u="none" strike="noStrike" kern="0" cap="none" spc="0" normalizeH="0" baseline="0" noProof="0">
                <a:ln>
                  <a:noFill/>
                </a:ln>
                <a:solidFill>
                  <a:schemeClr val="bg1"/>
                </a:solidFill>
                <a:effectLst/>
                <a:uLnTx/>
                <a:uFillTx/>
                <a:latin typeface="Aptos" panose="020B0004020202020204" pitchFamily="34" charset="0"/>
                <a:ea typeface="MS PGothic" pitchFamily="34" charset="-128"/>
                <a:cs typeface="Calibri" panose="020F0502020204030204" pitchFamily="34" charset="0"/>
              </a:rPr>
              <a:t> </a:t>
            </a:r>
          </a:p>
          <a:p>
            <a:pPr marL="285750" marR="0" lvl="0" indent="-285750" algn="just" defTabSz="914400" rtl="0" eaLnBrk="1" fontAlgn="base" latinLnBrk="0" hangingPunct="1">
              <a:lnSpc>
                <a:spcPct val="100000"/>
              </a:lnSpc>
              <a:spcBef>
                <a:spcPct val="20000"/>
              </a:spcBef>
              <a:spcAft>
                <a:spcPct val="0"/>
              </a:spcAft>
              <a:buClrTx/>
              <a:buSzTx/>
              <a:buFontTx/>
              <a:buChar char="-"/>
              <a:tabLst/>
              <a:defRPr/>
            </a:pPr>
            <a:r>
              <a:rPr kumimoji="0" lang="en-GB" sz="2800" i="1" u="none" strike="noStrike" kern="0" cap="none" spc="0" normalizeH="0" baseline="0" noProof="0">
                <a:ln>
                  <a:noFill/>
                </a:ln>
                <a:solidFill>
                  <a:schemeClr val="bg1"/>
                </a:solidFill>
                <a:effectLst/>
                <a:uLnTx/>
                <a:uFillTx/>
                <a:latin typeface="Aptos" panose="020B0004020202020204" pitchFamily="34" charset="0"/>
                <a:ea typeface="MS PGothic" pitchFamily="34" charset="-128"/>
                <a:cs typeface="Calibri" panose="020F0502020204030204" pitchFamily="34" charset="0"/>
              </a:rPr>
              <a:t>What conversation (if any) do you have with the child?</a:t>
            </a:r>
          </a:p>
          <a:p>
            <a:pPr marL="285750" marR="0" lvl="0" indent="-285750" algn="just" defTabSz="914400" rtl="0" eaLnBrk="1" fontAlgn="base" latinLnBrk="0" hangingPunct="1">
              <a:lnSpc>
                <a:spcPct val="100000"/>
              </a:lnSpc>
              <a:spcBef>
                <a:spcPct val="20000"/>
              </a:spcBef>
              <a:spcAft>
                <a:spcPct val="0"/>
              </a:spcAft>
              <a:buClrTx/>
              <a:buSzTx/>
              <a:buFontTx/>
              <a:buChar char="-"/>
              <a:tabLst/>
              <a:defRPr/>
            </a:pPr>
            <a:r>
              <a:rPr kumimoji="0" lang="en-GB" sz="2800" i="1" u="none" strike="noStrike" kern="0" cap="none" spc="0" normalizeH="0" baseline="0" noProof="0">
                <a:ln>
                  <a:noFill/>
                </a:ln>
                <a:solidFill>
                  <a:schemeClr val="bg1"/>
                </a:solidFill>
                <a:effectLst/>
                <a:uLnTx/>
                <a:uFillTx/>
                <a:latin typeface="Aptos" panose="020B0004020202020204" pitchFamily="34" charset="0"/>
                <a:ea typeface="MS PGothic" pitchFamily="34" charset="-128"/>
                <a:cs typeface="Calibri" panose="020F0502020204030204" pitchFamily="34" charset="0"/>
              </a:rPr>
              <a:t>What next steps should you take?</a:t>
            </a:r>
          </a:p>
        </p:txBody>
      </p:sp>
    </p:spTree>
    <p:extLst>
      <p:ext uri="{BB962C8B-B14F-4D97-AF65-F5344CB8AC3E}">
        <p14:creationId xmlns:p14="http://schemas.microsoft.com/office/powerpoint/2010/main" val="990470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B629BA51-9CF2-5797-6188-6D504C862CF3}"/>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06363DF2-CA86-EA36-574C-A720C05743E6}"/>
              </a:ext>
              <a:ext uri="{C183D7F6-B498-43B3-948B-1728B52AA6E4}">
                <adec:decorative xmlns:adec="http://schemas.microsoft.com/office/drawing/2017/decorative" val="1"/>
              </a:ext>
            </a:extLst>
          </p:cNvPr>
          <p:cNvSpPr txBox="1">
            <a:spLocks/>
          </p:cNvSpPr>
          <p:nvPr/>
        </p:nvSpPr>
        <p:spPr>
          <a:xfrm>
            <a:off x="467544" y="1268413"/>
            <a:ext cx="8136904" cy="4752875"/>
          </a:xfrm>
          <a:prstGeom prst="rect">
            <a:avLst/>
          </a:prstGeom>
        </p:spPr>
        <p:txBody>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GB" sz="2400" b="0" i="1">
              <a:solidFill>
                <a:schemeClr val="bg1"/>
              </a:solidFill>
              <a:latin typeface="Aptos" panose="020B0004020202020204" pitchFamily="34" charset="0"/>
              <a:cs typeface="Calibri" panose="020F0502020204030204" pitchFamily="34" charset="0"/>
            </a:endParaRPr>
          </a:p>
        </p:txBody>
      </p:sp>
      <p:sp>
        <p:nvSpPr>
          <p:cNvPr id="5" name="Title 4">
            <a:extLst>
              <a:ext uri="{FF2B5EF4-FFF2-40B4-BE49-F238E27FC236}">
                <a16:creationId xmlns:a16="http://schemas.microsoft.com/office/drawing/2014/main" id="{FE52FD16-CF4F-32D6-9587-DAF73C0A37B1}"/>
              </a:ext>
            </a:extLst>
          </p:cNvPr>
          <p:cNvSpPr txBox="1">
            <a:spLocks noGrp="1"/>
          </p:cNvSpPr>
          <p:nvPr>
            <p:ph type="title" idx="4294967295"/>
          </p:nvPr>
        </p:nvSpPr>
        <p:spPr>
          <a:xfrm>
            <a:off x="1190210" y="633584"/>
            <a:ext cx="8878129"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5400">
                <a:solidFill>
                  <a:prstClr val="white"/>
                </a:solidFill>
                <a:latin typeface="Aptos" panose="020B0004020202020204" pitchFamily="34" charset="0"/>
              </a:rPr>
              <a:t>B</a:t>
            </a:r>
            <a:r>
              <a:rPr kumimoji="0" lang="en-GB" sz="5400" b="1" i="0" u="none" strike="noStrike" kern="1200" cap="none" spc="0" normalizeH="0" baseline="0" noProof="0">
                <a:ln>
                  <a:noFill/>
                </a:ln>
                <a:solidFill>
                  <a:prstClr val="white"/>
                </a:solidFill>
                <a:effectLst/>
                <a:uLnTx/>
                <a:uFillTx/>
                <a:latin typeface="Aptos" panose="020B0004020202020204" pitchFamily="34" charset="0"/>
                <a:ea typeface="+mj-ea"/>
                <a:cs typeface="+mj-cs"/>
              </a:rPr>
              <a:t>reast flattening</a:t>
            </a:r>
            <a:endParaRPr kumimoji="0" lang="en-GB" sz="18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276312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5EA9FE-FA72-B9BB-6E1A-0389B2274E93}"/>
              </a:ext>
            </a:extLst>
          </p:cNvPr>
          <p:cNvSpPr>
            <a:spLocks noGrp="1"/>
          </p:cNvSpPr>
          <p:nvPr>
            <p:ph type="title"/>
          </p:nvPr>
        </p:nvSpPr>
        <p:spPr>
          <a:xfrm>
            <a:off x="162063" y="196250"/>
            <a:ext cx="3952735" cy="656368"/>
          </a:xfrm>
        </p:spPr>
        <p:txBody>
          <a:bodyPr/>
          <a:lstStyle/>
          <a:p>
            <a:r>
              <a:rPr lang="en-GB"/>
              <a:t>Breast flattening</a:t>
            </a:r>
          </a:p>
        </p:txBody>
      </p:sp>
      <p:sp>
        <p:nvSpPr>
          <p:cNvPr id="7" name="TextBox 6">
            <a:extLst>
              <a:ext uri="{FF2B5EF4-FFF2-40B4-BE49-F238E27FC236}">
                <a16:creationId xmlns:a16="http://schemas.microsoft.com/office/drawing/2014/main" id="{1D879F8D-A4D0-EA8A-AF64-19A5E3C73BCA}"/>
              </a:ext>
            </a:extLst>
          </p:cNvPr>
          <p:cNvSpPr txBox="1"/>
          <p:nvPr/>
        </p:nvSpPr>
        <p:spPr>
          <a:xfrm>
            <a:off x="162063" y="1099752"/>
            <a:ext cx="6560013" cy="5659394"/>
          </a:xfrm>
          <a:prstGeom prst="rect">
            <a:avLst/>
          </a:prstGeom>
          <a:noFill/>
        </p:spPr>
        <p:txBody>
          <a:bodyPr wrap="square" lIns="0" tIns="0" rIns="0" bIns="0" rtlCol="0">
            <a:noAutofit/>
          </a:bodyPr>
          <a:lstStyle/>
          <a:p>
            <a:pPr marL="342900" marR="0" lvl="0" indent="-342900" algn="just" defTabSz="914400" rtl="0" eaLnBrk="1" fontAlgn="auto" latinLnBrk="0" hangingPunct="1">
              <a:lnSpc>
                <a:spcPct val="100000"/>
              </a:lnSpc>
              <a:spcBef>
                <a:spcPts val="1134"/>
              </a:spcBef>
              <a:spcAft>
                <a:spcPts val="1134"/>
              </a:spcAft>
              <a:buClrTx/>
              <a:buSzTx/>
              <a:buFont typeface="Wingdings" panose="05000000000000000000" pitchFamily="2" charset="2"/>
              <a:buChar char="§"/>
              <a:tabLst/>
              <a:defRPr/>
            </a:pPr>
            <a:r>
              <a:rPr lang="en-GB" sz="2200">
                <a:solidFill>
                  <a:srgbClr val="000000"/>
                </a:solidFill>
                <a:latin typeface="Aptos" panose="020B0004020202020204" pitchFamily="34" charset="0"/>
              </a:rPr>
              <a:t>T</a:t>
            </a:r>
            <a:r>
              <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he painful and harmful practice of bringing a girl's breasts into contact with hard or heated objects (which could include stones, belts, pestles and heated implements) to suppress or reverse the growth of breasts by destroying the tissue</a:t>
            </a:r>
          </a:p>
          <a:p>
            <a:pPr marL="342900" marR="0" lvl="0" indent="-342900" algn="just" defTabSz="914400" rtl="0" eaLnBrk="1" fontAlgn="auto" latinLnBrk="0" hangingPunct="1">
              <a:lnSpc>
                <a:spcPct val="100000"/>
              </a:lnSpc>
              <a:spcBef>
                <a:spcPts val="1134"/>
              </a:spcBef>
              <a:spcAft>
                <a:spcPts val="1134"/>
              </a:spcAft>
              <a:buClrTx/>
              <a:buSzTx/>
              <a:buFont typeface="Wingdings" panose="05000000000000000000" pitchFamily="2" charset="2"/>
              <a:buChar char="§"/>
              <a:tabLst/>
              <a:defRPr/>
            </a:pPr>
            <a:r>
              <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Often carried out at the onset of puberty by female relatives, with the aim of reducing perceived sexual attractiveness, preventing relationships or pregnancy outside marriage, and protecting family or community honour</a:t>
            </a:r>
          </a:p>
          <a:p>
            <a:pPr marL="342900" indent="-342900" algn="just">
              <a:spcBef>
                <a:spcPts val="1134"/>
              </a:spcBef>
              <a:spcAft>
                <a:spcPts val="1134"/>
              </a:spcAft>
              <a:buFont typeface="Wingdings" panose="05000000000000000000" pitchFamily="2" charset="2"/>
              <a:buChar char="§"/>
              <a:defRPr/>
            </a:pPr>
            <a:r>
              <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Breast flattening is a form of child abuse - </a:t>
            </a:r>
            <a:r>
              <a:rPr lang="en-GB" sz="2200">
                <a:solidFill>
                  <a:srgbClr val="000000"/>
                </a:solidFill>
                <a:latin typeface="Aptos" panose="020B0004020202020204" pitchFamily="34" charset="0"/>
              </a:rPr>
              <a:t>can happen over a period of time</a:t>
            </a:r>
            <a:endPar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a:t>
            </a:r>
            <a:r>
              <a:rPr kumimoji="0" lang="en-GB" sz="2400" b="1" i="0" u="none" strike="noStrike" kern="1200" cap="none" spc="0" normalizeH="0" baseline="0" noProof="0">
                <a:ln>
                  <a:noFill/>
                </a:ln>
                <a:solidFill>
                  <a:srgbClr val="000000"/>
                </a:solidFill>
                <a:effectLst/>
                <a:uLnTx/>
                <a:uFillTx/>
                <a:latin typeface="Aptos" panose="020B0004020202020204" pitchFamily="34" charset="0"/>
                <a:hlinkClick r:id="rId3"/>
              </a:rPr>
              <a:t>What is Breast Ironing? Animation - YouTube</a:t>
            </a:r>
            <a:endParaRPr kumimoji="0" lang="en-GB" sz="2200" b="0" i="0" u="none" strike="noStrike" kern="1200" cap="none" spc="0" normalizeH="0" baseline="0" noProof="0">
              <a:ln>
                <a:noFill/>
              </a:ln>
              <a:solidFill>
                <a:srgbClr val="000000"/>
              </a:solidFill>
              <a:effectLst/>
              <a:uLnTx/>
              <a:uFillTx/>
              <a:latin typeface="Aptos" panose="020B0004020202020204" pitchFamily="34" charset="0"/>
            </a:endParaRPr>
          </a:p>
        </p:txBody>
      </p:sp>
      <p:pic>
        <p:nvPicPr>
          <p:cNvPr id="6" name="Picture Placeholder 5" descr="Rippled water">
            <a:extLst>
              <a:ext uri="{FF2B5EF4-FFF2-40B4-BE49-F238E27FC236}">
                <a16:creationId xmlns:a16="http://schemas.microsoft.com/office/drawing/2014/main" id="{EE1027FC-B6FD-0225-5F4C-D03736A2D7DB}"/>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22432" r="22432"/>
          <a:stretch>
            <a:fillRect/>
          </a:stretch>
        </p:blipFill>
        <p:spPr/>
      </p:pic>
    </p:spTree>
    <p:extLst>
      <p:ext uri="{BB962C8B-B14F-4D97-AF65-F5344CB8AC3E}">
        <p14:creationId xmlns:p14="http://schemas.microsoft.com/office/powerpoint/2010/main" val="1448821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FA808D-E9EA-1C8C-850C-39DB8F110DAC}"/>
              </a:ext>
              <a:ext uri="{C183D7F6-B498-43B3-948B-1728B52AA6E4}">
                <adec:decorative xmlns:adec="http://schemas.microsoft.com/office/drawing/2017/decorative" val="1"/>
              </a:ext>
            </a:extLst>
          </p:cNvPr>
          <p:cNvSpPr>
            <a:spLocks noGrp="1"/>
          </p:cNvSpPr>
          <p:nvPr>
            <p:ph type="title"/>
          </p:nvPr>
        </p:nvSpPr>
        <p:spPr>
          <a:xfrm>
            <a:off x="545124" y="517524"/>
            <a:ext cx="2837268" cy="713397"/>
          </a:xfrm>
        </p:spPr>
        <p:txBody>
          <a:bodyPr/>
          <a:lstStyle/>
          <a:p>
            <a:r>
              <a:rPr lang="en-GB">
                <a:latin typeface="Aptos" panose="020B0004020202020204" pitchFamily="34" charset="0"/>
              </a:rPr>
              <a:t>Contents</a:t>
            </a:r>
          </a:p>
        </p:txBody>
      </p:sp>
      <p:graphicFrame>
        <p:nvGraphicFramePr>
          <p:cNvPr id="27" name="Diagram 26" descr="Contents of the powerpoint: Honour-based abuse overview, FGM, Breast flattening, Forced Marriage, Child Abuse linked to faith or belief">
            <a:extLst>
              <a:ext uri="{FF2B5EF4-FFF2-40B4-BE49-F238E27FC236}">
                <a16:creationId xmlns:a16="http://schemas.microsoft.com/office/drawing/2014/main" id="{62B64FAC-0570-C297-69EF-04F9B2CF57D3}"/>
              </a:ext>
            </a:extLst>
          </p:cNvPr>
          <p:cNvGraphicFramePr/>
          <p:nvPr>
            <p:extLst>
              <p:ext uri="{D42A27DB-BD31-4B8C-83A1-F6EECF244321}">
                <p14:modId xmlns:p14="http://schemas.microsoft.com/office/powerpoint/2010/main" val="17484305"/>
              </p:ext>
            </p:extLst>
          </p:nvPr>
        </p:nvGraphicFramePr>
        <p:xfrm>
          <a:off x="2032000" y="10625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5008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A50C3EA9-D251-7FE2-BBDF-8E5D588973FC}"/>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DBFDCE81-3881-0F76-9A5C-2E6CE784BE22}"/>
              </a:ext>
              <a:ext uri="{C183D7F6-B498-43B3-948B-1728B52AA6E4}">
                <adec:decorative xmlns:adec="http://schemas.microsoft.com/office/drawing/2017/decorative" val="1"/>
              </a:ext>
            </a:extLst>
          </p:cNvPr>
          <p:cNvSpPr txBox="1">
            <a:spLocks/>
          </p:cNvSpPr>
          <p:nvPr/>
        </p:nvSpPr>
        <p:spPr>
          <a:xfrm>
            <a:off x="467544" y="1268413"/>
            <a:ext cx="8136904" cy="4752875"/>
          </a:xfrm>
          <a:prstGeom prst="rect">
            <a:avLst/>
          </a:prstGeom>
        </p:spPr>
        <p:txBody>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GB" sz="2400" b="0" i="1">
              <a:solidFill>
                <a:schemeClr val="bg1"/>
              </a:solidFill>
              <a:latin typeface="Aptos" panose="020B0004020202020204" pitchFamily="34" charset="0"/>
              <a:cs typeface="Calibri" panose="020F0502020204030204" pitchFamily="34" charset="0"/>
            </a:endParaRPr>
          </a:p>
        </p:txBody>
      </p:sp>
      <p:sp>
        <p:nvSpPr>
          <p:cNvPr id="5" name="Title 4">
            <a:extLst>
              <a:ext uri="{FF2B5EF4-FFF2-40B4-BE49-F238E27FC236}">
                <a16:creationId xmlns:a16="http://schemas.microsoft.com/office/drawing/2014/main" id="{5B3DF1E7-2F9A-F2DC-8879-5DEBC6ECF127}"/>
              </a:ext>
            </a:extLst>
          </p:cNvPr>
          <p:cNvSpPr txBox="1">
            <a:spLocks noGrp="1"/>
          </p:cNvSpPr>
          <p:nvPr>
            <p:ph type="title" idx="4294967295"/>
          </p:nvPr>
        </p:nvSpPr>
        <p:spPr>
          <a:xfrm>
            <a:off x="3307246" y="691275"/>
            <a:ext cx="6097656"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solidFill>
                  <a:prstClr val="white"/>
                </a:solidFill>
                <a:effectLst/>
                <a:uLnTx/>
                <a:uFillTx/>
                <a:latin typeface="Aptos" panose="020B0004020202020204" pitchFamily="34" charset="0"/>
                <a:ea typeface="+mj-ea"/>
                <a:cs typeface="+mj-cs"/>
              </a:rPr>
              <a:t>Forced marriage</a:t>
            </a:r>
            <a:endParaRPr kumimoji="0" lang="en-GB" sz="18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346741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5943B-50DD-DA94-4CA2-445873A21604}"/>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D70A229-B85A-E4CC-E46C-FA1EA163B9CB}"/>
              </a:ext>
              <a:ext uri="{C183D7F6-B498-43B3-948B-1728B52AA6E4}">
                <adec:decorative xmlns:adec="http://schemas.microsoft.com/office/drawing/2017/decorative" val="1"/>
              </a:ext>
            </a:extLst>
          </p:cNvPr>
          <p:cNvSpPr>
            <a:spLocks noGrp="1"/>
          </p:cNvSpPr>
          <p:nvPr>
            <p:ph type="pic" sz="quarter" idx="10"/>
          </p:nvPr>
        </p:nvSpPr>
        <p:spPr>
          <a:xfrm>
            <a:off x="6686550" y="9939"/>
            <a:ext cx="5505450" cy="6858000"/>
          </a:xfrm>
          <a:solidFill>
            <a:srgbClr val="4179AA"/>
          </a:solidFill>
          <a:ln>
            <a:solidFill>
              <a:srgbClr val="002060"/>
            </a:solidFill>
          </a:ln>
        </p:spPr>
        <p:txBody>
          <a:bodyPr/>
          <a:lstStyle/>
          <a:p>
            <a:endParaRPr lang="en-GB">
              <a:solidFill>
                <a:srgbClr val="ABD5FF"/>
              </a:solidFill>
            </a:endParaRPr>
          </a:p>
        </p:txBody>
      </p:sp>
      <p:sp>
        <p:nvSpPr>
          <p:cNvPr id="7" name="TextBox 6">
            <a:extLst>
              <a:ext uri="{FF2B5EF4-FFF2-40B4-BE49-F238E27FC236}">
                <a16:creationId xmlns:a16="http://schemas.microsoft.com/office/drawing/2014/main" id="{3B85050D-802B-A4A6-345B-CD2E4FB6B49A}"/>
              </a:ext>
              <a:ext uri="{C183D7F6-B498-43B3-948B-1728B52AA6E4}">
                <adec:decorative xmlns:adec="http://schemas.microsoft.com/office/drawing/2017/decorative" val="1"/>
              </a:ext>
            </a:extLst>
          </p:cNvPr>
          <p:cNvSpPr txBox="1"/>
          <p:nvPr/>
        </p:nvSpPr>
        <p:spPr>
          <a:xfrm>
            <a:off x="7311607" y="107319"/>
            <a:ext cx="4260351" cy="4524315"/>
          </a:xfrm>
          <a:prstGeom prst="rect">
            <a:avLst/>
          </a:prstGeom>
          <a:solidFill>
            <a:srgbClr val="4179AA"/>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a:ln>
                  <a:noFill/>
                </a:ln>
                <a:solidFill>
                  <a:prstClr val="white"/>
                </a:solidFill>
                <a:effectLst/>
                <a:uLnTx/>
                <a:uFillTx/>
                <a:latin typeface="Aptos" panose="020B0004020202020204" pitchFamily="34" charset="0"/>
                <a:ea typeface="+mj-ea"/>
                <a:cs typeface="+mj-cs"/>
              </a:rPr>
              <a:t>Definition:</a:t>
            </a:r>
            <a:br>
              <a:rPr kumimoji="0" lang="en-GB" sz="2400" b="0" i="1" u="none" strike="noStrike" kern="1200" cap="none" spc="0" normalizeH="0" baseline="0" noProof="0">
                <a:ln>
                  <a:noFill/>
                </a:ln>
                <a:solidFill>
                  <a:prstClr val="white"/>
                </a:solidFill>
                <a:effectLst/>
                <a:uLnTx/>
                <a:uFillTx/>
                <a:latin typeface="Aptos" panose="020B0004020202020204" pitchFamily="34" charset="0"/>
                <a:ea typeface="+mj-ea"/>
                <a:cs typeface="+mj-cs"/>
              </a:rPr>
            </a:br>
            <a:r>
              <a:rPr kumimoji="0" lang="en-GB" sz="2400" b="0" i="1" u="none" strike="noStrike" kern="1200" cap="none" spc="0" normalizeH="0" baseline="0" noProof="0">
                <a:ln>
                  <a:noFill/>
                </a:ln>
                <a:solidFill>
                  <a:prstClr val="white"/>
                </a:solidFill>
                <a:effectLst/>
                <a:uLnTx/>
                <a:uFillTx/>
                <a:latin typeface="Aptos" panose="020B0004020202020204" pitchFamily="34" charset="0"/>
                <a:ea typeface="+mj-ea"/>
                <a:cs typeface="+mj-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a:ln>
                  <a:noFill/>
                </a:ln>
                <a:solidFill>
                  <a:prstClr val="white"/>
                </a:solidFill>
                <a:effectLst/>
                <a:uLnTx/>
                <a:uFillTx/>
                <a:latin typeface="Aptos" panose="020B0004020202020204" pitchFamily="34" charset="0"/>
                <a:ea typeface="+mj-ea"/>
                <a:cs typeface="+mj-cs"/>
              </a:rPr>
              <a:t>A forced marriage is one entered into without the full and free consent of one or both parties and where violence, threats or any other form of coercion is used to cause a person to enter into a marriage - threats can be physical or emotional and psychological</a:t>
            </a:r>
            <a:endParaRPr lang="en-GB" sz="1600"/>
          </a:p>
        </p:txBody>
      </p:sp>
      <p:sp>
        <p:nvSpPr>
          <p:cNvPr id="9" name="TextBox 8">
            <a:extLst>
              <a:ext uri="{FF2B5EF4-FFF2-40B4-BE49-F238E27FC236}">
                <a16:creationId xmlns:a16="http://schemas.microsoft.com/office/drawing/2014/main" id="{2AFD97A6-B641-46A0-BBDB-837FB023849D}"/>
              </a:ext>
              <a:ext uri="{C183D7F6-B498-43B3-948B-1728B52AA6E4}">
                <adec:decorative xmlns:adec="http://schemas.microsoft.com/office/drawing/2017/decorative" val="1"/>
              </a:ext>
            </a:extLst>
          </p:cNvPr>
          <p:cNvSpPr txBox="1"/>
          <p:nvPr/>
        </p:nvSpPr>
        <p:spPr>
          <a:xfrm>
            <a:off x="7547262" y="5059017"/>
            <a:ext cx="4457252" cy="1023731"/>
          </a:xfrm>
          <a:prstGeom prst="rect">
            <a:avLst/>
          </a:prstGeom>
          <a:noFill/>
        </p:spPr>
        <p:txBody>
          <a:bodyPr wrap="square" lIns="0" tIns="0" rIns="0" bIns="0" rtlCol="0">
            <a:no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800" b="1" i="0" u="none" strike="noStrike" kern="1200" cap="none" spc="0" normalizeH="0" baseline="0" noProof="0">
                <a:ln>
                  <a:noFill/>
                </a:ln>
                <a:solidFill>
                  <a:prstClr val="white"/>
                </a:solidFill>
                <a:effectLst/>
                <a:uLnTx/>
                <a:uFillTx/>
                <a:latin typeface="Aptos" panose="020B0004020202020204" pitchFamily="34" charset="0"/>
                <a:ea typeface="+mn-ea"/>
                <a:cs typeface="+mn-cs"/>
              </a:rPr>
              <a:t>It is illegal in the UK</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800" b="1" i="0" u="none" strike="noStrike" kern="1200" cap="none" spc="0" normalizeH="0" baseline="0" noProof="0">
                <a:ln>
                  <a:noFill/>
                </a:ln>
                <a:solidFill>
                  <a:prstClr val="white"/>
                </a:solidFill>
                <a:effectLst/>
                <a:uLnTx/>
                <a:uFillTx/>
                <a:latin typeface="Aptos" panose="020B0004020202020204" pitchFamily="34" charset="0"/>
                <a:ea typeface="+mn-ea"/>
                <a:cs typeface="+mn-cs"/>
              </a:rPr>
              <a:t>It is not the same as an arranged marriage - in an arranged marriage, the person involved still has a choice</a:t>
            </a:r>
          </a:p>
        </p:txBody>
      </p:sp>
      <p:sp>
        <p:nvSpPr>
          <p:cNvPr id="3" name="Title 2">
            <a:extLst>
              <a:ext uri="{FF2B5EF4-FFF2-40B4-BE49-F238E27FC236}">
                <a16:creationId xmlns:a16="http://schemas.microsoft.com/office/drawing/2014/main" id="{DF6EE67D-AF6C-198A-5002-F2DD07661AC1}"/>
              </a:ext>
            </a:extLst>
          </p:cNvPr>
          <p:cNvSpPr txBox="1">
            <a:spLocks noGrp="1"/>
          </p:cNvSpPr>
          <p:nvPr>
            <p:ph type="title" idx="4294967295"/>
          </p:nvPr>
        </p:nvSpPr>
        <p:spPr>
          <a:xfrm>
            <a:off x="172946" y="314487"/>
            <a:ext cx="6201076" cy="124570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2000" b="1" i="0" u="none" strike="noStrike" kern="1200" cap="none" spc="0" normalizeH="0" baseline="0" noProof="0">
                <a:ln>
                  <a:noFill/>
                </a:ln>
                <a:solidFill>
                  <a:schemeClr val="tx1"/>
                </a:solidFill>
                <a:effectLst/>
                <a:uLnTx/>
                <a:uFillTx/>
                <a:latin typeface="Aptos" panose="020B0004020202020204" pitchFamily="34" charset="0"/>
                <a:ea typeface="+mn-ea"/>
                <a:cs typeface="+mn-cs"/>
              </a:rPr>
              <a:t>Forced marriage is a crime</a:t>
            </a:r>
            <a:r>
              <a:rPr kumimoji="0" lang="en-GB" sz="2000" b="0" i="0" u="none" strike="noStrike" kern="1200" cap="none" spc="0" normalizeH="0" baseline="0" noProof="0">
                <a:ln>
                  <a:noFill/>
                </a:ln>
                <a:solidFill>
                  <a:schemeClr val="tx1"/>
                </a:solidFill>
                <a:effectLst/>
                <a:uLnTx/>
                <a:uFillTx/>
                <a:latin typeface="Aptos" panose="020B0004020202020204" pitchFamily="34" charset="0"/>
                <a:ea typeface="+mn-ea"/>
                <a:cs typeface="+mn-cs"/>
              </a:rPr>
              <a:t>.  It is a form of abuse directed towards a child or vulnerable adult, including adults who are forced into marriage against their free will. </a:t>
            </a:r>
          </a:p>
        </p:txBody>
      </p:sp>
      <p:sp>
        <p:nvSpPr>
          <p:cNvPr id="4" name="TextBox 3">
            <a:extLst>
              <a:ext uri="{FF2B5EF4-FFF2-40B4-BE49-F238E27FC236}">
                <a16:creationId xmlns:a16="http://schemas.microsoft.com/office/drawing/2014/main" id="{71C77939-22A8-DF7E-2D7E-D2B49278FBDE}"/>
              </a:ext>
            </a:extLst>
          </p:cNvPr>
          <p:cNvSpPr txBox="1"/>
          <p:nvPr/>
        </p:nvSpPr>
        <p:spPr>
          <a:xfrm>
            <a:off x="172945" y="1753476"/>
            <a:ext cx="6670767" cy="5021652"/>
          </a:xfrm>
          <a:prstGeom prst="rect">
            <a:avLst/>
          </a:prstGeom>
          <a:noFill/>
        </p:spPr>
        <p:txBody>
          <a:bodyPr wrap="square" lIns="0" tIns="0" rIns="0" bIns="0" rtlCol="0">
            <a:noAutofit/>
          </a:bodyPr>
          <a:lstStyle/>
          <a:p>
            <a:pPr>
              <a:spcAft>
                <a:spcPts val="1134"/>
              </a:spcAft>
            </a:pPr>
            <a:r>
              <a:rPr lang="en-GB" sz="2000">
                <a:latin typeface="Aptos" panose="020B0004020202020204" pitchFamily="34" charset="0"/>
              </a:rPr>
              <a:t>No one can force someone into marriage – some families force marriage because they:</a:t>
            </a:r>
          </a:p>
          <a:p>
            <a:pPr marL="342900" indent="-342900">
              <a:spcAft>
                <a:spcPts val="1134"/>
              </a:spcAft>
              <a:buFont typeface="Wingdings" panose="05000000000000000000" pitchFamily="2" charset="2"/>
              <a:buChar char="§"/>
            </a:pPr>
            <a:r>
              <a:rPr lang="en-GB" sz="1900">
                <a:latin typeface="Aptos" panose="020B0004020202020204" pitchFamily="34" charset="0"/>
              </a:rPr>
              <a:t>think it’s an important part of religion or culture</a:t>
            </a:r>
          </a:p>
          <a:p>
            <a:pPr marL="342900" indent="-342900">
              <a:spcAft>
                <a:spcPts val="1134"/>
              </a:spcAft>
              <a:buFont typeface="Wingdings" panose="05000000000000000000" pitchFamily="2" charset="2"/>
              <a:buChar char="§"/>
            </a:pPr>
            <a:r>
              <a:rPr lang="en-GB" sz="1900">
                <a:latin typeface="Aptos" panose="020B0004020202020204" pitchFamily="34" charset="0"/>
              </a:rPr>
              <a:t>are worried about the family’s reputation and honour (in some cultures also known as 'izzat')</a:t>
            </a:r>
          </a:p>
          <a:p>
            <a:pPr marL="342900" indent="-342900">
              <a:spcAft>
                <a:spcPts val="1134"/>
              </a:spcAft>
              <a:buFont typeface="Wingdings" panose="05000000000000000000" pitchFamily="2" charset="2"/>
              <a:buChar char="§"/>
            </a:pPr>
            <a:r>
              <a:rPr lang="en-GB" sz="1900">
                <a:latin typeface="Aptos" panose="020B0004020202020204" pitchFamily="34" charset="0"/>
              </a:rPr>
              <a:t>want the family’s money to stay together</a:t>
            </a:r>
          </a:p>
          <a:p>
            <a:pPr marL="342900" indent="-342900">
              <a:spcAft>
                <a:spcPts val="1134"/>
              </a:spcAft>
              <a:buFont typeface="Wingdings" panose="05000000000000000000" pitchFamily="2" charset="2"/>
              <a:buChar char="§"/>
            </a:pPr>
            <a:r>
              <a:rPr lang="en-GB" sz="1900">
                <a:latin typeface="Aptos" panose="020B0004020202020204" pitchFamily="34" charset="0"/>
              </a:rPr>
              <a:t>want to marry their children off in exchange for money</a:t>
            </a:r>
          </a:p>
          <a:p>
            <a:pPr marL="342900" indent="-342900">
              <a:spcAft>
                <a:spcPts val="1134"/>
              </a:spcAft>
              <a:buFont typeface="Wingdings" panose="05000000000000000000" pitchFamily="2" charset="2"/>
              <a:buChar char="§"/>
            </a:pPr>
            <a:r>
              <a:rPr lang="en-GB" sz="1900">
                <a:latin typeface="Aptos" panose="020B0004020202020204" pitchFamily="34" charset="0"/>
              </a:rPr>
              <a:t>don’t approve of their child being gay, lesbian, bisexual or transgender </a:t>
            </a:r>
          </a:p>
          <a:p>
            <a:pPr marL="342900" indent="-342900">
              <a:spcAft>
                <a:spcPts val="1134"/>
              </a:spcAft>
              <a:buFont typeface="Wingdings" panose="05000000000000000000" pitchFamily="2" charset="2"/>
              <a:buChar char="§"/>
            </a:pPr>
            <a:r>
              <a:rPr lang="en-GB" sz="1900">
                <a:latin typeface="Aptos" panose="020B0004020202020204" pitchFamily="34" charset="0"/>
              </a:rPr>
              <a:t>don’t want their children to have relationships or sex</a:t>
            </a:r>
          </a:p>
          <a:p>
            <a:pPr marL="342900" indent="-342900">
              <a:spcAft>
                <a:spcPts val="1134"/>
              </a:spcAft>
              <a:buFont typeface="Wingdings" panose="05000000000000000000" pitchFamily="2" charset="2"/>
              <a:buChar char="§"/>
            </a:pPr>
            <a:r>
              <a:rPr lang="en-GB" sz="1900">
                <a:latin typeface="Aptos" panose="020B0004020202020204" pitchFamily="34" charset="0"/>
              </a:rPr>
              <a:t>feel pressured by the community or other family members to follow traditions</a:t>
            </a:r>
          </a:p>
          <a:p>
            <a:pPr marL="342900" indent="-342900">
              <a:spcAft>
                <a:spcPts val="1134"/>
              </a:spcAft>
              <a:buFont typeface="Wingdings" panose="05000000000000000000" pitchFamily="2" charset="2"/>
              <a:buChar char="§"/>
            </a:pPr>
            <a:r>
              <a:rPr lang="en-GB" sz="1900">
                <a:latin typeface="Aptos" panose="020B0004020202020204" pitchFamily="34" charset="0"/>
              </a:rPr>
              <a:t>want to keep family values and honour</a:t>
            </a:r>
          </a:p>
          <a:p>
            <a:pPr>
              <a:spcAft>
                <a:spcPts val="1134"/>
              </a:spcAft>
            </a:pPr>
            <a:endParaRPr lang="en-GB" sz="2000">
              <a:latin typeface="Aptos" panose="020B0004020202020204" pitchFamily="34" charset="0"/>
            </a:endParaRPr>
          </a:p>
          <a:p>
            <a:pPr>
              <a:spcAft>
                <a:spcPts val="1134"/>
              </a:spcAft>
            </a:pPr>
            <a:endParaRPr lang="en-GB" sz="2000"/>
          </a:p>
        </p:txBody>
      </p:sp>
    </p:spTree>
    <p:extLst>
      <p:ext uri="{BB962C8B-B14F-4D97-AF65-F5344CB8AC3E}">
        <p14:creationId xmlns:p14="http://schemas.microsoft.com/office/powerpoint/2010/main" val="1766096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4EC55-B8B4-6807-3796-D2FE8084EE9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8F87985-674C-FA5E-E161-803FB5DB81D1}"/>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7729538" y="10"/>
            <a:ext cx="4462463" cy="6857990"/>
          </a:xfrm>
          <a:noFill/>
          <a:ln>
            <a:solidFill>
              <a:srgbClr val="002060"/>
            </a:solidFill>
          </a:ln>
        </p:spPr>
      </p:pic>
      <p:sp>
        <p:nvSpPr>
          <p:cNvPr id="13" name="Content Placeholder 3">
            <a:extLst>
              <a:ext uri="{FF2B5EF4-FFF2-40B4-BE49-F238E27FC236}">
                <a16:creationId xmlns:a16="http://schemas.microsoft.com/office/drawing/2014/main" id="{7AD2681D-0B21-BDAD-F794-AE1163FF71EB}"/>
              </a:ext>
            </a:extLst>
          </p:cNvPr>
          <p:cNvSpPr>
            <a:spLocks noGrp="1"/>
          </p:cNvSpPr>
          <p:nvPr>
            <p:ph idx="1"/>
          </p:nvPr>
        </p:nvSpPr>
        <p:spPr>
          <a:xfrm>
            <a:off x="47929" y="333633"/>
            <a:ext cx="7691133" cy="6398976"/>
          </a:xfrm>
        </p:spPr>
        <p:txBody>
          <a:bodyPr/>
          <a:lstStyle/>
          <a:p>
            <a:pPr marL="366713"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Absence and persistent absence</a:t>
            </a:r>
          </a:p>
          <a:p>
            <a:pPr marL="366713"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2000" b="0">
                <a:solidFill>
                  <a:srgbClr val="000000"/>
                </a:solidFill>
                <a:latin typeface="Aptos" panose="020B0004020202020204" pitchFamily="34" charset="0"/>
              </a:rPr>
              <a:t>Request for extended leave of absence and failure to return from visits to country of origin</a:t>
            </a:r>
          </a:p>
          <a:p>
            <a:pPr marL="366713"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2000" b="0">
                <a:solidFill>
                  <a:srgbClr val="000000"/>
                </a:solidFill>
                <a:latin typeface="Aptos" panose="020B0004020202020204" pitchFamily="34" charset="0"/>
              </a:rPr>
              <a:t>Appearing anxious, depressed or emotionally withdrawn</a:t>
            </a:r>
          </a:p>
          <a:p>
            <a:pPr marL="366713"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Fear, or exacerbated symptoms, before forthcoming holidays</a:t>
            </a:r>
          </a:p>
          <a:p>
            <a:pPr marL="366713"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Decline in behaviour, engagement, performance or punctuality or restricting their educational/personal development; some female students feel studying is pointless if they are going to be forced to marry</a:t>
            </a:r>
          </a:p>
          <a:p>
            <a:pPr marL="366713"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Girls, in particular, may be accompanied to and from school/college by older siblings or cousins</a:t>
            </a:r>
          </a:p>
          <a:p>
            <a:pPr marL="366713"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Being withdrawn from school by those with PR </a:t>
            </a:r>
          </a:p>
          <a:p>
            <a:pPr marL="366713"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Not being allowed to attend extra-curricular activities </a:t>
            </a:r>
          </a:p>
          <a:p>
            <a:pPr marL="366713"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Sudden announcement of engagement to a stranger, either to friends or on social media </a:t>
            </a:r>
          </a:p>
          <a:p>
            <a:pPr marL="366713"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Being prevented from going on to further/higher education, or you may become aware of conflict between the parents and student about this</a:t>
            </a:r>
          </a:p>
          <a:p>
            <a:pPr marL="366713" lvl="0" indent="-285750">
              <a:spcBef>
                <a:spcPts val="0"/>
              </a:spcBef>
              <a:spcAft>
                <a:spcPts val="0"/>
              </a:spcAft>
              <a:buFont typeface="Wingdings" panose="05000000000000000000" pitchFamily="2" charset="2"/>
              <a:buChar char="§"/>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Homework could be incomplete or appear rushed if they are actively discouraged from doing it by family members</a:t>
            </a:r>
          </a:p>
          <a:p>
            <a:pPr marL="342900" indent="-342900">
              <a:buFont typeface="Wingdings" panose="05000000000000000000" pitchFamily="2" charset="2"/>
              <a:buChar char="§"/>
            </a:pPr>
            <a:endParaRPr lang="en-US" sz="1200" b="0">
              <a:latin typeface="Aptos" panose="020B0004020202020204" pitchFamily="34" charset="0"/>
            </a:endParaRPr>
          </a:p>
        </p:txBody>
      </p:sp>
      <p:sp>
        <p:nvSpPr>
          <p:cNvPr id="2" name="TextBox 1">
            <a:extLst>
              <a:ext uri="{FF2B5EF4-FFF2-40B4-BE49-F238E27FC236}">
                <a16:creationId xmlns:a16="http://schemas.microsoft.com/office/drawing/2014/main" id="{9DB342B1-38F6-D156-1F7D-CA5CCC31CCDE}"/>
              </a:ext>
            </a:extLst>
          </p:cNvPr>
          <p:cNvSpPr txBox="1"/>
          <p:nvPr/>
        </p:nvSpPr>
        <p:spPr>
          <a:xfrm>
            <a:off x="8201025" y="6200775"/>
            <a:ext cx="3529013" cy="531833"/>
          </a:xfrm>
          <a:prstGeom prst="rect">
            <a:avLst/>
          </a:prstGeom>
          <a:noFill/>
        </p:spPr>
        <p:txBody>
          <a:bodyPr wrap="square" lIns="0" tIns="0" rIns="0" bIns="0" rtlCol="0">
            <a:noAutofit/>
          </a:bodyPr>
          <a:lstStyle/>
          <a:p>
            <a:pPr>
              <a:spcAft>
                <a:spcPts val="1134"/>
              </a:spcAft>
            </a:pPr>
            <a:r>
              <a:rPr lang="en-GB" sz="1600">
                <a:solidFill>
                  <a:srgbClr val="FFFFFF"/>
                </a:solidFill>
                <a:hlinkClick r:id="rId4">
                  <a:extLst>
                    <a:ext uri="{A12FA001-AC4F-418D-AE19-62706E023703}">
                      <ahyp:hlinkClr xmlns:ahyp="http://schemas.microsoft.com/office/drawing/2018/hyperlinkcolor" val="tx"/>
                    </a:ext>
                  </a:extLst>
                </a:hlinkClick>
              </a:rPr>
              <a:t>The right to choose: government guidance on forced marriage - GOV.UK</a:t>
            </a:r>
            <a:endParaRPr lang="en-GB" sz="1500">
              <a:solidFill>
                <a:srgbClr val="FFFFFF"/>
              </a:solidFill>
            </a:endParaRPr>
          </a:p>
        </p:txBody>
      </p:sp>
      <p:sp>
        <p:nvSpPr>
          <p:cNvPr id="5" name="TextBox 4">
            <a:extLst>
              <a:ext uri="{FF2B5EF4-FFF2-40B4-BE49-F238E27FC236}">
                <a16:creationId xmlns:a16="http://schemas.microsoft.com/office/drawing/2014/main" id="{189F4EAD-8A04-F076-DB5D-C738D210AC32}"/>
              </a:ext>
            </a:extLst>
          </p:cNvPr>
          <p:cNvSpPr txBox="1"/>
          <p:nvPr/>
        </p:nvSpPr>
        <p:spPr>
          <a:xfrm>
            <a:off x="8201024" y="1235676"/>
            <a:ext cx="3529013" cy="2585323"/>
          </a:xfrm>
          <a:prstGeom prst="rect">
            <a:avLst/>
          </a:prstGeom>
          <a:noFill/>
        </p:spPr>
        <p:txBody>
          <a:bodyPr wrap="square">
            <a:spAutoFit/>
          </a:bodyPr>
          <a:lstStyle/>
          <a:p>
            <a:pPr algn="ctr"/>
            <a:r>
              <a:rPr kumimoji="0" lang="en-US" sz="5400" b="1" i="0" u="none" strike="noStrike" kern="1200" cap="none" spc="0" normalizeH="0" baseline="0" noProof="0">
                <a:ln>
                  <a:noFill/>
                </a:ln>
                <a:solidFill>
                  <a:schemeClr val="bg1"/>
                </a:solidFill>
                <a:effectLst/>
                <a:uLnTx/>
                <a:uFillTx/>
                <a:latin typeface="Aptos" panose="020B0004020202020204" pitchFamily="34" charset="0"/>
              </a:rPr>
              <a:t>Signs to look out for:</a:t>
            </a:r>
            <a:endParaRPr lang="en-GB" sz="3200" b="1">
              <a:solidFill>
                <a:schemeClr val="bg1"/>
              </a:solidFill>
            </a:endParaRPr>
          </a:p>
        </p:txBody>
      </p:sp>
    </p:spTree>
    <p:extLst>
      <p:ext uri="{BB962C8B-B14F-4D97-AF65-F5344CB8AC3E}">
        <p14:creationId xmlns:p14="http://schemas.microsoft.com/office/powerpoint/2010/main" val="525517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0591E45F-5506-CB7C-146D-EC64812E0004}"/>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7615DBC4-93EA-F38E-A02A-9D0DEECB84D4}"/>
              </a:ext>
              <a:ext uri="{C183D7F6-B498-43B3-948B-1728B52AA6E4}">
                <adec:decorative xmlns:adec="http://schemas.microsoft.com/office/drawing/2017/decorative" val="1"/>
              </a:ext>
            </a:extLst>
          </p:cNvPr>
          <p:cNvSpPr txBox="1">
            <a:spLocks/>
          </p:cNvSpPr>
          <p:nvPr/>
        </p:nvSpPr>
        <p:spPr>
          <a:xfrm>
            <a:off x="467544" y="1268413"/>
            <a:ext cx="8136904" cy="4752875"/>
          </a:xfrm>
          <a:prstGeom prst="rect">
            <a:avLst/>
          </a:prstGeom>
        </p:spPr>
        <p:txBody>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GB" sz="2400" b="0" i="1">
              <a:solidFill>
                <a:schemeClr val="bg1"/>
              </a:solidFill>
              <a:latin typeface="Aptos" panose="020B0004020202020204" pitchFamily="34" charset="0"/>
              <a:cs typeface="Calibri" panose="020F0502020204030204" pitchFamily="34" charset="0"/>
            </a:endParaRPr>
          </a:p>
        </p:txBody>
      </p:sp>
      <p:sp>
        <p:nvSpPr>
          <p:cNvPr id="5" name="Title 4">
            <a:extLst>
              <a:ext uri="{FF2B5EF4-FFF2-40B4-BE49-F238E27FC236}">
                <a16:creationId xmlns:a16="http://schemas.microsoft.com/office/drawing/2014/main" id="{0AA129D4-3BE7-019E-445C-471B0EB988FB}"/>
              </a:ext>
            </a:extLst>
          </p:cNvPr>
          <p:cNvSpPr txBox="1">
            <a:spLocks noGrp="1"/>
          </p:cNvSpPr>
          <p:nvPr>
            <p:ph type="title" idx="4294967295"/>
          </p:nvPr>
        </p:nvSpPr>
        <p:spPr>
          <a:xfrm>
            <a:off x="2392432" y="655866"/>
            <a:ext cx="7407136"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solidFill>
                  <a:schemeClr val="bg1"/>
                </a:solidFill>
                <a:effectLst/>
                <a:uLnTx/>
                <a:uFillTx/>
                <a:latin typeface="Aptos" panose="020B0004020202020204" pitchFamily="34" charset="0"/>
                <a:ea typeface="+mn-ea"/>
                <a:cs typeface="+mn-cs"/>
              </a:rPr>
              <a:t>Child Abuse Linked to Faith or Belief (CALFB)</a:t>
            </a:r>
            <a:br>
              <a:rPr kumimoji="0" lang="en-GB" sz="5400" b="1" i="0" u="none" strike="noStrike" kern="1200" cap="none" spc="0" normalizeH="0" baseline="0" noProof="0">
                <a:ln>
                  <a:noFill/>
                </a:ln>
                <a:solidFill>
                  <a:schemeClr val="bg1"/>
                </a:solidFill>
                <a:effectLst/>
                <a:uLnTx/>
                <a:uFillTx/>
                <a:latin typeface="Aptos" panose="020B0004020202020204" pitchFamily="34" charset="0"/>
                <a:ea typeface="+mn-ea"/>
                <a:cs typeface="+mn-cs"/>
              </a:rPr>
            </a:br>
            <a:endParaRPr kumimoji="0" lang="en-GB" sz="5400" b="1" i="0" u="none" strike="noStrike" kern="1200" cap="none" spc="0" normalizeH="0" baseline="0" noProof="0">
              <a:ln>
                <a:noFill/>
              </a:ln>
              <a:solidFill>
                <a:schemeClr val="bg1"/>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856886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3D095-6561-FC40-A98F-8F9A92C1B48F}"/>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7E71191-EBA7-5370-BC87-DD5563464434}"/>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7335578" y="10"/>
            <a:ext cx="4856424" cy="6857990"/>
          </a:xfrm>
          <a:noFill/>
          <a:ln>
            <a:solidFill>
              <a:srgbClr val="002060"/>
            </a:solidFill>
          </a:ln>
        </p:spPr>
      </p:pic>
      <p:sp>
        <p:nvSpPr>
          <p:cNvPr id="4" name="Title 3">
            <a:extLst>
              <a:ext uri="{FF2B5EF4-FFF2-40B4-BE49-F238E27FC236}">
                <a16:creationId xmlns:a16="http://schemas.microsoft.com/office/drawing/2014/main" id="{F4887454-19B5-BA8F-D249-5C928B90A3DF}"/>
              </a:ext>
            </a:extLst>
          </p:cNvPr>
          <p:cNvSpPr txBox="1">
            <a:spLocks noGrp="1"/>
          </p:cNvSpPr>
          <p:nvPr>
            <p:ph type="title"/>
          </p:nvPr>
        </p:nvSpPr>
        <p:spPr>
          <a:xfrm>
            <a:off x="225468" y="156007"/>
            <a:ext cx="7110109" cy="1131023"/>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fontScale="90000"/>
          </a:bodyPr>
          <a:lstStyle/>
          <a:p>
            <a:pPr>
              <a:lnSpc>
                <a:spcPct val="90000"/>
              </a:lnSpc>
              <a:spcBef>
                <a:spcPts val="0"/>
              </a:spcBef>
              <a:defRPr/>
            </a:pPr>
            <a:r>
              <a:rPr lang="en-GB">
                <a:solidFill>
                  <a:srgbClr val="E40037"/>
                </a:solidFill>
                <a:latin typeface="Aptos" panose="020B0004020202020204" pitchFamily="34" charset="0"/>
              </a:rPr>
              <a:t>Child Abuse Linked to Faith or Belief (CALFB)</a:t>
            </a:r>
            <a:br>
              <a:rPr lang="en-GB" sz="3600">
                <a:solidFill>
                  <a:srgbClr val="E40037"/>
                </a:solidFill>
                <a:latin typeface="Aptos" panose="020B0004020202020204" pitchFamily="34" charset="0"/>
              </a:rPr>
            </a:br>
            <a:endParaRPr kumimoji="0" lang="en-US" sz="3600" i="0" u="none" strike="noStrike" kern="1200" cap="none" spc="0" normalizeH="0" baseline="0" noProof="0">
              <a:ln>
                <a:noFill/>
              </a:ln>
              <a:solidFill>
                <a:srgbClr val="E40037"/>
              </a:solidFill>
              <a:effectLst/>
              <a:uLnTx/>
              <a:uFillTx/>
              <a:latin typeface="Aptos" panose="020B0004020202020204" pitchFamily="34" charset="0"/>
            </a:endParaRPr>
          </a:p>
        </p:txBody>
      </p:sp>
      <p:sp>
        <p:nvSpPr>
          <p:cNvPr id="3" name="TextBox 2">
            <a:extLst>
              <a:ext uri="{FF2B5EF4-FFF2-40B4-BE49-F238E27FC236}">
                <a16:creationId xmlns:a16="http://schemas.microsoft.com/office/drawing/2014/main" id="{6237698D-8E92-31FE-FA87-245313A496DD}"/>
              </a:ext>
            </a:extLst>
          </p:cNvPr>
          <p:cNvSpPr txBox="1"/>
          <p:nvPr/>
        </p:nvSpPr>
        <p:spPr>
          <a:xfrm>
            <a:off x="8743950" y="1557338"/>
            <a:ext cx="2843213" cy="2443162"/>
          </a:xfrm>
          <a:prstGeom prst="rect">
            <a:avLst/>
          </a:prstGeom>
          <a:noFill/>
        </p:spPr>
        <p:txBody>
          <a:bodyPr wrap="square" lIns="0" tIns="0" rIns="0" bIns="0" rtlCol="0">
            <a:noAutofit/>
          </a:bodyPr>
          <a:lstStyle/>
          <a:p>
            <a:pPr algn="ctr">
              <a:spcAft>
                <a:spcPts val="1134"/>
              </a:spcAft>
            </a:pPr>
            <a:r>
              <a:rPr kumimoji="0" lang="en-GB" sz="3600" b="1" i="0" u="none" strike="noStrike" kern="1200" cap="none" spc="0" normalizeH="0" baseline="0" noProof="0">
                <a:ln>
                  <a:noFill/>
                </a:ln>
                <a:solidFill>
                  <a:prstClr val="white"/>
                </a:solidFill>
                <a:effectLst/>
                <a:uLnTx/>
                <a:uFillTx/>
                <a:latin typeface="Aptos" panose="020B0004020202020204" pitchFamily="34" charset="0"/>
                <a:ea typeface="+mj-ea"/>
                <a:cs typeface="+mj-cs"/>
              </a:rPr>
              <a:t>What is Witchcraft, Spirit Possession and Ritualistic Abuse?</a:t>
            </a:r>
            <a:br>
              <a:rPr kumimoji="0" lang="en-GB" sz="3600" b="1" i="0" u="none" strike="noStrike" kern="1200" cap="none" spc="0" normalizeH="0" baseline="0" noProof="0">
                <a:ln>
                  <a:noFill/>
                </a:ln>
                <a:solidFill>
                  <a:prstClr val="white"/>
                </a:solidFill>
                <a:effectLst/>
                <a:uLnTx/>
                <a:uFillTx/>
                <a:latin typeface="Aptos" panose="020B0004020202020204" pitchFamily="34" charset="0"/>
                <a:ea typeface="+mj-ea"/>
                <a:cs typeface="+mj-cs"/>
              </a:rPr>
            </a:br>
            <a:endParaRPr lang="en-GB"/>
          </a:p>
        </p:txBody>
      </p:sp>
      <p:sp>
        <p:nvSpPr>
          <p:cNvPr id="13" name="Content Placeholder 3">
            <a:extLst>
              <a:ext uri="{FF2B5EF4-FFF2-40B4-BE49-F238E27FC236}">
                <a16:creationId xmlns:a16="http://schemas.microsoft.com/office/drawing/2014/main" id="{C89832FE-3C25-756D-A4FD-5E11DDF2CF49}"/>
              </a:ext>
            </a:extLst>
          </p:cNvPr>
          <p:cNvSpPr>
            <a:spLocks noGrp="1"/>
          </p:cNvSpPr>
          <p:nvPr>
            <p:ph idx="1"/>
          </p:nvPr>
        </p:nvSpPr>
        <p:spPr>
          <a:xfrm>
            <a:off x="225468" y="1287030"/>
            <a:ext cx="7200944" cy="5299121"/>
          </a:xfrm>
        </p:spPr>
        <p:txBody>
          <a:bodyPr/>
          <a:lstStyle/>
          <a:p>
            <a:pPr marL="342900" marR="0" lvl="0" indent="-342900" algn="just" defTabSz="914400" rtl="0" eaLnBrk="1" fontAlgn="auto" latinLnBrk="0" hangingPunct="1">
              <a:lnSpc>
                <a:spcPct val="100000"/>
              </a:lnSpc>
              <a:spcBef>
                <a:spcPts val="0"/>
              </a:spcBef>
              <a:spcAft>
                <a:spcPts val="1134"/>
              </a:spcAft>
              <a:buClrTx/>
              <a:buSzTx/>
              <a:buFont typeface="Wingdings" panose="05000000000000000000" pitchFamily="2" charset="2"/>
              <a:buChar char="Ø"/>
              <a:tabLst/>
              <a:defRPr/>
            </a:pPr>
            <a:r>
              <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An umbrella term often used to describe abuse associated to spirit possession, witchcraft, and ritualistic abuse</a:t>
            </a:r>
          </a:p>
          <a:p>
            <a:pPr marL="342900" marR="0" lvl="0" indent="-342900" algn="just" defTabSz="914400" rtl="0" eaLnBrk="1" fontAlgn="auto" latinLnBrk="0" hangingPunct="1">
              <a:lnSpc>
                <a:spcPct val="100000"/>
              </a:lnSpc>
              <a:spcBef>
                <a:spcPts val="0"/>
              </a:spcBef>
              <a:spcAft>
                <a:spcPts val="1134"/>
              </a:spcAft>
              <a:buClrTx/>
              <a:buSzTx/>
              <a:buFont typeface="Wingdings" panose="05000000000000000000" pitchFamily="2" charset="2"/>
              <a:buChar char="Ø"/>
              <a:tabLst/>
              <a:defRPr/>
            </a:pPr>
            <a:r>
              <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Genuine beliefs can be held by families, carers, religious leaders, congregations, and the children themselves that evil forces are at work – either it has entered the child, or the child is able to use evil force to harm others</a:t>
            </a:r>
          </a:p>
          <a:p>
            <a:pPr marL="342900" marR="0" lvl="0" indent="-342900" algn="just" defTabSz="914400" rtl="0" eaLnBrk="1" fontAlgn="auto" latinLnBrk="0" hangingPunct="1">
              <a:lnSpc>
                <a:spcPct val="100000"/>
              </a:lnSpc>
              <a:spcBef>
                <a:spcPts val="0"/>
              </a:spcBef>
              <a:spcAft>
                <a:spcPts val="1134"/>
              </a:spcAft>
              <a:buClrTx/>
              <a:buSzTx/>
              <a:buFont typeface="Wingdings" panose="05000000000000000000" pitchFamily="2" charset="2"/>
              <a:buChar char="Ø"/>
              <a:tabLst/>
              <a:defRPr/>
            </a:pPr>
            <a:r>
              <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Families can be deeply worried by the evil that they believe is threatening them, and abuse often occurs when an attempt is made to 'exorcise' or 'deliver' the child</a:t>
            </a:r>
          </a:p>
          <a:p>
            <a:pPr marL="342900" marR="0" lvl="0" indent="-342900" algn="just" defTabSz="914400" rtl="0" eaLnBrk="1" fontAlgn="auto" latinLnBrk="0" hangingPunct="1">
              <a:lnSpc>
                <a:spcPct val="100000"/>
              </a:lnSpc>
              <a:spcBef>
                <a:spcPts val="0"/>
              </a:spcBef>
              <a:spcAft>
                <a:spcPts val="1134"/>
              </a:spcAft>
              <a:buClrTx/>
              <a:buSzTx/>
              <a:buFont typeface="Wingdings" panose="05000000000000000000" pitchFamily="2" charset="2"/>
              <a:buChar char="Ø"/>
              <a:tabLst/>
              <a:defRPr/>
            </a:pPr>
            <a:r>
              <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The belief in 'possession' or 'witchcraft' is common amongst many cultures, faiths, and countries</a:t>
            </a:r>
            <a:endParaRPr lang="en-US" sz="1200" b="0">
              <a:latin typeface="Aptos" panose="020B0004020202020204" pitchFamily="34" charset="0"/>
            </a:endParaRPr>
          </a:p>
        </p:txBody>
      </p:sp>
    </p:spTree>
    <p:extLst>
      <p:ext uri="{BB962C8B-B14F-4D97-AF65-F5344CB8AC3E}">
        <p14:creationId xmlns:p14="http://schemas.microsoft.com/office/powerpoint/2010/main" val="1123248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CF41D-4FF7-29F5-2F12-3641B3885DAC}"/>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859406A-DF92-7D59-C3F9-E7569BFB3518}"/>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7335578" y="10"/>
            <a:ext cx="4856424" cy="6857990"/>
          </a:xfrm>
          <a:noFill/>
          <a:ln>
            <a:solidFill>
              <a:srgbClr val="002060"/>
            </a:solidFill>
          </a:ln>
        </p:spPr>
      </p:pic>
      <p:sp>
        <p:nvSpPr>
          <p:cNvPr id="4" name="Title 3">
            <a:extLst>
              <a:ext uri="{FF2B5EF4-FFF2-40B4-BE49-F238E27FC236}">
                <a16:creationId xmlns:a16="http://schemas.microsoft.com/office/drawing/2014/main" id="{B981EC61-0887-B41B-66C9-A08D15ACDB6B}"/>
              </a:ext>
            </a:extLst>
          </p:cNvPr>
          <p:cNvSpPr txBox="1">
            <a:spLocks noGrp="1"/>
          </p:cNvSpPr>
          <p:nvPr>
            <p:ph type="title"/>
          </p:nvPr>
        </p:nvSpPr>
        <p:spPr>
          <a:xfrm>
            <a:off x="225468" y="156007"/>
            <a:ext cx="7110109" cy="1015567"/>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fontScale="90000"/>
          </a:bodyPr>
          <a:lstStyle/>
          <a:p>
            <a:pPr>
              <a:lnSpc>
                <a:spcPct val="90000"/>
              </a:lnSpc>
              <a:spcBef>
                <a:spcPts val="0"/>
              </a:spcBef>
              <a:defRPr/>
            </a:pPr>
            <a:r>
              <a:rPr lang="en-GB">
                <a:solidFill>
                  <a:srgbClr val="E40037"/>
                </a:solidFill>
                <a:latin typeface="Aptos" panose="020B0004020202020204" pitchFamily="34" charset="0"/>
              </a:rPr>
              <a:t>CALFB – beliefs in concepts of:</a:t>
            </a:r>
            <a:br>
              <a:rPr lang="en-GB" sz="3600">
                <a:solidFill>
                  <a:srgbClr val="E40037"/>
                </a:solidFill>
                <a:latin typeface="Aptos" panose="020B0004020202020204" pitchFamily="34" charset="0"/>
              </a:rPr>
            </a:br>
            <a:endParaRPr kumimoji="0" lang="en-US" sz="3600" i="0" u="none" strike="noStrike" kern="1200" cap="none" spc="0" normalizeH="0" baseline="0" noProof="0">
              <a:ln>
                <a:noFill/>
              </a:ln>
              <a:solidFill>
                <a:srgbClr val="E40037"/>
              </a:solidFill>
              <a:effectLst/>
              <a:uLnTx/>
              <a:uFillTx/>
              <a:latin typeface="Aptos" panose="020B0004020202020204" pitchFamily="34" charset="0"/>
            </a:endParaRPr>
          </a:p>
        </p:txBody>
      </p:sp>
      <p:sp>
        <p:nvSpPr>
          <p:cNvPr id="13" name="Content Placeholder 3">
            <a:extLst>
              <a:ext uri="{FF2B5EF4-FFF2-40B4-BE49-F238E27FC236}">
                <a16:creationId xmlns:a16="http://schemas.microsoft.com/office/drawing/2014/main" id="{4B1BE1E8-6742-DD1B-3843-F2461C5FDC3E}"/>
              </a:ext>
            </a:extLst>
          </p:cNvPr>
          <p:cNvSpPr>
            <a:spLocks noGrp="1"/>
          </p:cNvSpPr>
          <p:nvPr>
            <p:ph idx="1"/>
          </p:nvPr>
        </p:nvSpPr>
        <p:spPr>
          <a:xfrm>
            <a:off x="225467" y="1171574"/>
            <a:ext cx="7110109" cy="5265656"/>
          </a:xfrm>
        </p:spPr>
        <p: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witchcraft and spirit possession, demons or the devil acting through children or leading them astray (traditionally seen in some Christian beliefs),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the evil eye or djinns (traditionally known in some Islamic faith contexts) and dakini (in the Hindu context);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ritual or multi murders where the killing of children is believed to bring supernatural benefits or the use of their body parts is believed to produce potent magical remedies;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use of belief in magic or witchcraft to create fear in children to make them more compliant when they are being trafficked for domestic slavery or sexual exploitation. </a:t>
            </a:r>
          </a:p>
          <a:p>
            <a:pPr marL="342900" indent="-342900">
              <a:buFont typeface="Wingdings" panose="05000000000000000000" pitchFamily="2" charset="2"/>
              <a:buChar char="§"/>
            </a:pPr>
            <a:endParaRPr lang="en-US" sz="1200" b="0">
              <a:latin typeface="Aptos" panose="020B0004020202020204" pitchFamily="34" charset="0"/>
            </a:endParaRPr>
          </a:p>
        </p:txBody>
      </p:sp>
    </p:spTree>
    <p:extLst>
      <p:ext uri="{BB962C8B-B14F-4D97-AF65-F5344CB8AC3E}">
        <p14:creationId xmlns:p14="http://schemas.microsoft.com/office/powerpoint/2010/main" val="815810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7DBD8-B4D0-7D0C-1321-DF2DBB86A3E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5C528C-64EF-F712-02EB-BD13D37A770E}"/>
              </a:ext>
            </a:extLst>
          </p:cNvPr>
          <p:cNvSpPr txBox="1">
            <a:spLocks/>
          </p:cNvSpPr>
          <p:nvPr/>
        </p:nvSpPr>
        <p:spPr>
          <a:xfrm>
            <a:off x="225467" y="156008"/>
            <a:ext cx="6546036" cy="6471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E40037"/>
                </a:solidFill>
                <a:effectLst/>
                <a:uLnTx/>
                <a:uFillTx/>
                <a:latin typeface="Aptos" panose="020B0004020202020204" pitchFamily="34" charset="0"/>
                <a:ea typeface="+mn-ea"/>
                <a:cs typeface="+mn-cs"/>
              </a:rPr>
              <a:t>Who is at risk of CALFB?</a:t>
            </a:r>
            <a:endParaRPr kumimoji="0" lang="en-GB" sz="4000" b="1" i="0" u="none" strike="noStrike" kern="1200" cap="none" spc="0" normalizeH="0" baseline="0" noProof="0">
              <a:ln>
                <a:noFill/>
              </a:ln>
              <a:solidFill>
                <a:srgbClr val="000000"/>
              </a:solidFill>
              <a:effectLst/>
              <a:uLnTx/>
              <a:uFillTx/>
              <a:latin typeface="Calibri"/>
              <a:ea typeface="+mn-ea"/>
              <a:cs typeface="+mn-cs"/>
            </a:endParaRPr>
          </a:p>
        </p:txBody>
      </p:sp>
      <p:sp>
        <p:nvSpPr>
          <p:cNvPr id="13" name="Content Placeholder 3">
            <a:extLst>
              <a:ext uri="{FF2B5EF4-FFF2-40B4-BE49-F238E27FC236}">
                <a16:creationId xmlns:a16="http://schemas.microsoft.com/office/drawing/2014/main" id="{B1AB0CA0-C096-111F-88F4-9F6383C40978}"/>
              </a:ext>
            </a:extLst>
          </p:cNvPr>
          <p:cNvSpPr>
            <a:spLocks noGrp="1"/>
          </p:cNvSpPr>
          <p:nvPr>
            <p:ph type="title" idx="4294967295"/>
          </p:nvPr>
        </p:nvSpPr>
        <p:spPr>
          <a:xfrm>
            <a:off x="225425" y="803191"/>
            <a:ext cx="7324553" cy="59293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rPr>
              <a:t>Children who are viewed as being different in some way by the parent/carer, for example: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rPr>
              <a:t>Having disabilities, including autism, epilepsy, Down’s Syndrome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rPr>
              <a:t>Perceived as ‘naughty’ or disobedient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rPr>
              <a:t>Being gifted, precocious or independent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rPr>
              <a:t>Having mental health difficulties or illness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rPr>
              <a:t>Being left-handed</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rPr>
              <a:t>Albino children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rPr>
              <a:t>Family circumstances and pressures may lead to a child being more vulnerable to an accusation of ‘possession’ or ‘witchcraft’ – could include family stresses such as losing a job, miscarriage, poverty or sickness – the child may be seen as a scapegoat</a:t>
            </a:r>
          </a:p>
          <a:p>
            <a:pPr marL="0" marR="0" lvl="0" indent="0" algn="just" defTabSz="914400" rtl="0" eaLnBrk="1" fontAlgn="auto" latinLnBrk="0" hangingPunct="1">
              <a:lnSpc>
                <a:spcPct val="100000"/>
              </a:lnSpc>
              <a:spcBef>
                <a:spcPts val="1134"/>
              </a:spcBef>
              <a:spcAft>
                <a:spcPts val="1350"/>
              </a:spcAft>
              <a:buClrTx/>
              <a:buSzTx/>
              <a:buFont typeface="Arial" panose="020B0604020202020204" pitchFamily="34" charset="0"/>
              <a:buNone/>
              <a:tabLst/>
              <a:defRPr/>
            </a:pPr>
            <a:r>
              <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rPr>
              <a:t>Other siblings may be well cared for with needs met.</a:t>
            </a:r>
          </a:p>
          <a:p>
            <a:pPr marL="342900" marR="0" lvl="0" indent="-342900" algn="l" defTabSz="914400" rtl="0" eaLnBrk="1" fontAlgn="auto" latinLnBrk="0" hangingPunct="1">
              <a:lnSpc>
                <a:spcPct val="100000"/>
              </a:lnSpc>
              <a:spcBef>
                <a:spcPts val="1134"/>
              </a:spcBef>
              <a:spcAft>
                <a:spcPts val="1350"/>
              </a:spcAft>
              <a:buClrTx/>
              <a:buSzTx/>
              <a:buFont typeface="Wingdings" panose="05000000000000000000" pitchFamily="2" charset="2"/>
              <a:buChar char="§"/>
              <a:tabLst/>
              <a:defRPr/>
            </a:pPr>
            <a:endParaRPr kumimoji="0" lang="en-GB" sz="2200" b="0" i="0" u="none" strike="noStrike" kern="1200" cap="none" spc="0" normalizeH="0" baseline="0" noProof="0">
              <a:ln>
                <a:noFill/>
              </a:ln>
              <a:solidFill>
                <a:srgbClr val="1D1D1F"/>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0000"/>
              </a:lnSpc>
              <a:spcBef>
                <a:spcPts val="1134"/>
              </a:spcBef>
              <a:spcAft>
                <a:spcPts val="1134"/>
              </a:spcAft>
              <a:buClrTx/>
              <a:buSzTx/>
              <a:buFont typeface="Wingdings" panose="05000000000000000000" pitchFamily="2" charset="2"/>
              <a:buChar char="§"/>
              <a:tabLst/>
              <a:defRPr/>
            </a:pPr>
            <a:endParaRPr kumimoji="0" lang="en-US" sz="1200" b="0"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0143C44C-9265-FADD-0178-77011248F422}"/>
              </a:ext>
              <a:ext uri="{C183D7F6-B498-43B3-948B-1728B52AA6E4}">
                <adec:decorative xmlns:adec="http://schemas.microsoft.com/office/drawing/2017/decorative" val="1"/>
              </a:ext>
            </a:extLst>
          </p:cNvPr>
          <p:cNvSpPr txBox="1">
            <a:spLocks/>
          </p:cNvSpPr>
          <p:nvPr/>
        </p:nvSpPr>
        <p:spPr>
          <a:xfrm>
            <a:off x="225468" y="156007"/>
            <a:ext cx="7110109" cy="8155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b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mj-ea"/>
                <a:cs typeface="+mj-cs"/>
              </a:rPr>
            </a:br>
            <a:endParaRPr kumimoji="0" lang="en-US" sz="3600" b="1" i="0" u="none" strike="noStrike" kern="1200" cap="none" spc="0" normalizeH="0" baseline="0" noProof="0">
              <a:ln>
                <a:noFill/>
              </a:ln>
              <a:solidFill>
                <a:srgbClr val="E40037"/>
              </a:solidFill>
              <a:effectLst/>
              <a:uLnTx/>
              <a:uFillTx/>
              <a:latin typeface="Aptos" panose="020B0004020202020204" pitchFamily="34" charset="0"/>
              <a:ea typeface="+mj-ea"/>
              <a:cs typeface="+mj-cs"/>
            </a:endParaRPr>
          </a:p>
        </p:txBody>
      </p:sp>
      <p:pic>
        <p:nvPicPr>
          <p:cNvPr id="6" name="Picture Placeholder 5">
            <a:extLst>
              <a:ext uri="{FF2B5EF4-FFF2-40B4-BE49-F238E27FC236}">
                <a16:creationId xmlns:a16="http://schemas.microsoft.com/office/drawing/2014/main" id="{5FEACAA3-EE67-24E2-FCDD-AF393B4D5C7B}"/>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7335578" y="10"/>
            <a:ext cx="4856424" cy="6857990"/>
          </a:xfrm>
          <a:noFill/>
          <a:ln>
            <a:solidFill>
              <a:srgbClr val="002060"/>
            </a:solidFill>
          </a:ln>
        </p:spPr>
      </p:pic>
    </p:spTree>
    <p:extLst>
      <p:ext uri="{BB962C8B-B14F-4D97-AF65-F5344CB8AC3E}">
        <p14:creationId xmlns:p14="http://schemas.microsoft.com/office/powerpoint/2010/main" val="485243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040C76-2B6B-5D29-5593-766EB0930856}"/>
              </a:ext>
            </a:extLst>
          </p:cNvPr>
          <p:cNvSpPr>
            <a:spLocks noGrp="1"/>
          </p:cNvSpPr>
          <p:nvPr>
            <p:ph type="title"/>
          </p:nvPr>
        </p:nvSpPr>
        <p:spPr>
          <a:xfrm>
            <a:off x="230803" y="261937"/>
            <a:ext cx="6627202" cy="696913"/>
          </a:xfrm>
        </p:spPr>
        <p:txBody>
          <a:bodyPr/>
          <a:lstStyle/>
          <a:p>
            <a:pPr marL="0" marR="0" lvl="0" indent="0" defTabSz="914400" rtl="0" eaLnBrk="1" fontAlgn="auto" latinLnBrk="0" hangingPunct="1">
              <a:lnSpc>
                <a:spcPct val="100000"/>
              </a:lnSpc>
              <a:spcBef>
                <a:spcPts val="0"/>
              </a:spcBef>
              <a:spcAft>
                <a:spcPts val="1134"/>
              </a:spcAft>
              <a:tabLst/>
              <a:defRPr/>
            </a:pPr>
            <a: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mn-ea"/>
                <a:cs typeface="+mn-cs"/>
              </a:rPr>
              <a:t>Possible</a:t>
            </a:r>
            <a:r>
              <a:rPr kumimoji="0" lang="en-GB" sz="4000" b="1" i="0" u="none" strike="noStrike" kern="1200" cap="none" spc="0" normalizeH="0" baseline="0" noProof="0">
                <a:ln>
                  <a:noFill/>
                </a:ln>
                <a:solidFill>
                  <a:srgbClr val="E40037"/>
                </a:solidFill>
                <a:effectLst/>
                <a:uLnTx/>
                <a:uFillTx/>
                <a:latin typeface="Aptos" panose="020B0004020202020204" pitchFamily="34" charset="0"/>
                <a:ea typeface="+mn-ea"/>
                <a:cs typeface="+mn-cs"/>
              </a:rPr>
              <a:t> indicators of CALFB</a:t>
            </a:r>
            <a:br>
              <a:rPr kumimoji="0" lang="en-GB" sz="1500" b="0" i="0" u="none" strike="noStrike" kern="1200" cap="none" spc="0" normalizeH="0" baseline="0" noProof="0">
                <a:ln>
                  <a:noFill/>
                </a:ln>
                <a:solidFill>
                  <a:srgbClr val="000000"/>
                </a:solidFill>
                <a:effectLst/>
                <a:uLnTx/>
                <a:uFillTx/>
                <a:latin typeface="Calibri"/>
                <a:ea typeface="+mn-ea"/>
                <a:cs typeface="+mn-cs"/>
              </a:rPr>
            </a:br>
            <a:endParaRPr lang="en-GB"/>
          </a:p>
        </p:txBody>
      </p:sp>
      <p:sp>
        <p:nvSpPr>
          <p:cNvPr id="8" name="TextBox 7">
            <a:extLst>
              <a:ext uri="{FF2B5EF4-FFF2-40B4-BE49-F238E27FC236}">
                <a16:creationId xmlns:a16="http://schemas.microsoft.com/office/drawing/2014/main" id="{D23D7717-1F9C-64FD-6DF6-9F30D492AC48}"/>
              </a:ext>
            </a:extLst>
          </p:cNvPr>
          <p:cNvSpPr txBox="1"/>
          <p:nvPr/>
        </p:nvSpPr>
        <p:spPr>
          <a:xfrm>
            <a:off x="3157538" y="2986088"/>
            <a:ext cx="5567362" cy="1600200"/>
          </a:xfrm>
          <a:custGeom>
            <a:avLst/>
            <a:gdLst>
              <a:gd name="csX0" fmla="*/ 0 w 5567362"/>
              <a:gd name="csY0" fmla="*/ 0 h 1600200"/>
              <a:gd name="csX1" fmla="*/ 668083 w 5567362"/>
              <a:gd name="csY1" fmla="*/ 0 h 1600200"/>
              <a:gd name="csX2" fmla="*/ 1224820 w 5567362"/>
              <a:gd name="csY2" fmla="*/ 0 h 1600200"/>
              <a:gd name="csX3" fmla="*/ 1725882 w 5567362"/>
              <a:gd name="csY3" fmla="*/ 0 h 1600200"/>
              <a:gd name="csX4" fmla="*/ 2282618 w 5567362"/>
              <a:gd name="csY4" fmla="*/ 0 h 1600200"/>
              <a:gd name="csX5" fmla="*/ 2783681 w 5567362"/>
              <a:gd name="csY5" fmla="*/ 0 h 1600200"/>
              <a:gd name="csX6" fmla="*/ 3173396 w 5567362"/>
              <a:gd name="csY6" fmla="*/ 0 h 1600200"/>
              <a:gd name="csX7" fmla="*/ 3841480 w 5567362"/>
              <a:gd name="csY7" fmla="*/ 0 h 1600200"/>
              <a:gd name="csX8" fmla="*/ 4286869 w 5567362"/>
              <a:gd name="csY8" fmla="*/ 0 h 1600200"/>
              <a:gd name="csX9" fmla="*/ 4732258 w 5567362"/>
              <a:gd name="csY9" fmla="*/ 0 h 1600200"/>
              <a:gd name="csX10" fmla="*/ 5567362 w 5567362"/>
              <a:gd name="csY10" fmla="*/ 0 h 1600200"/>
              <a:gd name="csX11" fmla="*/ 5567362 w 5567362"/>
              <a:gd name="csY11" fmla="*/ 485394 h 1600200"/>
              <a:gd name="csX12" fmla="*/ 5567362 w 5567362"/>
              <a:gd name="csY12" fmla="*/ 1050798 h 1600200"/>
              <a:gd name="csX13" fmla="*/ 5567362 w 5567362"/>
              <a:gd name="csY13" fmla="*/ 1600200 h 1600200"/>
              <a:gd name="csX14" fmla="*/ 4899279 w 5567362"/>
              <a:gd name="csY14" fmla="*/ 1600200 h 1600200"/>
              <a:gd name="csX15" fmla="*/ 4342542 w 5567362"/>
              <a:gd name="csY15" fmla="*/ 1600200 h 1600200"/>
              <a:gd name="csX16" fmla="*/ 3841480 w 5567362"/>
              <a:gd name="csY16" fmla="*/ 1600200 h 1600200"/>
              <a:gd name="csX17" fmla="*/ 3451764 w 5567362"/>
              <a:gd name="csY17" fmla="*/ 1600200 h 1600200"/>
              <a:gd name="csX18" fmla="*/ 2895028 w 5567362"/>
              <a:gd name="csY18" fmla="*/ 1600200 h 1600200"/>
              <a:gd name="csX19" fmla="*/ 2282618 w 5567362"/>
              <a:gd name="csY19" fmla="*/ 1600200 h 1600200"/>
              <a:gd name="csX20" fmla="*/ 1837229 w 5567362"/>
              <a:gd name="csY20" fmla="*/ 1600200 h 1600200"/>
              <a:gd name="csX21" fmla="*/ 1280493 w 5567362"/>
              <a:gd name="csY21" fmla="*/ 1600200 h 1600200"/>
              <a:gd name="csX22" fmla="*/ 668083 w 5567362"/>
              <a:gd name="csY22" fmla="*/ 1600200 h 1600200"/>
              <a:gd name="csX23" fmla="*/ 0 w 5567362"/>
              <a:gd name="csY23" fmla="*/ 1600200 h 1600200"/>
              <a:gd name="csX24" fmla="*/ 0 w 5567362"/>
              <a:gd name="csY24" fmla="*/ 1114806 h 1600200"/>
              <a:gd name="csX25" fmla="*/ 0 w 5567362"/>
              <a:gd name="csY25" fmla="*/ 613410 h 1600200"/>
              <a:gd name="csX26" fmla="*/ 0 w 5567362"/>
              <a:gd name="csY26" fmla="*/ 0 h 1600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5567362" h="1600200" extrusionOk="0">
                <a:moveTo>
                  <a:pt x="0" y="0"/>
                </a:moveTo>
                <a:cubicBezTo>
                  <a:pt x="195148" y="-47511"/>
                  <a:pt x="505908" y="2981"/>
                  <a:pt x="668083" y="0"/>
                </a:cubicBezTo>
                <a:cubicBezTo>
                  <a:pt x="830258" y="-2981"/>
                  <a:pt x="1006975" y="19730"/>
                  <a:pt x="1224820" y="0"/>
                </a:cubicBezTo>
                <a:cubicBezTo>
                  <a:pt x="1442665" y="-19730"/>
                  <a:pt x="1482498" y="4509"/>
                  <a:pt x="1725882" y="0"/>
                </a:cubicBezTo>
                <a:cubicBezTo>
                  <a:pt x="1969266" y="-4509"/>
                  <a:pt x="2094690" y="27282"/>
                  <a:pt x="2282618" y="0"/>
                </a:cubicBezTo>
                <a:cubicBezTo>
                  <a:pt x="2470546" y="-27282"/>
                  <a:pt x="2571825" y="58328"/>
                  <a:pt x="2783681" y="0"/>
                </a:cubicBezTo>
                <a:cubicBezTo>
                  <a:pt x="2995537" y="-58328"/>
                  <a:pt x="2981491" y="44183"/>
                  <a:pt x="3173396" y="0"/>
                </a:cubicBezTo>
                <a:cubicBezTo>
                  <a:pt x="3365302" y="-44183"/>
                  <a:pt x="3587233" y="23063"/>
                  <a:pt x="3841480" y="0"/>
                </a:cubicBezTo>
                <a:cubicBezTo>
                  <a:pt x="4095727" y="-23063"/>
                  <a:pt x="4119168" y="17613"/>
                  <a:pt x="4286869" y="0"/>
                </a:cubicBezTo>
                <a:cubicBezTo>
                  <a:pt x="4454570" y="-17613"/>
                  <a:pt x="4524579" y="19957"/>
                  <a:pt x="4732258" y="0"/>
                </a:cubicBezTo>
                <a:cubicBezTo>
                  <a:pt x="4939937" y="-19957"/>
                  <a:pt x="5181026" y="42260"/>
                  <a:pt x="5567362" y="0"/>
                </a:cubicBezTo>
                <a:cubicBezTo>
                  <a:pt x="5603354" y="193481"/>
                  <a:pt x="5551732" y="334582"/>
                  <a:pt x="5567362" y="485394"/>
                </a:cubicBezTo>
                <a:cubicBezTo>
                  <a:pt x="5582992" y="636206"/>
                  <a:pt x="5538093" y="927874"/>
                  <a:pt x="5567362" y="1050798"/>
                </a:cubicBezTo>
                <a:cubicBezTo>
                  <a:pt x="5596631" y="1173722"/>
                  <a:pt x="5567230" y="1426411"/>
                  <a:pt x="5567362" y="1600200"/>
                </a:cubicBezTo>
                <a:cubicBezTo>
                  <a:pt x="5248035" y="1602320"/>
                  <a:pt x="5197110" y="1556510"/>
                  <a:pt x="4899279" y="1600200"/>
                </a:cubicBezTo>
                <a:cubicBezTo>
                  <a:pt x="4601448" y="1643890"/>
                  <a:pt x="4514401" y="1549059"/>
                  <a:pt x="4342542" y="1600200"/>
                </a:cubicBezTo>
                <a:cubicBezTo>
                  <a:pt x="4170683" y="1651341"/>
                  <a:pt x="4015391" y="1553244"/>
                  <a:pt x="3841480" y="1600200"/>
                </a:cubicBezTo>
                <a:cubicBezTo>
                  <a:pt x="3667569" y="1647156"/>
                  <a:pt x="3588093" y="1553493"/>
                  <a:pt x="3451764" y="1600200"/>
                </a:cubicBezTo>
                <a:cubicBezTo>
                  <a:pt x="3315435" y="1646907"/>
                  <a:pt x="3151070" y="1595214"/>
                  <a:pt x="2895028" y="1600200"/>
                </a:cubicBezTo>
                <a:cubicBezTo>
                  <a:pt x="2638986" y="1605186"/>
                  <a:pt x="2478844" y="1544401"/>
                  <a:pt x="2282618" y="1600200"/>
                </a:cubicBezTo>
                <a:cubicBezTo>
                  <a:pt x="2086392" y="1655999"/>
                  <a:pt x="1936487" y="1570821"/>
                  <a:pt x="1837229" y="1600200"/>
                </a:cubicBezTo>
                <a:cubicBezTo>
                  <a:pt x="1737971" y="1629579"/>
                  <a:pt x="1491589" y="1537108"/>
                  <a:pt x="1280493" y="1600200"/>
                </a:cubicBezTo>
                <a:cubicBezTo>
                  <a:pt x="1069397" y="1663292"/>
                  <a:pt x="891460" y="1527732"/>
                  <a:pt x="668083" y="1600200"/>
                </a:cubicBezTo>
                <a:cubicBezTo>
                  <a:pt x="444706" y="1672668"/>
                  <a:pt x="296968" y="1594665"/>
                  <a:pt x="0" y="1600200"/>
                </a:cubicBezTo>
                <a:cubicBezTo>
                  <a:pt x="-14409" y="1458404"/>
                  <a:pt x="14701" y="1246527"/>
                  <a:pt x="0" y="1114806"/>
                </a:cubicBezTo>
                <a:cubicBezTo>
                  <a:pt x="-14701" y="983085"/>
                  <a:pt x="33443" y="720649"/>
                  <a:pt x="0" y="613410"/>
                </a:cubicBezTo>
                <a:cubicBezTo>
                  <a:pt x="-33443" y="506171"/>
                  <a:pt x="45854" y="144289"/>
                  <a:pt x="0" y="0"/>
                </a:cubicBezTo>
                <a:close/>
              </a:path>
            </a:pathLst>
          </a:custGeom>
          <a:noFill/>
          <a:ln>
            <a:solidFill>
              <a:srgbClr val="E40037"/>
            </a:solidFill>
            <a:extLst>
              <a:ext uri="{C807C97D-BFC1-408E-A445-0C87EB9F89A2}">
                <ask:lineSketchStyleProps xmlns:ask="http://schemas.microsoft.com/office/drawing/2018/sketchyshapes" sd="3507143784">
                  <a:prstGeom prst="rect">
                    <a:avLst/>
                  </a:prstGeom>
                  <ask:type>
                    <ask:lineSketchScribble/>
                  </ask:type>
                </ask:lineSketchStyleProps>
              </a:ext>
            </a:extLst>
          </a:ln>
        </p:spPr>
        <p:txBody>
          <a:bodyPr wrap="square" lIns="0" tIns="0" rIns="0" bIns="0" rtlCol="0">
            <a:noAutofit/>
          </a:bodyPr>
          <a:lstStyle/>
          <a:p>
            <a:pPr algn="ctr">
              <a:spcAft>
                <a:spcPts val="1134"/>
              </a:spcAft>
            </a:pPr>
            <a:r>
              <a:rPr lang="en-GB" sz="2000" b="1">
                <a:latin typeface="Aptos" panose="020B0004020202020204" pitchFamily="34" charset="0"/>
              </a:rPr>
              <a:t>Most indicators of this form of abuse may appear similar to other types of maltreatment, </a:t>
            </a:r>
            <a:r>
              <a:rPr lang="en-GB" sz="2000" b="1">
                <a:solidFill>
                  <a:schemeClr val="accent2"/>
                </a:solidFill>
                <a:latin typeface="Aptos" panose="020B0004020202020204" pitchFamily="34" charset="0"/>
              </a:rPr>
              <a:t>but others are particular and significant when the abuse is for the purpose of removal of demons</a:t>
            </a:r>
            <a:endParaRPr lang="en-GB" sz="2000" b="1">
              <a:solidFill>
                <a:schemeClr val="accent2"/>
              </a:solidFill>
            </a:endParaRPr>
          </a:p>
        </p:txBody>
      </p:sp>
      <p:sp>
        <p:nvSpPr>
          <p:cNvPr id="11" name="TextBox 10">
            <a:extLst>
              <a:ext uri="{FF2B5EF4-FFF2-40B4-BE49-F238E27FC236}">
                <a16:creationId xmlns:a16="http://schemas.microsoft.com/office/drawing/2014/main" id="{6738A133-673C-DD30-44A0-5DC0F860821B}"/>
              </a:ext>
            </a:extLst>
          </p:cNvPr>
          <p:cNvSpPr txBox="1"/>
          <p:nvPr/>
        </p:nvSpPr>
        <p:spPr>
          <a:xfrm>
            <a:off x="8393906" y="1128713"/>
            <a:ext cx="3386138" cy="900112"/>
          </a:xfrm>
          <a:prstGeom prst="rect">
            <a:avLst/>
          </a:prstGeom>
          <a:noFill/>
        </p:spPr>
        <p:txBody>
          <a:bodyPr wrap="square" lIns="0" tIns="0" rIns="0" bIns="0" rtlCol="0">
            <a:noAutofit/>
          </a:bodyPr>
          <a:lstStyle/>
          <a:p>
            <a:pPr algn="ctr">
              <a:spcAft>
                <a:spcPts val="1134"/>
              </a:spcAft>
            </a:pPr>
            <a:r>
              <a:rPr lang="en-GB" sz="2000">
                <a:latin typeface="Aptos" panose="020B0004020202020204" pitchFamily="34" charset="0"/>
              </a:rPr>
              <a:t>Often the carer is not the natural parent or complex family structure</a:t>
            </a:r>
            <a:endParaRPr lang="en-GB" sz="2000"/>
          </a:p>
        </p:txBody>
      </p:sp>
      <p:sp>
        <p:nvSpPr>
          <p:cNvPr id="30" name="TextBox 29">
            <a:extLst>
              <a:ext uri="{FF2B5EF4-FFF2-40B4-BE49-F238E27FC236}">
                <a16:creationId xmlns:a16="http://schemas.microsoft.com/office/drawing/2014/main" id="{1E478CF2-8480-A655-A102-B4DEC00949E1}"/>
              </a:ext>
            </a:extLst>
          </p:cNvPr>
          <p:cNvSpPr txBox="1"/>
          <p:nvPr/>
        </p:nvSpPr>
        <p:spPr>
          <a:xfrm>
            <a:off x="9558338" y="2700338"/>
            <a:ext cx="2357437" cy="1585912"/>
          </a:xfrm>
          <a:prstGeom prst="rect">
            <a:avLst/>
          </a:prstGeom>
          <a:noFill/>
        </p:spPr>
        <p:txBody>
          <a:bodyPr wrap="square" lIns="0" tIns="0" rIns="0" bIns="0" rtlCol="0">
            <a:noAutofit/>
          </a:bodyPr>
          <a:lstStyle/>
          <a:p>
            <a:pPr algn="ctr">
              <a:spcAft>
                <a:spcPts val="1134"/>
              </a:spcAft>
            </a:pPr>
            <a:r>
              <a:rPr lang="en-GB" sz="2000">
                <a:latin typeface="Aptos" panose="020B0004020202020204" pitchFamily="34" charset="0"/>
              </a:rPr>
              <a:t>body shows signs or marks, such as bruises or burns, or </a:t>
            </a:r>
            <a:r>
              <a:rPr lang="en-GB" sz="2000" b="1">
                <a:solidFill>
                  <a:schemeClr val="accent2"/>
                </a:solidFill>
                <a:latin typeface="Aptos" panose="020B0004020202020204" pitchFamily="34" charset="0"/>
              </a:rPr>
              <a:t>possibly restraint marks</a:t>
            </a:r>
            <a:endParaRPr lang="en-GB" sz="2000" b="1">
              <a:solidFill>
                <a:schemeClr val="accent2"/>
              </a:solidFill>
            </a:endParaRPr>
          </a:p>
        </p:txBody>
      </p:sp>
      <p:sp>
        <p:nvSpPr>
          <p:cNvPr id="31" name="TextBox 30">
            <a:extLst>
              <a:ext uri="{FF2B5EF4-FFF2-40B4-BE49-F238E27FC236}">
                <a16:creationId xmlns:a16="http://schemas.microsoft.com/office/drawing/2014/main" id="{1685949D-65F2-43FE-8290-4219D66B77F9}"/>
              </a:ext>
            </a:extLst>
          </p:cNvPr>
          <p:cNvSpPr txBox="1"/>
          <p:nvPr/>
        </p:nvSpPr>
        <p:spPr>
          <a:xfrm>
            <a:off x="6858005" y="4900613"/>
            <a:ext cx="2200266" cy="1900237"/>
          </a:xfrm>
          <a:prstGeom prst="rect">
            <a:avLst/>
          </a:prstGeom>
          <a:noFill/>
        </p:spPr>
        <p:txBody>
          <a:bodyPr wrap="square" lIns="0" tIns="0" rIns="0" bIns="0" rtlCol="0">
            <a:noAutofit/>
          </a:bodyPr>
          <a:lstStyle/>
          <a:p>
            <a:pPr algn="ctr">
              <a:spcBef>
                <a:spcPts val="600"/>
              </a:spcBef>
              <a:spcAft>
                <a:spcPts val="600"/>
              </a:spcAft>
            </a:pPr>
            <a:r>
              <a:rPr lang="en-GB" sz="2000">
                <a:latin typeface="Aptos" panose="020B0004020202020204" pitchFamily="34" charset="0"/>
              </a:rPr>
              <a:t>A child becoming noticeably confused, withdrawn, or isolated</a:t>
            </a:r>
          </a:p>
        </p:txBody>
      </p:sp>
      <p:sp>
        <p:nvSpPr>
          <p:cNvPr id="33" name="TextBox 32">
            <a:extLst>
              <a:ext uri="{FF2B5EF4-FFF2-40B4-BE49-F238E27FC236}">
                <a16:creationId xmlns:a16="http://schemas.microsoft.com/office/drawing/2014/main" id="{B410DA1A-31B0-DDB1-588A-80CD8E8F804F}"/>
              </a:ext>
            </a:extLst>
          </p:cNvPr>
          <p:cNvSpPr txBox="1"/>
          <p:nvPr/>
        </p:nvSpPr>
        <p:spPr>
          <a:xfrm>
            <a:off x="9422607" y="4707924"/>
            <a:ext cx="2357437" cy="1449989"/>
          </a:xfrm>
          <a:prstGeom prst="rect">
            <a:avLst/>
          </a:prstGeom>
          <a:noFill/>
        </p:spPr>
        <p:txBody>
          <a:bodyPr wrap="square" lIns="0" tIns="0" rIns="0" bIns="0" rtlCol="0">
            <a:noAutofit/>
          </a:bodyPr>
          <a:lstStyle/>
          <a:p>
            <a:pPr algn="ctr">
              <a:spcAft>
                <a:spcPts val="1134"/>
              </a:spcAft>
            </a:pPr>
            <a:r>
              <a:rPr lang="en-GB" sz="2000" b="1">
                <a:solidFill>
                  <a:schemeClr val="accent2"/>
                </a:solidFill>
                <a:latin typeface="Aptos" panose="020B0004020202020204" pitchFamily="34" charset="0"/>
              </a:rPr>
              <a:t>Scars, such as cuts, often on the torso or back out of sight</a:t>
            </a:r>
          </a:p>
        </p:txBody>
      </p:sp>
      <p:sp>
        <p:nvSpPr>
          <p:cNvPr id="34" name="TextBox 33">
            <a:extLst>
              <a:ext uri="{FF2B5EF4-FFF2-40B4-BE49-F238E27FC236}">
                <a16:creationId xmlns:a16="http://schemas.microsoft.com/office/drawing/2014/main" id="{D5E58CA5-127D-2371-9B06-B811531D9099}"/>
              </a:ext>
            </a:extLst>
          </p:cNvPr>
          <p:cNvSpPr txBox="1"/>
          <p:nvPr/>
        </p:nvSpPr>
        <p:spPr>
          <a:xfrm>
            <a:off x="3467100" y="4900613"/>
            <a:ext cx="3067050" cy="1957387"/>
          </a:xfrm>
          <a:prstGeom prst="rect">
            <a:avLst/>
          </a:prstGeom>
          <a:noFill/>
        </p:spPr>
        <p:txBody>
          <a:bodyPr wrap="square" lIns="0" tIns="0" rIns="0" bIns="0" rtlCol="0">
            <a:noAutofit/>
          </a:bodyPr>
          <a:lstStyle/>
          <a:p>
            <a:pPr algn="ctr">
              <a:spcBef>
                <a:spcPts val="600"/>
              </a:spcBef>
              <a:spcAft>
                <a:spcPts val="600"/>
              </a:spcAft>
            </a:pPr>
            <a:r>
              <a:rPr lang="en-GB" sz="2000">
                <a:latin typeface="Aptos" panose="020B0004020202020204" pitchFamily="34" charset="0"/>
              </a:rPr>
              <a:t>Neglect issues, possibly left to fend for themselves, especially compared to other children in the household</a:t>
            </a:r>
          </a:p>
        </p:txBody>
      </p:sp>
      <p:sp>
        <p:nvSpPr>
          <p:cNvPr id="37" name="TextBox 36">
            <a:extLst>
              <a:ext uri="{FF2B5EF4-FFF2-40B4-BE49-F238E27FC236}">
                <a16:creationId xmlns:a16="http://schemas.microsoft.com/office/drawing/2014/main" id="{583EECF0-1E51-5C9C-577B-62CDB80F827A}"/>
              </a:ext>
            </a:extLst>
          </p:cNvPr>
          <p:cNvSpPr txBox="1"/>
          <p:nvPr/>
        </p:nvSpPr>
        <p:spPr>
          <a:xfrm>
            <a:off x="616743" y="5696465"/>
            <a:ext cx="2526502" cy="911499"/>
          </a:xfrm>
          <a:prstGeom prst="rect">
            <a:avLst/>
          </a:prstGeom>
          <a:noFill/>
        </p:spPr>
        <p:txBody>
          <a:bodyPr wrap="square" lIns="0" tIns="0" rIns="0" bIns="0" rtlCol="0">
            <a:noAutofit/>
          </a:bodyPr>
          <a:lstStyle/>
          <a:p>
            <a:pPr algn="ctr">
              <a:spcAft>
                <a:spcPts val="1134"/>
              </a:spcAft>
            </a:pPr>
            <a:r>
              <a:rPr lang="en-GB" sz="2000" b="1">
                <a:solidFill>
                  <a:schemeClr val="accent2"/>
                </a:solidFill>
                <a:latin typeface="Aptos" panose="020B0004020202020204" pitchFamily="34" charset="0"/>
              </a:rPr>
              <a:t>Children can be found in minimal clothing</a:t>
            </a:r>
          </a:p>
        </p:txBody>
      </p:sp>
      <p:sp>
        <p:nvSpPr>
          <p:cNvPr id="40" name="TextBox 39">
            <a:extLst>
              <a:ext uri="{FF2B5EF4-FFF2-40B4-BE49-F238E27FC236}">
                <a16:creationId xmlns:a16="http://schemas.microsoft.com/office/drawing/2014/main" id="{95B08A15-ADC8-9CBD-6B94-FC800F7C2250}"/>
              </a:ext>
            </a:extLst>
          </p:cNvPr>
          <p:cNvSpPr txBox="1"/>
          <p:nvPr/>
        </p:nvSpPr>
        <p:spPr>
          <a:xfrm>
            <a:off x="392911" y="1393031"/>
            <a:ext cx="1783736" cy="1528763"/>
          </a:xfrm>
          <a:prstGeom prst="rect">
            <a:avLst/>
          </a:prstGeom>
          <a:noFill/>
        </p:spPr>
        <p:txBody>
          <a:bodyPr wrap="square" lIns="0" tIns="0" rIns="0" bIns="0" rtlCol="0">
            <a:noAutofit/>
          </a:bodyPr>
          <a:lstStyle/>
          <a:p>
            <a:pPr algn="ctr">
              <a:spcAft>
                <a:spcPts val="1134"/>
              </a:spcAft>
            </a:pPr>
            <a:r>
              <a:rPr lang="en-GB" sz="2000">
                <a:latin typeface="Aptos" panose="020B0004020202020204" pitchFamily="34" charset="0"/>
              </a:rPr>
              <a:t>Child’s parent may show little concern for or lacks a close bond with them</a:t>
            </a:r>
            <a:endParaRPr lang="en-GB" sz="2000"/>
          </a:p>
        </p:txBody>
      </p:sp>
      <p:sp>
        <p:nvSpPr>
          <p:cNvPr id="42" name="TextBox 41">
            <a:extLst>
              <a:ext uri="{FF2B5EF4-FFF2-40B4-BE49-F238E27FC236}">
                <a16:creationId xmlns:a16="http://schemas.microsoft.com/office/drawing/2014/main" id="{A124B09C-22F8-F342-1CF3-C7526D24180F}"/>
              </a:ext>
            </a:extLst>
          </p:cNvPr>
          <p:cNvSpPr txBox="1"/>
          <p:nvPr/>
        </p:nvSpPr>
        <p:spPr>
          <a:xfrm>
            <a:off x="292900" y="3286135"/>
            <a:ext cx="2340762" cy="2178834"/>
          </a:xfrm>
          <a:prstGeom prst="rect">
            <a:avLst/>
          </a:prstGeom>
          <a:noFill/>
        </p:spPr>
        <p:txBody>
          <a:bodyPr wrap="square" lIns="0" tIns="0" rIns="0" bIns="0" rtlCol="0">
            <a:noAutofit/>
          </a:bodyPr>
          <a:lstStyle/>
          <a:p>
            <a:pPr algn="ctr">
              <a:spcAft>
                <a:spcPts val="1134"/>
              </a:spcAft>
            </a:pPr>
            <a:r>
              <a:rPr lang="en-GB" sz="2000" b="1">
                <a:solidFill>
                  <a:schemeClr val="accent2"/>
                </a:solidFill>
                <a:latin typeface="Aptos" panose="020B0004020202020204" pitchFamily="34" charset="0"/>
              </a:rPr>
              <a:t>Water / Magical Drinks - drinks are one of the most commonly occurring ways parents choose to 'help' their child</a:t>
            </a:r>
          </a:p>
        </p:txBody>
      </p:sp>
      <p:sp>
        <p:nvSpPr>
          <p:cNvPr id="46" name="TextBox 45">
            <a:extLst>
              <a:ext uri="{FF2B5EF4-FFF2-40B4-BE49-F238E27FC236}">
                <a16:creationId xmlns:a16="http://schemas.microsoft.com/office/drawing/2014/main" id="{7A0292B9-CB6F-6941-9695-91F8B5D5E329}"/>
              </a:ext>
            </a:extLst>
          </p:cNvPr>
          <p:cNvSpPr txBox="1"/>
          <p:nvPr/>
        </p:nvSpPr>
        <p:spPr>
          <a:xfrm>
            <a:off x="2633662" y="1483916"/>
            <a:ext cx="2528889" cy="594914"/>
          </a:xfrm>
          <a:prstGeom prst="rect">
            <a:avLst/>
          </a:prstGeom>
          <a:noFill/>
        </p:spPr>
        <p:txBody>
          <a:bodyPr wrap="square" lIns="0" tIns="0" rIns="0" bIns="0" rtlCol="0">
            <a:noAutofit/>
          </a:bodyPr>
          <a:lstStyle/>
          <a:p>
            <a:pPr algn="ctr">
              <a:spcAft>
                <a:spcPts val="1134"/>
              </a:spcAft>
            </a:pPr>
            <a:r>
              <a:rPr lang="en-GB" sz="2000">
                <a:latin typeface="Aptos" panose="020B0004020202020204" pitchFamily="34" charset="0"/>
              </a:rPr>
              <a:t>Poor attendance or being removed from education</a:t>
            </a:r>
          </a:p>
        </p:txBody>
      </p:sp>
      <p:sp>
        <p:nvSpPr>
          <p:cNvPr id="50" name="TextBox 49">
            <a:extLst>
              <a:ext uri="{FF2B5EF4-FFF2-40B4-BE49-F238E27FC236}">
                <a16:creationId xmlns:a16="http://schemas.microsoft.com/office/drawing/2014/main" id="{E3E867D7-94D8-3314-C7B4-3A16FAB4B1C6}"/>
              </a:ext>
            </a:extLst>
          </p:cNvPr>
          <p:cNvSpPr txBox="1"/>
          <p:nvPr/>
        </p:nvSpPr>
        <p:spPr>
          <a:xfrm>
            <a:off x="5786440" y="1182291"/>
            <a:ext cx="2143130" cy="1278731"/>
          </a:xfrm>
          <a:prstGeom prst="rect">
            <a:avLst/>
          </a:prstGeom>
          <a:noFill/>
        </p:spPr>
        <p:txBody>
          <a:bodyPr wrap="square" lIns="0" tIns="0" rIns="0" bIns="0" rtlCol="0">
            <a:noAutofit/>
          </a:bodyPr>
          <a:lstStyle/>
          <a:p>
            <a:pPr algn="ctr">
              <a:spcAft>
                <a:spcPts val="1134"/>
              </a:spcAft>
            </a:pPr>
            <a:r>
              <a:rPr lang="en-GB" sz="2000" b="1">
                <a:solidFill>
                  <a:schemeClr val="accent2"/>
                </a:solidFill>
                <a:latin typeface="Aptos" panose="020B0004020202020204" pitchFamily="34" charset="0"/>
              </a:rPr>
              <a:t>Religious text and rituals or being made to wear a religious item</a:t>
            </a:r>
          </a:p>
        </p:txBody>
      </p:sp>
    </p:spTree>
    <p:extLst>
      <p:ext uri="{BB962C8B-B14F-4D97-AF65-F5344CB8AC3E}">
        <p14:creationId xmlns:p14="http://schemas.microsoft.com/office/powerpoint/2010/main" val="388291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30" grpId="0"/>
      <p:bldP spid="31" grpId="0"/>
      <p:bldP spid="33" grpId="0"/>
      <p:bldP spid="34" grpId="0"/>
      <p:bldP spid="37" grpId="0"/>
      <p:bldP spid="40" grpId="0"/>
      <p:bldP spid="42" grpId="0"/>
      <p:bldP spid="46" grpId="0"/>
      <p:bldP spid="5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AAE2C-A3D2-2A63-38E3-A4A12B63D773}"/>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02023FA-B91E-E095-7C43-3418B377E58A}"/>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7335578" y="10"/>
            <a:ext cx="4856424" cy="6857990"/>
          </a:xfrm>
          <a:noFill/>
          <a:ln>
            <a:solidFill>
              <a:srgbClr val="002060"/>
            </a:solidFill>
          </a:ln>
        </p:spPr>
      </p:pic>
      <p:sp>
        <p:nvSpPr>
          <p:cNvPr id="4" name="Title 3" descr="Title - The safeguarding challenges of CALFB">
            <a:extLst>
              <a:ext uri="{FF2B5EF4-FFF2-40B4-BE49-F238E27FC236}">
                <a16:creationId xmlns:a16="http://schemas.microsoft.com/office/drawing/2014/main" id="{E051E8E5-5EF1-92BB-0FD1-8A979F737301}"/>
              </a:ext>
            </a:extLst>
          </p:cNvPr>
          <p:cNvSpPr txBox="1">
            <a:spLocks/>
          </p:cNvSpPr>
          <p:nvPr/>
        </p:nvSpPr>
        <p:spPr>
          <a:xfrm>
            <a:off x="225468" y="156007"/>
            <a:ext cx="7110109" cy="13772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b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mj-ea"/>
                <a:cs typeface="+mj-cs"/>
              </a:rPr>
            </a:br>
            <a:endParaRPr kumimoji="0" lang="en-US" sz="3600" b="1" i="0" u="none" strike="noStrike" kern="1200" cap="none" spc="0" normalizeH="0" baseline="0" noProof="0">
              <a:ln>
                <a:noFill/>
              </a:ln>
              <a:solidFill>
                <a:srgbClr val="E40037"/>
              </a:solidFill>
              <a:effectLst/>
              <a:uLnTx/>
              <a:uFillTx/>
              <a:latin typeface="Aptos" panose="020B0004020202020204" pitchFamily="34" charset="0"/>
              <a:ea typeface="+mj-ea"/>
              <a:cs typeface="+mj-cs"/>
            </a:endParaRPr>
          </a:p>
        </p:txBody>
      </p:sp>
      <p:sp>
        <p:nvSpPr>
          <p:cNvPr id="5" name="Title 4">
            <a:extLst>
              <a:ext uri="{FF2B5EF4-FFF2-40B4-BE49-F238E27FC236}">
                <a16:creationId xmlns:a16="http://schemas.microsoft.com/office/drawing/2014/main" id="{5DBBBAAB-9462-7F1E-7F46-91A036C7787D}"/>
              </a:ext>
            </a:extLst>
          </p:cNvPr>
          <p:cNvSpPr txBox="1">
            <a:spLocks noGrp="1"/>
          </p:cNvSpPr>
          <p:nvPr>
            <p:ph type="title" idx="4294967295"/>
          </p:nvPr>
        </p:nvSpPr>
        <p:spPr>
          <a:xfrm>
            <a:off x="225467" y="209835"/>
            <a:ext cx="6903996"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E40037"/>
                </a:solidFill>
                <a:effectLst/>
                <a:uLnTx/>
                <a:uFillTx/>
                <a:latin typeface="Aptos" panose="020B0004020202020204" pitchFamily="34" charset="0"/>
                <a:ea typeface="+mn-ea"/>
                <a:cs typeface="+mn-cs"/>
              </a:rPr>
              <a:t>The safeguarding challenges of </a:t>
            </a:r>
            <a: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mn-ea"/>
                <a:cs typeface="+mn-cs"/>
              </a:rPr>
              <a:t>CALFB</a:t>
            </a:r>
            <a:endParaRPr kumimoji="0" lang="en-GB" sz="3600" b="1" i="0" u="none" strike="noStrike" kern="1200" cap="none" spc="0" normalizeH="0" baseline="0" noProof="0">
              <a:ln>
                <a:noFill/>
              </a:ln>
              <a:solidFill>
                <a:schemeClr val="tx1"/>
              </a:solidFill>
              <a:effectLst/>
              <a:uLnTx/>
              <a:uFillTx/>
              <a:latin typeface="+mn-lt"/>
              <a:ea typeface="+mn-ea"/>
              <a:cs typeface="+mn-cs"/>
            </a:endParaRPr>
          </a:p>
        </p:txBody>
      </p:sp>
      <p:sp>
        <p:nvSpPr>
          <p:cNvPr id="8" name="Content Placeholder 7">
            <a:extLst>
              <a:ext uri="{FF2B5EF4-FFF2-40B4-BE49-F238E27FC236}">
                <a16:creationId xmlns:a16="http://schemas.microsoft.com/office/drawing/2014/main" id="{7D7875B4-5A83-50EE-2502-1B2FD32DBD47}"/>
              </a:ext>
            </a:extLst>
          </p:cNvPr>
          <p:cNvSpPr>
            <a:spLocks noGrp="1"/>
          </p:cNvSpPr>
          <p:nvPr>
            <p:ph idx="1"/>
          </p:nvPr>
        </p:nvSpPr>
        <p:spPr>
          <a:xfrm>
            <a:off x="225467" y="1871999"/>
            <a:ext cx="7110110" cy="3985103"/>
          </a:xfrm>
        </p:spPr>
        <p:txBody>
          <a:bodyPr/>
          <a:lstStyle/>
          <a:p>
            <a:pPr marL="342900" indent="-342900" algn="just">
              <a:buFont typeface="Wingdings" panose="05000000000000000000" pitchFamily="2" charset="2"/>
              <a:buChar char="§"/>
            </a:pPr>
            <a:r>
              <a:rPr lang="en-GB" sz="2400" b="0">
                <a:latin typeface="Aptos" panose="020B0004020202020204" pitchFamily="34" charset="0"/>
              </a:rPr>
              <a:t>Belief, faith, or cultural practices can complicate safeguarding, with concerns about respect,  overstepping boundaries or causing offence sometimes preventing or delaying timely action.</a:t>
            </a:r>
          </a:p>
          <a:p>
            <a:pPr marL="342900" indent="-342900" algn="just">
              <a:buFont typeface="Wingdings" panose="05000000000000000000" pitchFamily="2" charset="2"/>
              <a:buChar char="§"/>
            </a:pPr>
            <a:r>
              <a:rPr lang="en-GB" sz="2400" b="0">
                <a:latin typeface="Aptos" panose="020B0004020202020204" pitchFamily="34" charset="0"/>
              </a:rPr>
              <a:t>Professionals need to look past the faith or belief at the behaviours which are abusive – </a:t>
            </a:r>
            <a:r>
              <a:rPr lang="en-GB" sz="2400">
                <a:latin typeface="Aptos" panose="020B0004020202020204" pitchFamily="34" charset="0"/>
              </a:rPr>
              <a:t>harm framed as care, discipline, healing or salvation is still harm</a:t>
            </a:r>
          </a:p>
          <a:p>
            <a:pPr marL="342900" indent="-342900" algn="just">
              <a:buFont typeface="Wingdings" panose="05000000000000000000" pitchFamily="2" charset="2"/>
              <a:buChar char="§"/>
            </a:pPr>
            <a:r>
              <a:rPr lang="en-GB" sz="2400" b="0">
                <a:latin typeface="Aptos" panose="020B0004020202020204" pitchFamily="34" charset="0"/>
              </a:rPr>
              <a:t>Continue to be professionally curious and report all concerns to the DSL</a:t>
            </a:r>
          </a:p>
          <a:p>
            <a:endParaRPr lang="en-GB"/>
          </a:p>
        </p:txBody>
      </p:sp>
    </p:spTree>
    <p:extLst>
      <p:ext uri="{BB962C8B-B14F-4D97-AF65-F5344CB8AC3E}">
        <p14:creationId xmlns:p14="http://schemas.microsoft.com/office/powerpoint/2010/main" val="13654564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39F10-7AEF-176A-4414-64C2538F4B79}"/>
              </a:ext>
            </a:extLst>
          </p:cNvPr>
          <p:cNvSpPr>
            <a:spLocks noGrp="1"/>
          </p:cNvSpPr>
          <p:nvPr>
            <p:ph type="title"/>
          </p:nvPr>
        </p:nvSpPr>
        <p:spPr>
          <a:xfrm>
            <a:off x="540000" y="1015202"/>
            <a:ext cx="2566800" cy="640603"/>
          </a:xfrm>
        </p:spPr>
        <p:txBody>
          <a:bodyPr/>
          <a:lstStyle/>
          <a:p>
            <a:r>
              <a:rPr lang="en-US" sz="1800"/>
              <a:t>This information is issued by: Essex County Council </a:t>
            </a:r>
            <a:br>
              <a:rPr lang="en-US"/>
            </a:br>
            <a:endParaRPr lang="en-GB"/>
          </a:p>
        </p:txBody>
      </p:sp>
      <p:sp>
        <p:nvSpPr>
          <p:cNvPr id="3" name="Text Placeholder 2">
            <a:extLst>
              <a:ext uri="{FF2B5EF4-FFF2-40B4-BE49-F238E27FC236}">
                <a16:creationId xmlns:a16="http://schemas.microsoft.com/office/drawing/2014/main" id="{58CFC622-21CB-5914-8F0B-8118C5DC8A99}"/>
              </a:ext>
            </a:extLst>
          </p:cNvPr>
          <p:cNvSpPr>
            <a:spLocks noGrp="1"/>
          </p:cNvSpPr>
          <p:nvPr>
            <p:ph type="body" sz="quarter" idx="10"/>
          </p:nvPr>
        </p:nvSpPr>
        <p:spPr>
          <a:xfrm>
            <a:off x="539749" y="1666606"/>
            <a:ext cx="3716161" cy="2213732"/>
          </a:xfrm>
        </p:spPr>
        <p:txBody>
          <a:bodyPr/>
          <a:lstStyle/>
          <a:p>
            <a:r>
              <a:rPr lang="en-US" sz="1800"/>
              <a:t>Contact us:</a:t>
            </a:r>
            <a:br>
              <a:rPr lang="en-US" sz="1800"/>
            </a:br>
            <a:r>
              <a:rPr lang="en-US" sz="1800"/>
              <a:t>educationsafeguarding@essex.gov.uk</a:t>
            </a:r>
            <a:br>
              <a:rPr lang="en-US" sz="1800"/>
            </a:br>
            <a:endParaRPr lang="en-US" sz="1800"/>
          </a:p>
          <a:p>
            <a:r>
              <a:rPr lang="en-US" sz="1800"/>
              <a:t>Education Safeguarding Team</a:t>
            </a:r>
            <a:br>
              <a:rPr lang="en-US" sz="1800"/>
            </a:br>
            <a:r>
              <a:rPr lang="en-US" sz="1800"/>
              <a:t>Essex County Council </a:t>
            </a:r>
            <a:br>
              <a:rPr lang="en-US" sz="1800"/>
            </a:br>
            <a:r>
              <a:rPr lang="en-US" sz="1800"/>
              <a:t>County Hall, Chelmsford </a:t>
            </a:r>
            <a:br>
              <a:rPr lang="en-US" sz="1800"/>
            </a:br>
            <a:r>
              <a:rPr lang="en-US" sz="1800"/>
              <a:t>Essex, CM1 1QH</a:t>
            </a:r>
          </a:p>
          <a:p>
            <a:endParaRPr lang="en-US" sz="1800"/>
          </a:p>
          <a:p>
            <a:endParaRPr lang="en-GB"/>
          </a:p>
        </p:txBody>
      </p:sp>
      <p:pic>
        <p:nvPicPr>
          <p:cNvPr id="10" name="Graphic 9" descr="Twitter logo with hyperlink to ECC">
            <a:hlinkClick r:id="rId2"/>
            <a:extLst>
              <a:ext uri="{FF2B5EF4-FFF2-40B4-BE49-F238E27FC236}">
                <a16:creationId xmlns:a16="http://schemas.microsoft.com/office/drawing/2014/main" id="{1F238D15-DC5A-0DCF-5600-7338EF1225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085126"/>
            <a:ext cx="180975" cy="180975"/>
          </a:xfrm>
          <a:prstGeom prst="rect">
            <a:avLst/>
          </a:prstGeom>
        </p:spPr>
      </p:pic>
      <p:sp>
        <p:nvSpPr>
          <p:cNvPr id="5" name="Text Placeholder 4">
            <a:extLst>
              <a:ext uri="{FF2B5EF4-FFF2-40B4-BE49-F238E27FC236}">
                <a16:creationId xmlns:a16="http://schemas.microsoft.com/office/drawing/2014/main" id="{4318CC2F-F138-3C92-A801-110BB34CD90E}"/>
              </a:ext>
            </a:extLst>
          </p:cNvPr>
          <p:cNvSpPr>
            <a:spLocks noGrp="1"/>
          </p:cNvSpPr>
          <p:nvPr>
            <p:ph type="body" sz="quarter" idx="12"/>
          </p:nvPr>
        </p:nvSpPr>
        <p:spPr/>
        <p:txBody>
          <a:bodyPr/>
          <a:lstStyle/>
          <a:p>
            <a:r>
              <a:rPr lang="en-GB" sz="1800" err="1"/>
              <a:t>Essex_CC</a:t>
            </a:r>
            <a:endParaRPr lang="en-GB" sz="1800"/>
          </a:p>
        </p:txBody>
      </p:sp>
      <p:pic>
        <p:nvPicPr>
          <p:cNvPr id="12" name="Graphic 11" descr="Facebook logo with hyperlink to ECC">
            <a:hlinkClick r:id="rId4"/>
            <a:extLst>
              <a:ext uri="{FF2B5EF4-FFF2-40B4-BE49-F238E27FC236}">
                <a16:creationId xmlns:a16="http://schemas.microsoft.com/office/drawing/2014/main" id="{98648007-FCB4-59A4-6F64-A8913F5573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000" y="4384294"/>
            <a:ext cx="180975" cy="180975"/>
          </a:xfrm>
          <a:prstGeom prst="rect">
            <a:avLst/>
          </a:prstGeom>
        </p:spPr>
      </p:pic>
      <p:sp>
        <p:nvSpPr>
          <p:cNvPr id="4" name="Text Placeholder 3">
            <a:extLst>
              <a:ext uri="{FF2B5EF4-FFF2-40B4-BE49-F238E27FC236}">
                <a16:creationId xmlns:a16="http://schemas.microsoft.com/office/drawing/2014/main" id="{3F4AC112-9BFD-936E-6B57-9DEE7415FD0F}"/>
              </a:ext>
            </a:extLst>
          </p:cNvPr>
          <p:cNvSpPr>
            <a:spLocks noGrp="1"/>
          </p:cNvSpPr>
          <p:nvPr>
            <p:ph type="body" sz="quarter" idx="11"/>
          </p:nvPr>
        </p:nvSpPr>
        <p:spPr/>
        <p:txBody>
          <a:bodyPr/>
          <a:lstStyle/>
          <a:p>
            <a:r>
              <a:rPr lang="en-GB" sz="1800"/>
              <a:t>facebook.com/</a:t>
            </a:r>
            <a:r>
              <a:rPr lang="en-GB" sz="1800" err="1"/>
              <a:t>essexcountycouncil</a:t>
            </a:r>
            <a:endParaRPr lang="en-GB" sz="1800"/>
          </a:p>
        </p:txBody>
      </p:sp>
      <p:sp>
        <p:nvSpPr>
          <p:cNvPr id="6" name="Text Placeholder 5">
            <a:extLst>
              <a:ext uri="{FF2B5EF4-FFF2-40B4-BE49-F238E27FC236}">
                <a16:creationId xmlns:a16="http://schemas.microsoft.com/office/drawing/2014/main" id="{3BD1A842-1709-997F-1715-E3E211B33662}"/>
              </a:ext>
            </a:extLst>
          </p:cNvPr>
          <p:cNvSpPr>
            <a:spLocks noGrp="1"/>
          </p:cNvSpPr>
          <p:nvPr>
            <p:ph type="body" sz="quarter" idx="13"/>
          </p:nvPr>
        </p:nvSpPr>
        <p:spPr>
          <a:xfrm>
            <a:off x="539750" y="5551199"/>
            <a:ext cx="3603850" cy="838801"/>
          </a:xfrm>
        </p:spPr>
        <p:txBody>
          <a:bodyPr/>
          <a:lstStyle/>
          <a:p>
            <a:r>
              <a:rPr lang="en-US" sz="1800"/>
              <a:t>Published August Autumn 2026</a:t>
            </a:r>
            <a:endParaRPr lang="en-GB" sz="1800"/>
          </a:p>
        </p:txBody>
      </p:sp>
    </p:spTree>
    <p:extLst>
      <p:ext uri="{BB962C8B-B14F-4D97-AF65-F5344CB8AC3E}">
        <p14:creationId xmlns:p14="http://schemas.microsoft.com/office/powerpoint/2010/main" val="2444680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A79A6-5943-34BF-A152-2227ED28971E}"/>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95F1D2A-F999-67E6-14B8-7A8072171E4F}"/>
              </a:ext>
              <a:ext uri="{C183D7F6-B498-43B3-948B-1728B52AA6E4}">
                <adec:decorative xmlns:adec="http://schemas.microsoft.com/office/drawing/2017/decorative" val="1"/>
              </a:ext>
            </a:extLst>
          </p:cNvPr>
          <p:cNvPicPr>
            <a:picLocks noGrp="1" noChangeAspect="1"/>
          </p:cNvPicPr>
          <p:nvPr>
            <p:ph type="pic" sz="quarter" idx="10"/>
          </p:nvPr>
        </p:nvPicPr>
        <p:blipFill>
          <a:blip r:embed="rId3">
            <a:alphaModFix/>
            <a:extLst>
              <a:ext uri="{28A0092B-C50C-407E-A947-70E740481C1C}">
                <a14:useLocalDpi xmlns:a14="http://schemas.microsoft.com/office/drawing/2010/main" val="0"/>
              </a:ext>
            </a:extLst>
          </a:blip>
          <a:srcRect l="13629" r="31201" b="-1"/>
          <a:stretch>
            <a:fillRect/>
          </a:stretch>
        </p:blipFill>
        <p:spPr>
          <a:xfrm>
            <a:off x="6523885" y="10"/>
            <a:ext cx="5668115" cy="6857990"/>
          </a:xfrm>
          <a:noFill/>
          <a:ln>
            <a:solidFill>
              <a:srgbClr val="002060"/>
            </a:solidFill>
          </a:ln>
        </p:spPr>
      </p:pic>
      <p:sp>
        <p:nvSpPr>
          <p:cNvPr id="4" name="Title 3">
            <a:extLst>
              <a:ext uri="{FF2B5EF4-FFF2-40B4-BE49-F238E27FC236}">
                <a16:creationId xmlns:a16="http://schemas.microsoft.com/office/drawing/2014/main" id="{F9017B99-4621-2E80-CC7B-53991617C88F}"/>
              </a:ext>
            </a:extLst>
          </p:cNvPr>
          <p:cNvSpPr txBox="1">
            <a:spLocks noGrp="1"/>
          </p:cNvSpPr>
          <p:nvPr>
            <p:ph type="title"/>
          </p:nvPr>
        </p:nvSpPr>
        <p:spPr>
          <a:xfrm>
            <a:off x="225468" y="156007"/>
            <a:ext cx="6131249" cy="1065091"/>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fontScale="90000"/>
          </a:bodyPr>
          <a:lstStyle/>
          <a:p>
            <a:pPr marL="0" marR="0" lvl="0" indent="0" defTabSz="914400" rtl="0" eaLnBrk="1" fontAlgn="auto" latinLnBrk="0" hangingPunct="1">
              <a:lnSpc>
                <a:spcPct val="90000"/>
              </a:lnSpc>
              <a:spcBef>
                <a:spcPts val="0"/>
              </a:spcBef>
              <a:spcAft>
                <a:spcPts val="0"/>
              </a:spcAft>
              <a:buClrTx/>
              <a:buSzTx/>
              <a:buFontTx/>
              <a:buNone/>
              <a:tabLst/>
              <a:defRPr/>
            </a:pPr>
            <a:r>
              <a:rPr lang="en-US">
                <a:solidFill>
                  <a:srgbClr val="E40037"/>
                </a:solidFill>
                <a:latin typeface="Aptos" panose="020B0004020202020204" pitchFamily="34" charset="0"/>
              </a:rPr>
              <a:t>Honour or faith-based abuse</a:t>
            </a:r>
            <a:endParaRPr kumimoji="0" lang="en-US" i="0" u="none" strike="noStrike" kern="1200" cap="none" spc="0" normalizeH="0" baseline="0" noProof="0">
              <a:ln>
                <a:noFill/>
              </a:ln>
              <a:solidFill>
                <a:srgbClr val="E40037"/>
              </a:solidFill>
              <a:effectLst/>
              <a:uLnTx/>
              <a:uFillTx/>
              <a:latin typeface="Aptos" panose="020B0004020202020204" pitchFamily="34" charset="0"/>
            </a:endParaRPr>
          </a:p>
        </p:txBody>
      </p:sp>
      <p:sp>
        <p:nvSpPr>
          <p:cNvPr id="13" name="Content Placeholder 3">
            <a:extLst>
              <a:ext uri="{FF2B5EF4-FFF2-40B4-BE49-F238E27FC236}">
                <a16:creationId xmlns:a16="http://schemas.microsoft.com/office/drawing/2014/main" id="{D76E95F2-64A8-95AC-46C7-AE8A55FD55FF}"/>
              </a:ext>
            </a:extLst>
          </p:cNvPr>
          <p:cNvSpPr>
            <a:spLocks noGrp="1"/>
          </p:cNvSpPr>
          <p:nvPr>
            <p:ph idx="1"/>
          </p:nvPr>
        </p:nvSpPr>
        <p:spPr>
          <a:xfrm>
            <a:off x="225468" y="871538"/>
            <a:ext cx="6475957" cy="5715000"/>
          </a:xfrm>
        </p:spPr>
        <p:txBody>
          <a:bodyPr/>
          <a:lstStyle/>
          <a:p>
            <a:r>
              <a:rPr lang="en-US" sz="2400" b="0">
                <a:latin typeface="Aptos" panose="020B0004020202020204" pitchFamily="34" charset="0"/>
              </a:rPr>
              <a:t>The SET procedures outline that:</a:t>
            </a:r>
          </a:p>
          <a:p>
            <a:pPr marL="342900" indent="-342900">
              <a:buFont typeface="Wingdings" panose="05000000000000000000" pitchFamily="2" charset="2"/>
              <a:buChar char="§"/>
            </a:pPr>
            <a:r>
              <a:rPr lang="en-GB" sz="2400" b="0">
                <a:latin typeface="Aptos" panose="020B0004020202020204" pitchFamily="34" charset="0"/>
              </a:rPr>
              <a:t>honour-based abuse is a variety of abusive behaviours, mainly but not exclusively against women and girls</a:t>
            </a:r>
          </a:p>
          <a:p>
            <a:pPr marL="342900" indent="-342900">
              <a:buFont typeface="Wingdings" panose="05000000000000000000" pitchFamily="2" charset="2"/>
              <a:buChar char="§"/>
            </a:pPr>
            <a:r>
              <a:rPr lang="en-GB" sz="2400" b="0">
                <a:latin typeface="Aptos" panose="020B0004020202020204" pitchFamily="34" charset="0"/>
              </a:rPr>
              <a:t>For young victims, this is a form of child abuse and a serious human rights violation. It often involves the approval or collusion of family and community members, resulting in abuse by multiple perpetrators in the UK and overseas.</a:t>
            </a:r>
          </a:p>
          <a:p>
            <a:pPr marL="342900" indent="-342900">
              <a:buFont typeface="Wingdings" panose="05000000000000000000" pitchFamily="2" charset="2"/>
              <a:buChar char="§"/>
            </a:pPr>
            <a:r>
              <a:rPr lang="en-GB" sz="2400" b="0">
                <a:latin typeface="Aptos" panose="020B0004020202020204" pitchFamily="34" charset="0"/>
              </a:rPr>
              <a:t>Despite the use of the term, there is no honour in abuse, and cultural sensitivities should not get in the way of tackling this issue.</a:t>
            </a:r>
            <a:endParaRPr lang="en-US" sz="2400" b="0">
              <a:latin typeface="Aptos" panose="020B0004020202020204" pitchFamily="34" charset="0"/>
            </a:endParaRPr>
          </a:p>
        </p:txBody>
      </p:sp>
      <p:sp>
        <p:nvSpPr>
          <p:cNvPr id="2" name="TextBox 1">
            <a:extLst>
              <a:ext uri="{FF2B5EF4-FFF2-40B4-BE49-F238E27FC236}">
                <a16:creationId xmlns:a16="http://schemas.microsoft.com/office/drawing/2014/main" id="{D59A0E23-BF56-6890-6B93-933B9974ADE8}"/>
              </a:ext>
            </a:extLst>
          </p:cNvPr>
          <p:cNvSpPr txBox="1"/>
          <p:nvPr/>
        </p:nvSpPr>
        <p:spPr>
          <a:xfrm>
            <a:off x="7643813" y="485774"/>
            <a:ext cx="4043362" cy="5815014"/>
          </a:xfrm>
          <a:prstGeom prst="rect">
            <a:avLst/>
          </a:prstGeom>
          <a:noFill/>
        </p:spPr>
        <p:txBody>
          <a:bodyPr wrap="square" lIns="0" tIns="0" rIns="0" bIns="0" rtlCol="0">
            <a:noAutofit/>
          </a:bodyPr>
          <a:lstStyle/>
          <a:p>
            <a:pPr algn="ctr"/>
            <a:r>
              <a:rPr lang="en-GB" sz="2200" b="1">
                <a:solidFill>
                  <a:schemeClr val="bg1"/>
                </a:solidFill>
                <a:latin typeface="Aptos" panose="020B0004020202020204" pitchFamily="34" charset="0"/>
              </a:rPr>
              <a:t>Keeping Children Safe in Education:</a:t>
            </a:r>
          </a:p>
          <a:p>
            <a:pPr algn="ctr"/>
            <a:endParaRPr lang="en-GB" sz="2200">
              <a:solidFill>
                <a:schemeClr val="bg1"/>
              </a:solidFill>
              <a:latin typeface="Aptos" panose="020B0004020202020204" pitchFamily="34" charset="0"/>
            </a:endParaRPr>
          </a:p>
          <a:p>
            <a:pPr algn="ctr"/>
            <a:r>
              <a:rPr lang="en-GB" sz="2200" i="1">
                <a:solidFill>
                  <a:schemeClr val="bg1"/>
                </a:solidFill>
                <a:latin typeface="Aptos" panose="020B0004020202020204" pitchFamily="34" charset="0"/>
                <a:cs typeface="Calibri" panose="020F0502020204030204" pitchFamily="34" charset="0"/>
              </a:rPr>
              <a:t>Honour or faith-based abuse (HBA) encompasses incidents or crimes which have been committed to protect or defend the honour of the family and/or the community, including female genital mutilation (FGM), forced marriage, and practices such as breast ironing. </a:t>
            </a:r>
          </a:p>
          <a:p>
            <a:pPr algn="ctr"/>
            <a:r>
              <a:rPr lang="en-GB" sz="2200" i="1">
                <a:solidFill>
                  <a:schemeClr val="bg1"/>
                </a:solidFill>
                <a:latin typeface="Aptos" panose="020B0004020202020204" pitchFamily="34" charset="0"/>
                <a:cs typeface="Calibri" panose="020F0502020204030204" pitchFamily="34" charset="0"/>
              </a:rPr>
              <a:t>Abuse committed in the context of preserving ‘honour’ often involves a wider network of family or community pressure and can include multiple perpetrators</a:t>
            </a:r>
            <a:r>
              <a:rPr lang="en-GB" sz="1600" i="1">
                <a:latin typeface="Aptos" panose="020B0004020202020204" pitchFamily="34" charset="0"/>
                <a:cs typeface="Calibri" panose="020F0502020204030204" pitchFamily="34" charset="0"/>
              </a:rPr>
              <a:t>.</a:t>
            </a:r>
          </a:p>
        </p:txBody>
      </p:sp>
    </p:spTree>
    <p:extLst>
      <p:ext uri="{BB962C8B-B14F-4D97-AF65-F5344CB8AC3E}">
        <p14:creationId xmlns:p14="http://schemas.microsoft.com/office/powerpoint/2010/main" val="2978802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0BB7936D-F3FD-0815-0351-938B82918507}"/>
              </a:ext>
              <a:ext uri="{C183D7F6-B498-43B3-948B-1728B52AA6E4}">
                <adec:decorative xmlns:adec="http://schemas.microsoft.com/office/drawing/2017/decorative" val="1"/>
              </a:ext>
            </a:extLst>
          </p:cNvPr>
          <p:cNvSpPr txBox="1">
            <a:spLocks/>
          </p:cNvSpPr>
          <p:nvPr/>
        </p:nvSpPr>
        <p:spPr>
          <a:xfrm>
            <a:off x="467544" y="1268413"/>
            <a:ext cx="8136904" cy="4752875"/>
          </a:xfrm>
          <a:prstGeom prst="rect">
            <a:avLst/>
          </a:prstGeom>
        </p:spPr>
        <p:txBody>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GB" sz="2400" b="0" i="1">
              <a:solidFill>
                <a:schemeClr val="bg1"/>
              </a:solidFill>
              <a:latin typeface="Aptos" panose="020B0004020202020204" pitchFamily="34" charset="0"/>
              <a:cs typeface="Calibri" panose="020F0502020204030204" pitchFamily="34" charset="0"/>
            </a:endParaRPr>
          </a:p>
        </p:txBody>
      </p:sp>
      <p:sp>
        <p:nvSpPr>
          <p:cNvPr id="5" name="Title 4">
            <a:extLst>
              <a:ext uri="{FF2B5EF4-FFF2-40B4-BE49-F238E27FC236}">
                <a16:creationId xmlns:a16="http://schemas.microsoft.com/office/drawing/2014/main" id="{C6895034-76B4-2ACD-C79C-946FA8C89294}"/>
              </a:ext>
            </a:extLst>
          </p:cNvPr>
          <p:cNvSpPr txBox="1">
            <a:spLocks noGrp="1"/>
          </p:cNvSpPr>
          <p:nvPr>
            <p:ph type="title" idx="4294967295"/>
          </p:nvPr>
        </p:nvSpPr>
        <p:spPr>
          <a:xfrm>
            <a:off x="1190210" y="633584"/>
            <a:ext cx="887812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solidFill>
                  <a:prstClr val="white"/>
                </a:solidFill>
                <a:effectLst/>
                <a:uLnTx/>
                <a:uFillTx/>
                <a:latin typeface="Aptos" panose="020B0004020202020204" pitchFamily="34" charset="0"/>
                <a:ea typeface="+mj-ea"/>
                <a:cs typeface="+mj-cs"/>
              </a:rPr>
              <a:t>Female genital mutilation (FGM) </a:t>
            </a:r>
            <a:endParaRPr kumimoji="0" lang="en-GB" sz="18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083654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7F1DA-56ED-E1B6-B418-2982E2FFC2F1}"/>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D47A84-3556-855A-38EF-CAB10A77902E}"/>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6523886" y="10"/>
            <a:ext cx="5668115" cy="6857990"/>
          </a:xfrm>
          <a:noFill/>
          <a:ln>
            <a:solidFill>
              <a:srgbClr val="002060"/>
            </a:solidFill>
          </a:ln>
        </p:spPr>
      </p:pic>
      <p:sp>
        <p:nvSpPr>
          <p:cNvPr id="4" name="Title 3">
            <a:extLst>
              <a:ext uri="{FF2B5EF4-FFF2-40B4-BE49-F238E27FC236}">
                <a16:creationId xmlns:a16="http://schemas.microsoft.com/office/drawing/2014/main" id="{EED26C17-50E2-F857-AB96-464292C3010D}"/>
              </a:ext>
            </a:extLst>
          </p:cNvPr>
          <p:cNvSpPr txBox="1">
            <a:spLocks noGrp="1"/>
          </p:cNvSpPr>
          <p:nvPr>
            <p:ph type="title"/>
          </p:nvPr>
        </p:nvSpPr>
        <p:spPr>
          <a:xfrm>
            <a:off x="225468" y="156007"/>
            <a:ext cx="6131249" cy="1065091"/>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fontScale="90000"/>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i="0" u="none" strike="noStrike" kern="1200" cap="none" spc="0" normalizeH="0" baseline="0" noProof="0">
                <a:ln>
                  <a:noFill/>
                </a:ln>
                <a:solidFill>
                  <a:srgbClr val="E40037"/>
                </a:solidFill>
                <a:effectLst/>
                <a:uLnTx/>
                <a:uFillTx/>
                <a:latin typeface="Aptos" panose="020B0004020202020204" pitchFamily="34" charset="0"/>
              </a:rPr>
              <a:t>Female Genital Mutilation (FGM)</a:t>
            </a:r>
          </a:p>
        </p:txBody>
      </p:sp>
      <p:sp>
        <p:nvSpPr>
          <p:cNvPr id="13" name="Content Placeholder 3">
            <a:extLst>
              <a:ext uri="{FF2B5EF4-FFF2-40B4-BE49-F238E27FC236}">
                <a16:creationId xmlns:a16="http://schemas.microsoft.com/office/drawing/2014/main" id="{C45D20B2-06D2-8AE5-99E0-C7F0C897B0B1}"/>
              </a:ext>
            </a:extLst>
          </p:cNvPr>
          <p:cNvSpPr>
            <a:spLocks noGrp="1"/>
          </p:cNvSpPr>
          <p:nvPr>
            <p:ph idx="1"/>
          </p:nvPr>
        </p:nvSpPr>
        <p:spPr>
          <a:xfrm>
            <a:off x="225468" y="1221099"/>
            <a:ext cx="6475957" cy="5636892"/>
          </a:xfrm>
        </p:spPr>
        <p:txBody>
          <a:bodyPr/>
          <a:lstStyle/>
          <a:p>
            <a:pPr marL="342900" indent="-342900">
              <a:buFont typeface="Wingdings" panose="05000000000000000000" pitchFamily="2" charset="2"/>
              <a:buChar char="§"/>
            </a:pPr>
            <a:r>
              <a:rPr lang="en-GB" sz="2100" b="0">
                <a:latin typeface="Aptos" panose="020B0004020202020204" pitchFamily="34" charset="0"/>
              </a:rPr>
              <a:t>It is illegal in the UK and a form of child abuse with long-lasting harmful consequences. </a:t>
            </a:r>
          </a:p>
          <a:p>
            <a:pPr marL="342900" indent="-342900">
              <a:buFont typeface="Wingdings" panose="05000000000000000000" pitchFamily="2" charset="2"/>
              <a:buChar char="§"/>
            </a:pPr>
            <a:r>
              <a:rPr lang="en-GB" sz="2100" b="0">
                <a:latin typeface="Aptos" panose="020B0004020202020204" pitchFamily="34" charset="0"/>
              </a:rPr>
              <a:t>It is a practice which takes place worldwide in at least 30 countries in Africa, Asia and the Middle East. It also takes place within parts of Western Europe and other developed countries.</a:t>
            </a:r>
          </a:p>
          <a:p>
            <a:pPr marL="342900" indent="-342900">
              <a:buFont typeface="Wingdings" panose="05000000000000000000" pitchFamily="2" charset="2"/>
              <a:buChar char="§"/>
            </a:pPr>
            <a:r>
              <a:rPr lang="en-GB" sz="2100" b="0">
                <a:latin typeface="Aptos" panose="020B0004020202020204" pitchFamily="34" charset="0"/>
              </a:rPr>
              <a:t>FGM is a complex issue - despite the harm it causes, some women and men from affected communities consider it to be normal to protect their daughters and their cultural identity.</a:t>
            </a:r>
          </a:p>
          <a:p>
            <a:pPr marL="342900" indent="-342900">
              <a:buFont typeface="Wingdings" panose="05000000000000000000" pitchFamily="2" charset="2"/>
              <a:buChar char="§"/>
            </a:pPr>
            <a:r>
              <a:rPr lang="en-GB" sz="2100" b="0">
                <a:latin typeface="Aptos" panose="020B0004020202020204" pitchFamily="34" charset="0"/>
              </a:rPr>
              <a:t>FGM is often claimed to be carried out in accordance with religious beliefs, but it is not supported by any religious doctrine.</a:t>
            </a:r>
          </a:p>
          <a:p>
            <a:r>
              <a:rPr lang="en-US" sz="1200" b="0">
                <a:latin typeface="Aptos" panose="020B0004020202020204" pitchFamily="34" charset="0"/>
              </a:rPr>
              <a:t>(DfE Female genital mutilation resource pack 2023)</a:t>
            </a:r>
          </a:p>
        </p:txBody>
      </p:sp>
    </p:spTree>
    <p:extLst>
      <p:ext uri="{BB962C8B-B14F-4D97-AF65-F5344CB8AC3E}">
        <p14:creationId xmlns:p14="http://schemas.microsoft.com/office/powerpoint/2010/main" val="3954458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82895-C9B5-5D62-F518-7A84BA185D29}"/>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76BD922-883A-873B-FD5D-76B9E3FD7B6D}"/>
              </a:ext>
            </a:extLst>
          </p:cNvPr>
          <p:cNvSpPr>
            <a:spLocks noGrp="1"/>
          </p:cNvSpPr>
          <p:nvPr>
            <p:ph type="pic" sz="quarter" idx="10"/>
          </p:nvPr>
        </p:nvSpPr>
        <p:spPr>
          <a:xfrm>
            <a:off x="6523885" y="0"/>
            <a:ext cx="5668115" cy="6858000"/>
          </a:xfrm>
          <a:solidFill>
            <a:srgbClr val="4179AA"/>
          </a:solidFill>
          <a:ln>
            <a:solidFill>
              <a:srgbClr val="002060"/>
            </a:solidFill>
          </a:ln>
        </p:spPr>
        <p:txBody>
          <a:bodyPr/>
          <a:lstStyle/>
          <a:p>
            <a:endParaRPr lang="en-GB">
              <a:solidFill>
                <a:srgbClr val="ABD5FF"/>
              </a:solidFill>
            </a:endParaRPr>
          </a:p>
        </p:txBody>
      </p:sp>
      <p:sp>
        <p:nvSpPr>
          <p:cNvPr id="4" name="Title 3">
            <a:extLst>
              <a:ext uri="{FF2B5EF4-FFF2-40B4-BE49-F238E27FC236}">
                <a16:creationId xmlns:a16="http://schemas.microsoft.com/office/drawing/2014/main" id="{9A4DC813-ED02-FD8C-2FAD-D1924E9B121D}"/>
              </a:ext>
            </a:extLst>
          </p:cNvPr>
          <p:cNvSpPr txBox="1">
            <a:spLocks noGrp="1"/>
          </p:cNvSpPr>
          <p:nvPr>
            <p:ph type="title" idx="4294967295"/>
          </p:nvPr>
        </p:nvSpPr>
        <p:spPr>
          <a:xfrm>
            <a:off x="7386524" y="920621"/>
            <a:ext cx="4457252" cy="5016758"/>
          </a:xfrm>
          <a:prstGeom prst="rect">
            <a:avLst/>
          </a:prstGeom>
          <a:solidFill>
            <a:srgbClr val="4179AA"/>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a:ln>
                  <a:noFill/>
                </a:ln>
                <a:solidFill>
                  <a:srgbClr val="FFFFFF"/>
                </a:solidFill>
                <a:effectLst/>
                <a:uLnTx/>
                <a:uFillTx/>
                <a:latin typeface="Aptos" panose="020B0004020202020204" pitchFamily="34" charset="0"/>
                <a:ea typeface="+mn-ea"/>
                <a:cs typeface="Calibri" panose="020F0502020204030204" pitchFamily="34" charset="0"/>
              </a:rPr>
              <a:t>The World Health Organisation definition of FGM: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rgbClr val="FFFFFF"/>
              </a:solidFill>
              <a:effectLst/>
              <a:uLnTx/>
              <a:uFillTx/>
              <a:latin typeface="Aptos" panose="020B000402020202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FFFFFF"/>
                </a:solidFill>
                <a:effectLst/>
                <a:uLnTx/>
                <a:uFillTx/>
                <a:latin typeface="Aptos" panose="020B0004020202020204" pitchFamily="34" charset="0"/>
                <a:ea typeface="+mn-ea"/>
                <a:cs typeface="Calibri" panose="020F0502020204030204" pitchFamily="34" charset="0"/>
              </a:rPr>
              <a:t>Female Genital Mutilation (FGM) comprises all procedures that involve partial or total removal of the external female genitalia, or other injury to the female genital organs for non-medical reasons.  </a:t>
            </a:r>
          </a:p>
        </p:txBody>
      </p:sp>
      <p:sp>
        <p:nvSpPr>
          <p:cNvPr id="5" name="TextBox 4">
            <a:extLst>
              <a:ext uri="{FF2B5EF4-FFF2-40B4-BE49-F238E27FC236}">
                <a16:creationId xmlns:a16="http://schemas.microsoft.com/office/drawing/2014/main" id="{CCC42BE1-6DEC-90BF-2B93-B32140A9EBCB}"/>
              </a:ext>
            </a:extLst>
          </p:cNvPr>
          <p:cNvSpPr txBox="1"/>
          <p:nvPr/>
        </p:nvSpPr>
        <p:spPr>
          <a:xfrm>
            <a:off x="187079" y="4070423"/>
            <a:ext cx="6540291" cy="2696137"/>
          </a:xfrm>
          <a:prstGeom prst="rect">
            <a:avLst/>
          </a:prstGeom>
          <a:noFill/>
        </p:spPr>
        <p:txBody>
          <a:bodyPr wrap="square" lIns="0" tIns="0" rIns="0" bIns="0" rtlCol="0">
            <a:noAutofit/>
          </a:bodyPr>
          <a:lstStyle/>
          <a:p>
            <a:pPr marL="342900" indent="-342900" algn="l">
              <a:spcAft>
                <a:spcPts val="1134"/>
              </a:spcAft>
              <a:buFont typeface="Wingdings" panose="05000000000000000000" pitchFamily="2" charset="2"/>
              <a:buChar char="§"/>
            </a:pPr>
            <a:r>
              <a:rPr lang="en-GB" sz="2200">
                <a:latin typeface="Aptos" panose="020B0004020202020204" pitchFamily="34" charset="0"/>
              </a:rPr>
              <a:t>The practice of FGM is recognised internationally as a violation of the human rights of girls and women</a:t>
            </a:r>
          </a:p>
          <a:p>
            <a:pPr marL="342900" indent="-342900" algn="l">
              <a:spcAft>
                <a:spcPts val="1134"/>
              </a:spcAft>
              <a:buFont typeface="Wingdings" panose="05000000000000000000" pitchFamily="2" charset="2"/>
              <a:buChar char="§"/>
            </a:pPr>
            <a:r>
              <a:rPr lang="en-GB" sz="2200">
                <a:latin typeface="Aptos" panose="020B0004020202020204" pitchFamily="34" charset="0"/>
              </a:rPr>
              <a:t>Female genital mutilation is classified into 4 major types</a:t>
            </a:r>
          </a:p>
          <a:p>
            <a:pPr marL="342900" indent="-342900" algn="l">
              <a:spcAft>
                <a:spcPts val="1134"/>
              </a:spcAft>
              <a:buFont typeface="Wingdings" panose="05000000000000000000" pitchFamily="2" charset="2"/>
              <a:buChar char="§"/>
            </a:pPr>
            <a:r>
              <a:rPr lang="en-GB" sz="2200">
                <a:latin typeface="Aptos" panose="020B0004020202020204" pitchFamily="34" charset="0"/>
              </a:rPr>
              <a:t>FGM is mostly carried out on young girls between infancy and adolescence, and occasionally on adult women</a:t>
            </a:r>
          </a:p>
          <a:p>
            <a:pPr marL="342900" indent="-342900" algn="l">
              <a:spcAft>
                <a:spcPts val="1134"/>
              </a:spcAft>
              <a:buFont typeface="Arial" panose="020B0604020202020204" pitchFamily="34" charset="0"/>
              <a:buChar char="•"/>
            </a:pPr>
            <a:endParaRPr lang="en-GB" sz="2000">
              <a:latin typeface="Aptos" panose="020B0004020202020204" pitchFamily="34" charset="0"/>
            </a:endParaRPr>
          </a:p>
        </p:txBody>
      </p:sp>
      <p:pic>
        <p:nvPicPr>
          <p:cNvPr id="7" name="Picture 6" descr="An image showing the four different types of FGM">
            <a:extLst>
              <a:ext uri="{FF2B5EF4-FFF2-40B4-BE49-F238E27FC236}">
                <a16:creationId xmlns:a16="http://schemas.microsoft.com/office/drawing/2014/main" id="{17B92640-6DB1-7C34-B4E2-A32297E095BB}"/>
              </a:ext>
            </a:extLst>
          </p:cNvPr>
          <p:cNvPicPr>
            <a:picLocks noChangeAspect="1"/>
          </p:cNvPicPr>
          <p:nvPr/>
        </p:nvPicPr>
        <p:blipFill>
          <a:blip r:embed="rId3"/>
          <a:stretch>
            <a:fillRect/>
          </a:stretch>
        </p:blipFill>
        <p:spPr>
          <a:xfrm>
            <a:off x="348224" y="260423"/>
            <a:ext cx="4720166" cy="3401921"/>
          </a:xfrm>
          <a:prstGeom prst="rect">
            <a:avLst/>
          </a:prstGeom>
        </p:spPr>
      </p:pic>
    </p:spTree>
    <p:extLst>
      <p:ext uri="{BB962C8B-B14F-4D97-AF65-F5344CB8AC3E}">
        <p14:creationId xmlns:p14="http://schemas.microsoft.com/office/powerpoint/2010/main" val="2991843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3CFC8BC-0C35-F124-D182-E378F79E4AED}"/>
              </a:ext>
              <a:ext uri="{C183D7F6-B498-43B3-948B-1728B52AA6E4}">
                <adec:decorative xmlns:adec="http://schemas.microsoft.com/office/drawing/2017/decorative" val="1"/>
              </a:ext>
            </a:extLst>
          </p:cNvPr>
          <p:cNvSpPr>
            <a:spLocks noGrp="1"/>
          </p:cNvSpPr>
          <p:nvPr>
            <p:ph type="title"/>
          </p:nvPr>
        </p:nvSpPr>
        <p:spPr>
          <a:xfrm>
            <a:off x="304899" y="254054"/>
            <a:ext cx="10908125" cy="1113108"/>
          </a:xfrm>
        </p:spPr>
        <p:txBody>
          <a:bodyPr/>
          <a:lstStyle/>
          <a:p>
            <a:r>
              <a:rPr lang="en-GB">
                <a:latin typeface="Aptos" panose="020B0004020202020204" pitchFamily="34" charset="0"/>
              </a:rPr>
              <a:t>National FGM Centre </a:t>
            </a:r>
            <a:br>
              <a:rPr lang="en-GB">
                <a:latin typeface="Aptos" panose="020B0004020202020204" pitchFamily="34" charset="0"/>
              </a:rPr>
            </a:br>
            <a:r>
              <a:rPr lang="en-GB" sz="2000">
                <a:latin typeface="Aptos" panose="020B0004020202020204" pitchFamily="34" charset="0"/>
              </a:rPr>
              <a:t>The centre website provides an interactive map of prevalence across the world (for all types of HBA)</a:t>
            </a:r>
            <a:endParaRPr lang="en-GB">
              <a:latin typeface="Aptos" panose="020B0004020202020204" pitchFamily="34" charset="0"/>
            </a:endParaRPr>
          </a:p>
        </p:txBody>
      </p:sp>
      <p:pic>
        <p:nvPicPr>
          <p:cNvPr id="7" name="Content Placeholder 6">
            <a:extLst>
              <a:ext uri="{FF2B5EF4-FFF2-40B4-BE49-F238E27FC236}">
                <a16:creationId xmlns:a16="http://schemas.microsoft.com/office/drawing/2014/main" id="{7D2A0FE4-D2C2-DB6D-F538-12217998681B}"/>
              </a:ext>
              <a:ext uri="{C183D7F6-B498-43B3-948B-1728B52AA6E4}">
                <adec:decorative xmlns:adec="http://schemas.microsoft.com/office/drawing/2017/decorative" val="1"/>
              </a:ext>
            </a:extLst>
          </p:cNvPr>
          <p:cNvPicPr>
            <a:picLocks noGrp="1" noChangeAspect="1"/>
          </p:cNvPicPr>
          <p:nvPr>
            <p:ph sz="half" idx="1"/>
          </p:nvPr>
        </p:nvPicPr>
        <p:blipFill>
          <a:blip r:embed="rId3"/>
          <a:stretch>
            <a:fillRect/>
          </a:stretch>
        </p:blipFill>
        <p:spPr>
          <a:xfrm>
            <a:off x="2176180" y="1439197"/>
            <a:ext cx="7405688" cy="3774414"/>
          </a:xfrm>
        </p:spPr>
      </p:pic>
      <p:sp>
        <p:nvSpPr>
          <p:cNvPr id="9" name="TextBox 8">
            <a:extLst>
              <a:ext uri="{FF2B5EF4-FFF2-40B4-BE49-F238E27FC236}">
                <a16:creationId xmlns:a16="http://schemas.microsoft.com/office/drawing/2014/main" id="{51E57787-BDB9-FC9F-911B-2222BDC568B2}"/>
              </a:ext>
              <a:ext uri="{C183D7F6-B498-43B3-948B-1728B52AA6E4}">
                <adec:decorative xmlns:adec="http://schemas.microsoft.com/office/drawing/2017/decorative" val="1"/>
              </a:ext>
            </a:extLst>
          </p:cNvPr>
          <p:cNvSpPr txBox="1"/>
          <p:nvPr/>
        </p:nvSpPr>
        <p:spPr>
          <a:xfrm>
            <a:off x="2964052" y="5427866"/>
            <a:ext cx="6098582" cy="1231106"/>
          </a:xfrm>
          <a:prstGeom prst="rect">
            <a:avLst/>
          </a:prstGeom>
          <a:noFill/>
        </p:spPr>
        <p:txBody>
          <a:bodyPr wrap="square">
            <a:spAutoFit/>
          </a:bodyPr>
          <a:lstStyle/>
          <a:p>
            <a:pPr algn="ctr"/>
            <a:r>
              <a:rPr lang="en-GB" sz="2800">
                <a:latin typeface="Aptos" panose="020B0004020202020204" pitchFamily="34" charset="0"/>
                <a:hlinkClick r:id="rId4"/>
              </a:rPr>
              <a:t>National FGM Centre / world FGM prevalence map</a:t>
            </a:r>
            <a:endParaRPr lang="en-GB" sz="2800">
              <a:latin typeface="Aptos" panose="020B0004020202020204" pitchFamily="34" charset="0"/>
            </a:endParaRPr>
          </a:p>
          <a:p>
            <a:endParaRPr lang="en-GB"/>
          </a:p>
        </p:txBody>
      </p:sp>
    </p:spTree>
    <p:extLst>
      <p:ext uri="{BB962C8B-B14F-4D97-AF65-F5344CB8AC3E}">
        <p14:creationId xmlns:p14="http://schemas.microsoft.com/office/powerpoint/2010/main" val="393779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415BC-612F-9FCF-F5A9-161E50E1D39C}"/>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58501C7-383F-4913-772F-702BA9AE3835}"/>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29" r="31201" b="-1"/>
          <a:stretch>
            <a:fillRect/>
          </a:stretch>
        </p:blipFill>
        <p:spPr>
          <a:xfrm>
            <a:off x="6523886" y="10"/>
            <a:ext cx="5668115" cy="6857990"/>
          </a:xfrm>
          <a:noFill/>
          <a:ln>
            <a:solidFill>
              <a:srgbClr val="002060"/>
            </a:solidFill>
          </a:ln>
        </p:spPr>
      </p:pic>
      <p:sp>
        <p:nvSpPr>
          <p:cNvPr id="4" name="Title 3">
            <a:extLst>
              <a:ext uri="{FF2B5EF4-FFF2-40B4-BE49-F238E27FC236}">
                <a16:creationId xmlns:a16="http://schemas.microsoft.com/office/drawing/2014/main" id="{324EB1AF-D16E-F9D7-6EFD-CC1F2413F200}"/>
              </a:ext>
            </a:extLst>
          </p:cNvPr>
          <p:cNvSpPr txBox="1">
            <a:spLocks noGrp="1"/>
          </p:cNvSpPr>
          <p:nvPr>
            <p:ph type="title"/>
          </p:nvPr>
        </p:nvSpPr>
        <p:spPr>
          <a:xfrm>
            <a:off x="225468" y="156007"/>
            <a:ext cx="6131249" cy="1065091"/>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lang="en-US" sz="3600">
                <a:solidFill>
                  <a:srgbClr val="E40037"/>
                </a:solidFill>
                <a:latin typeface="Aptos" panose="020B0004020202020204" pitchFamily="34" charset="0"/>
              </a:rPr>
              <a:t>Why is </a:t>
            </a:r>
            <a:r>
              <a:rPr kumimoji="0" lang="en-US" sz="3600" i="0" u="none" strike="noStrike" kern="1200" cap="none" spc="0" normalizeH="0" baseline="0" noProof="0">
                <a:ln>
                  <a:noFill/>
                </a:ln>
                <a:solidFill>
                  <a:srgbClr val="E40037"/>
                </a:solidFill>
                <a:effectLst/>
                <a:uLnTx/>
                <a:uFillTx/>
                <a:latin typeface="Aptos" panose="020B0004020202020204" pitchFamily="34" charset="0"/>
              </a:rPr>
              <a:t>FGM practiced?</a:t>
            </a:r>
          </a:p>
        </p:txBody>
      </p:sp>
      <p:sp>
        <p:nvSpPr>
          <p:cNvPr id="13" name="Content Placeholder 3">
            <a:extLst>
              <a:ext uri="{FF2B5EF4-FFF2-40B4-BE49-F238E27FC236}">
                <a16:creationId xmlns:a16="http://schemas.microsoft.com/office/drawing/2014/main" id="{2EF77C19-1AD6-1C88-5480-599DECC4CB6C}"/>
              </a:ext>
            </a:extLst>
          </p:cNvPr>
          <p:cNvSpPr>
            <a:spLocks noGrp="1"/>
          </p:cNvSpPr>
          <p:nvPr>
            <p:ph idx="1"/>
          </p:nvPr>
        </p:nvSpPr>
        <p:spPr>
          <a:xfrm>
            <a:off x="47929" y="1065101"/>
            <a:ext cx="6475957" cy="5636892"/>
          </a:xfrm>
        </p:spPr>
        <p:txBody>
          <a:bodyPr/>
          <a:lstStyle/>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Preservation of the female’s virginity</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Perceived religious justification (there are no religions that advocate for FGM)</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Protection of family honour</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Culture</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Rite of passage into womanhood</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Social acceptance</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To be eligible for marriage</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Perceived health benefits</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Cleanliness</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Curbing a woman’s sexuality</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Mis-information about fertility and childbirth making it safer</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It makes a woman more beautiful</a:t>
            </a:r>
          </a:p>
          <a:p>
            <a:pPr marL="538163"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It prevents vaginal cancer</a:t>
            </a:r>
            <a:endParaRPr kumimoji="0" lang="en-GB" sz="1800" b="0" i="0" u="none" strike="noStrike" kern="1200" cap="none" spc="0" normalizeH="0" baseline="0" noProof="0">
              <a:ln>
                <a:noFill/>
              </a:ln>
              <a:solidFill>
                <a:srgbClr val="000000"/>
              </a:solidFill>
              <a:effectLst/>
              <a:uLnTx/>
              <a:uFillTx/>
              <a:latin typeface="Calibri"/>
              <a:ea typeface="+mn-ea"/>
              <a:cs typeface="+mn-cs"/>
            </a:endParaRPr>
          </a:p>
          <a:p>
            <a:pPr marL="342900" indent="-342900">
              <a:buFont typeface="Wingdings" panose="05000000000000000000" pitchFamily="2" charset="2"/>
              <a:buChar char="§"/>
            </a:pPr>
            <a:endParaRPr lang="en-US" sz="1200" b="0">
              <a:latin typeface="Aptos" panose="020B0004020202020204" pitchFamily="34" charset="0"/>
            </a:endParaRPr>
          </a:p>
        </p:txBody>
      </p:sp>
    </p:spTree>
    <p:extLst>
      <p:ext uri="{BB962C8B-B14F-4D97-AF65-F5344CB8AC3E}">
        <p14:creationId xmlns:p14="http://schemas.microsoft.com/office/powerpoint/2010/main" val="3904188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DC86B-4556-6C18-0AEA-53D432D9F49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80A9EFA-900F-D121-051E-8B23DDFA1326}"/>
              </a:ext>
            </a:extLst>
          </p:cNvPr>
          <p:cNvSpPr txBox="1">
            <a:spLocks noGrp="1"/>
          </p:cNvSpPr>
          <p:nvPr>
            <p:ph type="title"/>
          </p:nvPr>
        </p:nvSpPr>
        <p:spPr>
          <a:xfrm>
            <a:off x="225633" y="209052"/>
            <a:ext cx="11476215" cy="1261403"/>
          </a:xfr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600" b="1" i="0" u="none" strike="noStrike" kern="1200" cap="none" spc="0" normalizeH="0" baseline="0" noProof="0">
                <a:ln>
                  <a:noFill/>
                </a:ln>
                <a:effectLst/>
                <a:uLnTx/>
                <a:uFillTx/>
                <a:latin typeface="Aptos" panose="020B0004020202020204" pitchFamily="34" charset="0"/>
              </a:rPr>
              <a:t>Health implications</a:t>
            </a:r>
            <a:br>
              <a:rPr kumimoji="0" lang="en-US" sz="1600" b="1" i="0" u="none" strike="noStrike" kern="1200" cap="none" spc="0" normalizeH="0" baseline="0" noProof="0">
                <a:ln>
                  <a:noFill/>
                </a:ln>
                <a:effectLst/>
                <a:uLnTx/>
                <a:uFillTx/>
              </a:rPr>
            </a:br>
            <a:br>
              <a:rPr kumimoji="0" lang="en-US" sz="1600" b="0" i="0" u="none" strike="noStrike" kern="1200" cap="none" spc="0" normalizeH="0" baseline="0" noProof="0">
                <a:ln>
                  <a:noFill/>
                </a:ln>
                <a:effectLst/>
                <a:uLnTx/>
                <a:uFillTx/>
              </a:rPr>
            </a:br>
            <a:r>
              <a:rPr kumimoji="0" lang="en-US" sz="2800" b="1" i="1" u="none" strike="noStrike" kern="1200" cap="none" spc="0" normalizeH="0" baseline="0" noProof="0">
                <a:ln>
                  <a:noFill/>
                </a:ln>
                <a:solidFill>
                  <a:schemeClr val="tx1"/>
                </a:solidFill>
                <a:effectLst/>
                <a:uLnTx/>
                <a:uFillTx/>
                <a:latin typeface="Aptos" panose="020B0004020202020204" pitchFamily="34" charset="0"/>
              </a:rPr>
              <a:t>There are NO health benefits to FGM, only harm</a:t>
            </a:r>
            <a:endParaRPr kumimoji="0" lang="en-GB" sz="2800" b="0" i="0" u="none" strike="noStrike" kern="1200" cap="none" spc="0" normalizeH="0" baseline="0" noProof="0">
              <a:ln>
                <a:noFill/>
              </a:ln>
              <a:solidFill>
                <a:schemeClr val="tx1"/>
              </a:solidFill>
              <a:effectLst/>
              <a:uLnTx/>
              <a:uFillTx/>
              <a:latin typeface="Aptos" panose="020B0004020202020204" pitchFamily="34" charset="0"/>
            </a:endParaRPr>
          </a:p>
        </p:txBody>
      </p:sp>
      <p:graphicFrame>
        <p:nvGraphicFramePr>
          <p:cNvPr id="3" name="Diagram 2" descr="The immediate and long term consequences of FGM">
            <a:extLst>
              <a:ext uri="{FF2B5EF4-FFF2-40B4-BE49-F238E27FC236}">
                <a16:creationId xmlns:a16="http://schemas.microsoft.com/office/drawing/2014/main" id="{E7AA77C6-5DD7-732F-2D19-D06613FA49F7}"/>
              </a:ext>
            </a:extLst>
          </p:cNvPr>
          <p:cNvGraphicFramePr/>
          <p:nvPr>
            <p:extLst>
              <p:ext uri="{D42A27DB-BD31-4B8C-83A1-F6EECF244321}">
                <p14:modId xmlns:p14="http://schemas.microsoft.com/office/powerpoint/2010/main" val="136135289"/>
              </p:ext>
            </p:extLst>
          </p:nvPr>
        </p:nvGraphicFramePr>
        <p:xfrm>
          <a:off x="1520328" y="1751682"/>
          <a:ext cx="8782745" cy="48972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4793752"/>
      </p:ext>
    </p:extLst>
  </p:cSld>
  <p:clrMapOvr>
    <a:masterClrMapping/>
  </p:clrMapOvr>
</p:sld>
</file>

<file path=ppt/theme/theme1.xml><?xml version="1.0" encoding="utf-8"?>
<a:theme xmlns:a="http://schemas.openxmlformats.org/drawingml/2006/main" name="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Custom 28">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2.xml><?xml version="1.0" encoding="utf-8"?>
<a:theme xmlns:a="http://schemas.openxmlformats.org/drawingml/2006/main" name="2_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apto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34A7656483B74FB66C73ECEA17E281" ma:contentTypeVersion="21" ma:contentTypeDescription="Create a new document." ma:contentTypeScope="" ma:versionID="2cf2b9111d1011dd7aabc767e1992004">
  <xsd:schema xmlns:xsd="http://www.w3.org/2001/XMLSchema" xmlns:xs="http://www.w3.org/2001/XMLSchema" xmlns:p="http://schemas.microsoft.com/office/2006/metadata/properties" xmlns:ns2="a9f12287-5f74-4593-92c9-e973669b9a71" xmlns:ns3="6a461f78-e7a2-485a-8a47-5fc604b04102" xmlns:ns4="6140e513-9c0e-4e73-9b29-9e780522eb94" targetNamespace="http://schemas.microsoft.com/office/2006/metadata/properties" ma:root="true" ma:fieldsID="ec139635bab99fad0b0c86dc2787b871" ns2:_="" ns3:_="" ns4:_="">
    <xsd:import namespace="a9f12287-5f74-4593-92c9-e973669b9a71"/>
    <xsd:import namespace="6a461f78-e7a2-485a-8a47-5fc604b04102"/>
    <xsd:import namespace="6140e513-9c0e-4e73-9b29-9e780522eb9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4:SharedWithUsers" minOccurs="0"/>
                <xsd:element ref="ns4:SharedWithDetails" minOccurs="0"/>
                <xsd:element ref="ns2:MediaLengthInSeconds" minOccurs="0"/>
                <xsd:element ref="ns2:MediaServiceDateTaken" minOccurs="0"/>
                <xsd:element ref="ns2:MediaServiceLocation" minOccurs="0"/>
                <xsd:element ref="ns2:MediaServiceObjectDetectorVersions" minOccurs="0"/>
                <xsd:element ref="ns2:MediaServiceSearchProperties" minOccurs="0"/>
                <xsd:element ref="ns2:Da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f12287-5f74-4593-92c9-e973669b9a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1de9a85-6517-4fbb-af6e-3d8f59a4cb5b"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DateTaken" ma:index="22" nillable="true" ma:displayName="MediaServiceDateTaken" ma:hidden="true" ma:internalName="MediaServiceDateTaken"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ate" ma:index="26" nillable="true" ma:displayName="Date" ma:format="DateOnly" ma:internalName="Date">
      <xsd:simpleType>
        <xsd:restriction base="dms:DateTim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461f78-e7a2-485a-8a47-5fc604b0410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2a9f91b-5079-4527-b5e3-c34a34c91a8c}" ma:internalName="TaxCatchAll" ma:showField="CatchAllData" ma:web="6140e513-9c0e-4e73-9b29-9e780522eb9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40e513-9c0e-4e73-9b29-9e780522eb9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ate xmlns="a9f12287-5f74-4593-92c9-e973669b9a71" xsi:nil="true"/>
    <TaxCatchAll xmlns="6a461f78-e7a2-485a-8a47-5fc604b04102" xsi:nil="true"/>
    <lcf76f155ced4ddcb4097134ff3c332f xmlns="a9f12287-5f74-4593-92c9-e973669b9a7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3F1C96-7994-4ABD-B6B9-84876D7D05E7}">
  <ds:schemaRefs>
    <ds:schemaRef ds:uri="6140e513-9c0e-4e73-9b29-9e780522eb94"/>
    <ds:schemaRef ds:uri="6a461f78-e7a2-485a-8a47-5fc604b04102"/>
    <ds:schemaRef ds:uri="a9f12287-5f74-4593-92c9-e973669b9a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216C91F-B092-485F-89DA-CDD2EFE13FC0}">
  <ds:schemaRefs>
    <ds:schemaRef ds:uri="http://schemas.microsoft.com/office/2006/metadata/properties"/>
    <ds:schemaRef ds:uri="http://schemas.microsoft.com/office/2006/documentManagement/types"/>
    <ds:schemaRef ds:uri="http://purl.org/dc/elements/1.1/"/>
    <ds:schemaRef ds:uri="http://www.w3.org/XML/1998/namespace"/>
    <ds:schemaRef ds:uri="6a461f78-e7a2-485a-8a47-5fc604b04102"/>
    <ds:schemaRef ds:uri="6140e513-9c0e-4e73-9b29-9e780522eb94"/>
    <ds:schemaRef ds:uri="http://purl.org/dc/dcmitype/"/>
    <ds:schemaRef ds:uri="http://schemas.openxmlformats.org/package/2006/metadata/core-properties"/>
    <ds:schemaRef ds:uri="http://schemas.microsoft.com/office/infopath/2007/PartnerControls"/>
    <ds:schemaRef ds:uri="a9f12287-5f74-4593-92c9-e973669b9a71"/>
    <ds:schemaRef ds:uri="http://purl.org/dc/terms/"/>
  </ds:schemaRefs>
</ds:datastoreItem>
</file>

<file path=customXml/itemProps3.xml><?xml version="1.0" encoding="utf-8"?>
<ds:datastoreItem xmlns:ds="http://schemas.openxmlformats.org/officeDocument/2006/customXml" ds:itemID="{CA15FF06-28E2-4F40-B326-D7596B0FA7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ECC-Corporate-PowerPoint-template (1)</Template>
  <TotalTime>0</TotalTime>
  <Words>5140</Words>
  <Application>Microsoft Office PowerPoint</Application>
  <PresentationFormat>Widescreen</PresentationFormat>
  <Paragraphs>374</Paragraphs>
  <Slides>29</Slides>
  <Notes>28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Aptos</vt:lpstr>
      <vt:lpstr>Arial</vt:lpstr>
      <vt:lpstr>Calibri</vt:lpstr>
      <vt:lpstr>Calibri Light</vt:lpstr>
      <vt:lpstr>Open Sans</vt:lpstr>
      <vt:lpstr>Times</vt:lpstr>
      <vt:lpstr>Wingdings</vt:lpstr>
      <vt:lpstr>Office Theme</vt:lpstr>
      <vt:lpstr>2_Office Theme</vt:lpstr>
      <vt:lpstr>Keeping Children Safe in Education: </vt:lpstr>
      <vt:lpstr>Contents</vt:lpstr>
      <vt:lpstr>Honour or faith-based abuse</vt:lpstr>
      <vt:lpstr>Female genital mutilation (FGM) </vt:lpstr>
      <vt:lpstr>Female Genital Mutilation (FGM)</vt:lpstr>
      <vt:lpstr>The World Health Organisation definition of FGM:  Female Genital Mutilation (FGM) comprises all procedures that involve partial or total removal of the external female genitalia, or other injury to the female genital organs for non-medical reasons.  </vt:lpstr>
      <vt:lpstr>National FGM Centre  The centre website provides an interactive map of prevalence across the world (for all types of HBA)</vt:lpstr>
      <vt:lpstr>Why is FGM practiced?</vt:lpstr>
      <vt:lpstr>Health implications  There are NO health benefits to FGM, only harm</vt:lpstr>
      <vt:lpstr>The Law</vt:lpstr>
      <vt:lpstr>Mandatory reporting duty </vt:lpstr>
      <vt:lpstr>Risk indicators BEFORE it occurs:</vt:lpstr>
      <vt:lpstr>Risk indicators AFTER it occurs:</vt:lpstr>
      <vt:lpstr>Talking with parents/carers</vt:lpstr>
      <vt:lpstr>Advice and guidance</vt:lpstr>
      <vt:lpstr> Case Study – part 1 </vt:lpstr>
      <vt:lpstr> Case Study – part 2 </vt:lpstr>
      <vt:lpstr>Breast flattening</vt:lpstr>
      <vt:lpstr>Breast flattening</vt:lpstr>
      <vt:lpstr>Forced marriage</vt:lpstr>
      <vt:lpstr>Forced marriage is a crime.  It is a form of abuse directed towards a child or vulnerable adult, including adults who are forced into marriage against their free will. </vt:lpstr>
      <vt:lpstr>PowerPoint Presentation</vt:lpstr>
      <vt:lpstr>Child Abuse Linked to Faith or Belief (CALFB) </vt:lpstr>
      <vt:lpstr>Child Abuse Linked to Faith or Belief (CALFB) </vt:lpstr>
      <vt:lpstr>CALFB – beliefs in concepts of: </vt:lpstr>
      <vt:lpstr>Children who are viewed as being different in some way by the parent/carer, for example:   Having disabilities, including autism, epilepsy, Down’s Syndrome Perceived as ‘naughty’ or disobedient Being gifted, precocious or independent Having mental health difficulties or illness Being left-handed Albino children  Family circumstances and pressures may lead to a child being more vulnerable to an accusation of ‘possession’ or ‘witchcraft’ – could include family stresses such as losing a job, miscarriage, poverty or sickness – the child may be seen as a scapegoat Other siblings may be well cared for with needs met.   </vt:lpstr>
      <vt:lpstr>Possible indicators of CALFB </vt:lpstr>
      <vt:lpstr>The safeguarding challenges of CALFB</vt:lpstr>
      <vt:lpstr>This information is issued by: Essex County Council  </vt:lpstr>
    </vt:vector>
  </TitlesOfParts>
  <Company>Essex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Level 2 Safeguarding Training for School and settings 2024-2025</dc:title>
  <dc:creator>Alex Darvill - Education Safeguarding Adviser</dc:creator>
  <cp:lastModifiedBy>Derai Lewis-Jones - Education Safeguarding Advisor</cp:lastModifiedBy>
  <cp:revision>1</cp:revision>
  <dcterms:created xsi:type="dcterms:W3CDTF">2024-08-05T14:47:34Z</dcterms:created>
  <dcterms:modified xsi:type="dcterms:W3CDTF">2026-08-27T14:04:13Z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0x010100BB34A7656483B74FB66C73ECEA17E281</vt:lpwstr>
  </property>
  <property fmtid="{D5CDD505-2E9C-101B-9397-08002B2CF9AE}" pid="3" name="MSIP_Label_39d8be9e-c8d9-4b9c-bd40-2c27cc7ea2e6_Enabled">
    <vt:lpwstr>true</vt:lpwstr>
  </property>
  <property fmtid="{D5CDD505-2E9C-101B-9397-08002B2CF9AE}" pid="4" name="MSIP_Label_39d8be9e-c8d9-4b9c-bd40-2c27cc7ea2e6_SetDate">
    <vt:lpwstr>2022-11-21T15:54:52Z</vt:lpwstr>
  </property>
  <property fmtid="{D5CDD505-2E9C-101B-9397-08002B2CF9AE}" pid="5" name="MSIP_Label_39d8be9e-c8d9-4b9c-bd40-2c27cc7ea2e6_Method">
    <vt:lpwstr>Standard</vt:lpwstr>
  </property>
  <property fmtid="{D5CDD505-2E9C-101B-9397-08002B2CF9AE}" pid="6" name="MSIP_Label_39d8be9e-c8d9-4b9c-bd40-2c27cc7ea2e6_Name">
    <vt:lpwstr>39d8be9e-c8d9-4b9c-bd40-2c27cc7ea2e6</vt:lpwstr>
  </property>
  <property fmtid="{D5CDD505-2E9C-101B-9397-08002B2CF9AE}" pid="7" name="MSIP_Label_39d8be9e-c8d9-4b9c-bd40-2c27cc7ea2e6_SiteId">
    <vt:lpwstr>a8b4324f-155c-4215-a0f1-7ed8cc9a992f</vt:lpwstr>
  </property>
  <property fmtid="{D5CDD505-2E9C-101B-9397-08002B2CF9AE}" pid="8" name="MSIP_Label_39d8be9e-c8d9-4b9c-bd40-2c27cc7ea2e6_ActionId">
    <vt:lpwstr>5715f456-9f2d-4555-ac61-58155fbe27be</vt:lpwstr>
  </property>
  <property fmtid="{D5CDD505-2E9C-101B-9397-08002B2CF9AE}" pid="9" name="MSIP_Label_39d8be9e-c8d9-4b9c-bd40-2c27cc7ea2e6_ContentBits">
    <vt:lpwstr>0</vt:lpwstr>
  </property>
  <property fmtid="{D5CDD505-2E9C-101B-9397-08002B2CF9AE}" pid="10" name="Content Subject">
    <vt:lpwstr/>
  </property>
  <property fmtid="{D5CDD505-2E9C-101B-9397-08002B2CF9AE}" pid="11" name="MediaServiceImageTags">
    <vt:lpwstr/>
  </property>
</Properties>
</file>