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modernComment_110_2E19DFD4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79" r:id="rId4"/>
    <p:sldMasterId id="2147483885" r:id="rId5"/>
  </p:sldMasterIdLst>
  <p:notesMasterIdLst>
    <p:notesMasterId r:id="rId28"/>
  </p:notesMasterIdLst>
  <p:handoutMasterIdLst>
    <p:handoutMasterId r:id="rId29"/>
  </p:handoutMasterIdLst>
  <p:sldIdLst>
    <p:sldId id="271" r:id="rId6"/>
    <p:sldId id="258" r:id="rId7"/>
    <p:sldId id="272" r:id="rId8"/>
    <p:sldId id="890" r:id="rId9"/>
    <p:sldId id="905" r:id="rId10"/>
    <p:sldId id="906" r:id="rId11"/>
    <p:sldId id="763" r:id="rId12"/>
    <p:sldId id="897" r:id="rId13"/>
    <p:sldId id="904" r:id="rId14"/>
    <p:sldId id="768" r:id="rId15"/>
    <p:sldId id="898" r:id="rId16"/>
    <p:sldId id="914" r:id="rId17"/>
    <p:sldId id="264" r:id="rId18"/>
    <p:sldId id="907" r:id="rId19"/>
    <p:sldId id="893" r:id="rId20"/>
    <p:sldId id="908" r:id="rId21"/>
    <p:sldId id="909" r:id="rId22"/>
    <p:sldId id="910" r:id="rId23"/>
    <p:sldId id="911" r:id="rId24"/>
    <p:sldId id="913" r:id="rId25"/>
    <p:sldId id="884" r:id="rId26"/>
    <p:sldId id="912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FCC3E0-0E58-5AB1-A1BE-5905AA0458C4}" name="Lauraine Portwood - Service Manager CFS" initials="LPSMC" userId="S::Lauraine.Portwood@essex.gov.uk::05e03716-34a0-4ac3-a526-8032d70b504c" providerId="AD"/>
  <p188:author id="{CDE9F1FD-32EB-C536-C766-C1B886A9B7C6}" name="Dawn Attreed-James - Lead for Inspection and Improvement Partnerships" initials="DAJLfIaIP" userId="S::Dawn.Attreed-James@essex.gov.uk::ff3058e8-020f-4347-a62e-b636d9f684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58"/>
    <a:srgbClr val="F3CF45"/>
    <a:srgbClr val="682560"/>
    <a:srgbClr val="0033A0"/>
    <a:srgbClr val="00205B"/>
    <a:srgbClr val="8C4799"/>
    <a:srgbClr val="6A3460"/>
    <a:srgbClr val="7A9A01"/>
    <a:srgbClr val="773141"/>
    <a:srgbClr val="5D4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7E927F-7AF3-40E4-B328-F9C2451538A5}" v="384" dt="2023-08-25T15:36:58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426" autoAdjust="0"/>
    <p:restoredTop sz="94660" autoAdjust="0"/>
  </p:normalViewPr>
  <p:slideViewPr>
    <p:cSldViewPr>
      <p:cViewPr varScale="1">
        <p:scale>
          <a:sx n="67" d="100"/>
          <a:sy n="67" d="100"/>
        </p:scale>
        <p:origin x="80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Roberts - Team Manager" userId="77a85490-d3ab-4bb8-8bc5-febe3a46516c" providerId="ADAL" clId="{677E927F-7AF3-40E4-B328-F9C2451538A5}"/>
    <pc:docChg chg="undo redo custSel addSld delSld modSld sldOrd">
      <pc:chgData name="Vanessa Roberts - Team Manager" userId="77a85490-d3ab-4bb8-8bc5-febe3a46516c" providerId="ADAL" clId="{677E927F-7AF3-40E4-B328-F9C2451538A5}" dt="2023-08-25T15:39:50.566" v="2208" actId="14100"/>
      <pc:docMkLst>
        <pc:docMk/>
      </pc:docMkLst>
      <pc:sldChg chg="addSp delSp modSp mod">
        <pc:chgData name="Vanessa Roberts - Team Manager" userId="77a85490-d3ab-4bb8-8bc5-febe3a46516c" providerId="ADAL" clId="{677E927F-7AF3-40E4-B328-F9C2451538A5}" dt="2023-08-21T11:05:06.734" v="364" actId="1076"/>
        <pc:sldMkLst>
          <pc:docMk/>
          <pc:sldMk cId="32076725" sldId="258"/>
        </pc:sldMkLst>
        <pc:spChg chg="mod">
          <ac:chgData name="Vanessa Roberts - Team Manager" userId="77a85490-d3ab-4bb8-8bc5-febe3a46516c" providerId="ADAL" clId="{677E927F-7AF3-40E4-B328-F9C2451538A5}" dt="2023-08-21T10:46:15.629" v="316" actId="1076"/>
          <ac:spMkLst>
            <pc:docMk/>
            <pc:sldMk cId="32076725" sldId="258"/>
            <ac:spMk id="2" creationId="{00000000-0000-0000-0000-000000000000}"/>
          </ac:spMkLst>
        </pc:spChg>
        <pc:spChg chg="mod">
          <ac:chgData name="Vanessa Roberts - Team Manager" userId="77a85490-d3ab-4bb8-8bc5-febe3a46516c" providerId="ADAL" clId="{677E927F-7AF3-40E4-B328-F9C2451538A5}" dt="2023-08-21T10:35:47.413" v="206" actId="20577"/>
          <ac:spMkLst>
            <pc:docMk/>
            <pc:sldMk cId="32076725" sldId="258"/>
            <ac:spMk id="4" creationId="{9FD343BC-4D15-730F-1851-3A1BFCDC5927}"/>
          </ac:spMkLst>
        </pc:spChg>
        <pc:spChg chg="del mod">
          <ac:chgData name="Vanessa Roberts - Team Manager" userId="77a85490-d3ab-4bb8-8bc5-febe3a46516c" providerId="ADAL" clId="{677E927F-7AF3-40E4-B328-F9C2451538A5}" dt="2023-08-21T10:52:52.712" v="319" actId="478"/>
          <ac:spMkLst>
            <pc:docMk/>
            <pc:sldMk cId="32076725" sldId="258"/>
            <ac:spMk id="5" creationId="{02DB638D-D216-54BB-1CB0-2D5DB1134267}"/>
          </ac:spMkLst>
        </pc:spChg>
        <pc:spChg chg="add del mod">
          <ac:chgData name="Vanessa Roberts - Team Manager" userId="77a85490-d3ab-4bb8-8bc5-febe3a46516c" providerId="ADAL" clId="{677E927F-7AF3-40E4-B328-F9C2451538A5}" dt="2023-08-21T10:54:00.418" v="325" actId="478"/>
          <ac:spMkLst>
            <pc:docMk/>
            <pc:sldMk cId="32076725" sldId="258"/>
            <ac:spMk id="7" creationId="{0290B96B-42F3-00BB-0299-7A2D39F2DAE9}"/>
          </ac:spMkLst>
        </pc:spChg>
        <pc:spChg chg="mod">
          <ac:chgData name="Vanessa Roberts - Team Manager" userId="77a85490-d3ab-4bb8-8bc5-febe3a46516c" providerId="ADAL" clId="{677E927F-7AF3-40E4-B328-F9C2451538A5}" dt="2023-08-21T10:45:08.083" v="311" actId="20577"/>
          <ac:spMkLst>
            <pc:docMk/>
            <pc:sldMk cId="32076725" sldId="258"/>
            <ac:spMk id="8" creationId="{9BC9DDB5-97CF-4016-90EB-D7C0B9C47EAA}"/>
          </ac:spMkLst>
        </pc:spChg>
        <pc:spChg chg="add mod">
          <ac:chgData name="Vanessa Roberts - Team Manager" userId="77a85490-d3ab-4bb8-8bc5-febe3a46516c" providerId="ADAL" clId="{677E927F-7AF3-40E4-B328-F9C2451538A5}" dt="2023-08-21T10:55:22.828" v="336" actId="1076"/>
          <ac:spMkLst>
            <pc:docMk/>
            <pc:sldMk cId="32076725" sldId="258"/>
            <ac:spMk id="9" creationId="{E30E8634-FAFA-B9FA-BB06-1734735ADFD4}"/>
          </ac:spMkLst>
        </pc:spChg>
        <pc:spChg chg="add mod">
          <ac:chgData name="Vanessa Roberts - Team Manager" userId="77a85490-d3ab-4bb8-8bc5-febe3a46516c" providerId="ADAL" clId="{677E927F-7AF3-40E4-B328-F9C2451538A5}" dt="2023-08-21T10:55:29.701" v="337" actId="1076"/>
          <ac:spMkLst>
            <pc:docMk/>
            <pc:sldMk cId="32076725" sldId="258"/>
            <ac:spMk id="10" creationId="{E6D6B530-8D6B-8DC9-E40D-11EDD8469293}"/>
          </ac:spMkLst>
        </pc:spChg>
        <pc:grpChg chg="add mod">
          <ac:chgData name="Vanessa Roberts - Team Manager" userId="77a85490-d3ab-4bb8-8bc5-febe3a46516c" providerId="ADAL" clId="{677E927F-7AF3-40E4-B328-F9C2451538A5}" dt="2023-08-21T11:05:06.734" v="364" actId="1076"/>
          <ac:grpSpMkLst>
            <pc:docMk/>
            <pc:sldMk cId="32076725" sldId="258"/>
            <ac:grpSpMk id="11" creationId="{27CB33DC-D5D4-BE75-0508-7587C4779749}"/>
          </ac:grpSpMkLst>
        </pc:grpChg>
        <pc:grpChg chg="mod">
          <ac:chgData name="Vanessa Roberts - Team Manager" userId="77a85490-d3ab-4bb8-8bc5-febe3a46516c" providerId="ADAL" clId="{677E927F-7AF3-40E4-B328-F9C2451538A5}" dt="2023-08-21T11:05:06.734" v="364" actId="1076"/>
          <ac:grpSpMkLst>
            <pc:docMk/>
            <pc:sldMk cId="32076725" sldId="258"/>
            <ac:grpSpMk id="13" creationId="{01008529-E1B3-7C8E-B0F9-B5479C1560D6}"/>
          </ac:grpSpMkLst>
        </pc:grpChg>
        <pc:graphicFrameChg chg="add mod">
          <ac:chgData name="Vanessa Roberts - Team Manager" userId="77a85490-d3ab-4bb8-8bc5-febe3a46516c" providerId="ADAL" clId="{677E927F-7AF3-40E4-B328-F9C2451538A5}" dt="2023-08-21T10:45:55.188" v="315" actId="14100"/>
          <ac:graphicFrameMkLst>
            <pc:docMk/>
            <pc:sldMk cId="32076725" sldId="258"/>
            <ac:graphicFrameMk id="6" creationId="{18471723-CA92-2411-BFF3-63B784E00AF7}"/>
          </ac:graphicFrameMkLst>
        </pc:graphicFrameChg>
        <pc:graphicFrameChg chg="del">
          <ac:chgData name="Vanessa Roberts - Team Manager" userId="77a85490-d3ab-4bb8-8bc5-febe3a46516c" providerId="ADAL" clId="{677E927F-7AF3-40E4-B328-F9C2451538A5}" dt="2023-08-21T10:45:45.907" v="313" actId="478"/>
          <ac:graphicFrameMkLst>
            <pc:docMk/>
            <pc:sldMk cId="32076725" sldId="258"/>
            <ac:graphicFrameMk id="14" creationId="{0684BA17-A7B4-4F2C-9942-575389B4BF3C}"/>
          </ac:graphicFrameMkLst>
        </pc:graphicFrameChg>
        <pc:picChg chg="mod">
          <ac:chgData name="Vanessa Roberts - Team Manager" userId="77a85490-d3ab-4bb8-8bc5-febe3a46516c" providerId="ADAL" clId="{677E927F-7AF3-40E4-B328-F9C2451538A5}" dt="2023-08-21T11:05:06.734" v="364" actId="1076"/>
          <ac:picMkLst>
            <pc:docMk/>
            <pc:sldMk cId="32076725" sldId="258"/>
            <ac:picMk id="12" creationId="{3C2D2AD1-EF41-7CAE-9519-3FC41DEF7210}"/>
          </ac:picMkLst>
        </pc:picChg>
        <pc:picChg chg="mod">
          <ac:chgData name="Vanessa Roberts - Team Manager" userId="77a85490-d3ab-4bb8-8bc5-febe3a46516c" providerId="ADAL" clId="{677E927F-7AF3-40E4-B328-F9C2451538A5}" dt="2023-08-21T11:05:06.734" v="364" actId="1076"/>
          <ac:picMkLst>
            <pc:docMk/>
            <pc:sldMk cId="32076725" sldId="258"/>
            <ac:picMk id="15" creationId="{B680C709-30B6-D09D-2307-18497ACC6638}"/>
          </ac:picMkLst>
        </pc:picChg>
        <pc:picChg chg="mod">
          <ac:chgData name="Vanessa Roberts - Team Manager" userId="77a85490-d3ab-4bb8-8bc5-febe3a46516c" providerId="ADAL" clId="{677E927F-7AF3-40E4-B328-F9C2451538A5}" dt="2023-08-21T11:05:06.734" v="364" actId="1076"/>
          <ac:picMkLst>
            <pc:docMk/>
            <pc:sldMk cId="32076725" sldId="258"/>
            <ac:picMk id="16" creationId="{122B1793-F021-FDE6-86A8-488C9EF62A45}"/>
          </ac:picMkLst>
        </pc:picChg>
        <pc:picChg chg="mod">
          <ac:chgData name="Vanessa Roberts - Team Manager" userId="77a85490-d3ab-4bb8-8bc5-febe3a46516c" providerId="ADAL" clId="{677E927F-7AF3-40E4-B328-F9C2451538A5}" dt="2023-08-21T11:05:06.734" v="364" actId="1076"/>
          <ac:picMkLst>
            <pc:docMk/>
            <pc:sldMk cId="32076725" sldId="258"/>
            <ac:picMk id="17" creationId="{F9A90A2D-83BA-368F-EA2F-904374D86CF0}"/>
          </ac:picMkLst>
        </pc:picChg>
        <pc:picChg chg="mod">
          <ac:chgData name="Vanessa Roberts - Team Manager" userId="77a85490-d3ab-4bb8-8bc5-febe3a46516c" providerId="ADAL" clId="{677E927F-7AF3-40E4-B328-F9C2451538A5}" dt="2023-08-21T11:05:06.734" v="364" actId="1076"/>
          <ac:picMkLst>
            <pc:docMk/>
            <pc:sldMk cId="32076725" sldId="258"/>
            <ac:picMk id="18" creationId="{9BEC45DF-3B8A-3BD2-B68A-AE54C0F75487}"/>
          </ac:picMkLst>
        </pc:picChg>
      </pc:sldChg>
      <pc:sldChg chg="addSp delSp modSp mod">
        <pc:chgData name="Vanessa Roberts - Team Manager" userId="77a85490-d3ab-4bb8-8bc5-febe3a46516c" providerId="ADAL" clId="{677E927F-7AF3-40E4-B328-F9C2451538A5}" dt="2023-08-23T10:27:50.176" v="1264" actId="20577"/>
        <pc:sldMkLst>
          <pc:docMk/>
          <pc:sldMk cId="670644621" sldId="264"/>
        </pc:sldMkLst>
        <pc:grpChg chg="add mod">
          <ac:chgData name="Vanessa Roberts - Team Manager" userId="77a85490-d3ab-4bb8-8bc5-febe3a46516c" providerId="ADAL" clId="{677E927F-7AF3-40E4-B328-F9C2451538A5}" dt="2023-08-21T11:09:30.421" v="408" actId="1076"/>
          <ac:grpSpMkLst>
            <pc:docMk/>
            <pc:sldMk cId="670644621" sldId="264"/>
            <ac:grpSpMk id="2" creationId="{13E73AAA-F0FE-67E6-3BC4-4E80C2F1074F}"/>
          </ac:grpSpMkLst>
        </pc:grpChg>
        <pc:grpChg chg="del">
          <ac:chgData name="Vanessa Roberts - Team Manager" userId="77a85490-d3ab-4bb8-8bc5-febe3a46516c" providerId="ADAL" clId="{677E927F-7AF3-40E4-B328-F9C2451538A5}" dt="2023-08-21T11:04:18.390" v="359" actId="478"/>
          <ac:grpSpMkLst>
            <pc:docMk/>
            <pc:sldMk cId="670644621" sldId="264"/>
            <ac:grpSpMk id="5" creationId="{2435D7EC-686F-4A14-AEEE-2C6AD78050CF}"/>
          </ac:grpSpMkLst>
        </pc:grpChg>
        <pc:grpChg chg="mod">
          <ac:chgData name="Vanessa Roberts - Team Manager" userId="77a85490-d3ab-4bb8-8bc5-febe3a46516c" providerId="ADAL" clId="{677E927F-7AF3-40E4-B328-F9C2451538A5}" dt="2023-08-21T11:09:30.421" v="408" actId="1076"/>
          <ac:grpSpMkLst>
            <pc:docMk/>
            <pc:sldMk cId="670644621" sldId="264"/>
            <ac:grpSpMk id="11" creationId="{3FED517D-E7CA-C2DD-0D45-1149729B960F}"/>
          </ac:grpSpMkLst>
        </pc:grpChg>
        <pc:graphicFrameChg chg="mod">
          <ac:chgData name="Vanessa Roberts - Team Manager" userId="77a85490-d3ab-4bb8-8bc5-febe3a46516c" providerId="ADAL" clId="{677E927F-7AF3-40E4-B328-F9C2451538A5}" dt="2023-08-23T10:27:50.176" v="1264" actId="20577"/>
          <ac:graphicFrameMkLst>
            <pc:docMk/>
            <pc:sldMk cId="670644621" sldId="264"/>
            <ac:graphicFrameMk id="4" creationId="{6E20F2DA-1CCD-438A-A302-C17235DBDD6D}"/>
          </ac:graphicFrameMkLst>
        </pc:graphicFrameChg>
        <pc:picChg chg="mod">
          <ac:chgData name="Vanessa Roberts - Team Manager" userId="77a85490-d3ab-4bb8-8bc5-febe3a46516c" providerId="ADAL" clId="{677E927F-7AF3-40E4-B328-F9C2451538A5}" dt="2023-08-21T11:09:30.421" v="408" actId="1076"/>
          <ac:picMkLst>
            <pc:docMk/>
            <pc:sldMk cId="670644621" sldId="264"/>
            <ac:picMk id="3" creationId="{9E97647D-FD15-248C-8403-5F5302BD06C5}"/>
          </ac:picMkLst>
        </pc:picChg>
        <pc:picChg chg="mod">
          <ac:chgData name="Vanessa Roberts - Team Manager" userId="77a85490-d3ab-4bb8-8bc5-febe3a46516c" providerId="ADAL" clId="{677E927F-7AF3-40E4-B328-F9C2451538A5}" dt="2023-08-21T11:09:30.421" v="408" actId="1076"/>
          <ac:picMkLst>
            <pc:docMk/>
            <pc:sldMk cId="670644621" sldId="264"/>
            <ac:picMk id="12" creationId="{BD608DC3-004B-7A91-8FCE-30BBCF20DBE2}"/>
          </ac:picMkLst>
        </pc:picChg>
        <pc:picChg chg="mod">
          <ac:chgData name="Vanessa Roberts - Team Manager" userId="77a85490-d3ab-4bb8-8bc5-febe3a46516c" providerId="ADAL" clId="{677E927F-7AF3-40E4-B328-F9C2451538A5}" dt="2023-08-21T11:09:30.421" v="408" actId="1076"/>
          <ac:picMkLst>
            <pc:docMk/>
            <pc:sldMk cId="670644621" sldId="264"/>
            <ac:picMk id="13" creationId="{8A6F6484-D6F2-3C9B-B525-E1D79B0A11DF}"/>
          </ac:picMkLst>
        </pc:picChg>
        <pc:picChg chg="mod">
          <ac:chgData name="Vanessa Roberts - Team Manager" userId="77a85490-d3ab-4bb8-8bc5-febe3a46516c" providerId="ADAL" clId="{677E927F-7AF3-40E4-B328-F9C2451538A5}" dt="2023-08-21T11:09:30.421" v="408" actId="1076"/>
          <ac:picMkLst>
            <pc:docMk/>
            <pc:sldMk cId="670644621" sldId="264"/>
            <ac:picMk id="14" creationId="{067C5CF0-93E1-5F05-ED7E-4C43498B1B45}"/>
          </ac:picMkLst>
        </pc:picChg>
        <pc:picChg chg="mod">
          <ac:chgData name="Vanessa Roberts - Team Manager" userId="77a85490-d3ab-4bb8-8bc5-febe3a46516c" providerId="ADAL" clId="{677E927F-7AF3-40E4-B328-F9C2451538A5}" dt="2023-08-21T11:09:30.421" v="408" actId="1076"/>
          <ac:picMkLst>
            <pc:docMk/>
            <pc:sldMk cId="670644621" sldId="264"/>
            <ac:picMk id="15" creationId="{7D5C0DDF-270D-B464-E35A-6F58E7CD033C}"/>
          </ac:picMkLst>
        </pc:picChg>
      </pc:sldChg>
      <pc:sldChg chg="del">
        <pc:chgData name="Vanessa Roberts - Team Manager" userId="77a85490-d3ab-4bb8-8bc5-febe3a46516c" providerId="ADAL" clId="{677E927F-7AF3-40E4-B328-F9C2451538A5}" dt="2023-08-21T09:35:46.072" v="1" actId="2696"/>
        <pc:sldMkLst>
          <pc:docMk/>
          <pc:sldMk cId="3463011217" sldId="270"/>
        </pc:sldMkLst>
      </pc:sldChg>
      <pc:sldChg chg="addSp modSp add mod">
        <pc:chgData name="Vanessa Roberts - Team Manager" userId="77a85490-d3ab-4bb8-8bc5-febe3a46516c" providerId="ADAL" clId="{677E927F-7AF3-40E4-B328-F9C2451538A5}" dt="2023-08-21T11:25:19.759" v="415" actId="20577"/>
        <pc:sldMkLst>
          <pc:docMk/>
          <pc:sldMk cId="773447636" sldId="272"/>
        </pc:sldMkLst>
        <pc:spChg chg="mod">
          <ac:chgData name="Vanessa Roberts - Team Manager" userId="77a85490-d3ab-4bb8-8bc5-febe3a46516c" providerId="ADAL" clId="{677E927F-7AF3-40E4-B328-F9C2451538A5}" dt="2023-08-21T11:25:19.759" v="415" actId="20577"/>
          <ac:spMkLst>
            <pc:docMk/>
            <pc:sldMk cId="773447636" sldId="272"/>
            <ac:spMk id="13" creationId="{11964833-D865-1381-F703-07E081DED0CD}"/>
          </ac:spMkLst>
        </pc:spChg>
        <pc:grpChg chg="add mod">
          <ac:chgData name="Vanessa Roberts - Team Manager" userId="77a85490-d3ab-4bb8-8bc5-febe3a46516c" providerId="ADAL" clId="{677E927F-7AF3-40E4-B328-F9C2451538A5}" dt="2023-08-21T11:03:09.884" v="347" actId="1076"/>
          <ac:grpSpMkLst>
            <pc:docMk/>
            <pc:sldMk cId="773447636" sldId="272"/>
            <ac:grpSpMk id="8" creationId="{D35888BF-1607-38CF-66EF-EFA0981957E8}"/>
          </ac:grpSpMkLst>
        </pc:grpChg>
        <pc:grpChg chg="add mod">
          <ac:chgData name="Vanessa Roberts - Team Manager" userId="77a85490-d3ab-4bb8-8bc5-febe3a46516c" providerId="ADAL" clId="{677E927F-7AF3-40E4-B328-F9C2451538A5}" dt="2023-08-21T11:03:09.884" v="347" actId="1076"/>
          <ac:grpSpMkLst>
            <pc:docMk/>
            <pc:sldMk cId="773447636" sldId="272"/>
            <ac:grpSpMk id="9" creationId="{E3558E92-251E-FF7D-3030-133A8961FC36}"/>
          </ac:grpSpMkLst>
        </pc:grpChg>
        <pc:picChg chg="add mod">
          <ac:chgData name="Vanessa Roberts - Team Manager" userId="77a85490-d3ab-4bb8-8bc5-febe3a46516c" providerId="ADAL" clId="{677E927F-7AF3-40E4-B328-F9C2451538A5}" dt="2023-08-21T11:03:09.884" v="347" actId="1076"/>
          <ac:picMkLst>
            <pc:docMk/>
            <pc:sldMk cId="773447636" sldId="272"/>
            <ac:picMk id="4" creationId="{FBAA05B6-789C-ED9B-8AE7-A411604B958B}"/>
          </ac:picMkLst>
        </pc:picChg>
        <pc:picChg chg="mod">
          <ac:chgData name="Vanessa Roberts - Team Manager" userId="77a85490-d3ab-4bb8-8bc5-febe3a46516c" providerId="ADAL" clId="{677E927F-7AF3-40E4-B328-F9C2451538A5}" dt="2023-08-21T11:03:09.884" v="347" actId="1076"/>
          <ac:picMkLst>
            <pc:docMk/>
            <pc:sldMk cId="773447636" sldId="272"/>
            <ac:picMk id="5" creationId="{EE86E8CE-9ABB-78E5-2427-C4D58520BC64}"/>
          </ac:picMkLst>
        </pc:picChg>
        <pc:picChg chg="add mod">
          <ac:chgData name="Vanessa Roberts - Team Manager" userId="77a85490-d3ab-4bb8-8bc5-febe3a46516c" providerId="ADAL" clId="{677E927F-7AF3-40E4-B328-F9C2451538A5}" dt="2023-08-21T11:03:09.884" v="347" actId="1076"/>
          <ac:picMkLst>
            <pc:docMk/>
            <pc:sldMk cId="773447636" sldId="272"/>
            <ac:picMk id="7" creationId="{1D019EC4-DC48-4540-2A22-51DAECCCDBE6}"/>
          </ac:picMkLst>
        </pc:picChg>
        <pc:picChg chg="mod">
          <ac:chgData name="Vanessa Roberts - Team Manager" userId="77a85490-d3ab-4bb8-8bc5-febe3a46516c" providerId="ADAL" clId="{677E927F-7AF3-40E4-B328-F9C2451538A5}" dt="2023-08-21T11:03:09.884" v="347" actId="1076"/>
          <ac:picMkLst>
            <pc:docMk/>
            <pc:sldMk cId="773447636" sldId="272"/>
            <ac:picMk id="10" creationId="{E800B032-B9CF-29ED-669D-7031A0650CBB}"/>
          </ac:picMkLst>
        </pc:picChg>
        <pc:picChg chg="mod">
          <ac:chgData name="Vanessa Roberts - Team Manager" userId="77a85490-d3ab-4bb8-8bc5-febe3a46516c" providerId="ADAL" clId="{677E927F-7AF3-40E4-B328-F9C2451538A5}" dt="2023-08-21T11:03:09.884" v="347" actId="1076"/>
          <ac:picMkLst>
            <pc:docMk/>
            <pc:sldMk cId="773447636" sldId="272"/>
            <ac:picMk id="11" creationId="{D5C25B69-91C6-D9A6-296D-93B9664413C8}"/>
          </ac:picMkLst>
        </pc:picChg>
      </pc:sldChg>
      <pc:sldChg chg="del">
        <pc:chgData name="Vanessa Roberts - Team Manager" userId="77a85490-d3ab-4bb8-8bc5-febe3a46516c" providerId="ADAL" clId="{677E927F-7AF3-40E4-B328-F9C2451538A5}" dt="2023-08-21T09:35:46.072" v="1" actId="2696"/>
        <pc:sldMkLst>
          <pc:docMk/>
          <pc:sldMk cId="731516948" sldId="273"/>
        </pc:sldMkLst>
      </pc:sldChg>
      <pc:sldChg chg="del">
        <pc:chgData name="Vanessa Roberts - Team Manager" userId="77a85490-d3ab-4bb8-8bc5-febe3a46516c" providerId="ADAL" clId="{677E927F-7AF3-40E4-B328-F9C2451538A5}" dt="2023-08-21T09:35:46.072" v="1" actId="2696"/>
        <pc:sldMkLst>
          <pc:docMk/>
          <pc:sldMk cId="3535216597" sldId="274"/>
        </pc:sldMkLst>
      </pc:sldChg>
      <pc:sldChg chg="del">
        <pc:chgData name="Vanessa Roberts - Team Manager" userId="77a85490-d3ab-4bb8-8bc5-febe3a46516c" providerId="ADAL" clId="{677E927F-7AF3-40E4-B328-F9C2451538A5}" dt="2023-08-21T09:35:46.072" v="1" actId="2696"/>
        <pc:sldMkLst>
          <pc:docMk/>
          <pc:sldMk cId="477750899" sldId="279"/>
        </pc:sldMkLst>
      </pc:sldChg>
      <pc:sldChg chg="del">
        <pc:chgData name="Vanessa Roberts - Team Manager" userId="77a85490-d3ab-4bb8-8bc5-febe3a46516c" providerId="ADAL" clId="{677E927F-7AF3-40E4-B328-F9C2451538A5}" dt="2023-08-21T11:01:39.092" v="339" actId="2696"/>
        <pc:sldMkLst>
          <pc:docMk/>
          <pc:sldMk cId="1151804861" sldId="754"/>
        </pc:sldMkLst>
      </pc:sldChg>
      <pc:sldChg chg="addSp delSp modSp mod">
        <pc:chgData name="Vanessa Roberts - Team Manager" userId="77a85490-d3ab-4bb8-8bc5-febe3a46516c" providerId="ADAL" clId="{677E927F-7AF3-40E4-B328-F9C2451538A5}" dt="2023-08-22T08:24:25.557" v="496" actId="20577"/>
        <pc:sldMkLst>
          <pc:docMk/>
          <pc:sldMk cId="1675090966" sldId="763"/>
        </pc:sldMkLst>
        <pc:spChg chg="mod">
          <ac:chgData name="Vanessa Roberts - Team Manager" userId="77a85490-d3ab-4bb8-8bc5-febe3a46516c" providerId="ADAL" clId="{677E927F-7AF3-40E4-B328-F9C2451538A5}" dt="2023-08-22T08:24:25.557" v="496" actId="20577"/>
          <ac:spMkLst>
            <pc:docMk/>
            <pc:sldMk cId="1675090966" sldId="763"/>
            <ac:spMk id="3" creationId="{00000000-0000-0000-0000-000000000000}"/>
          </ac:spMkLst>
        </pc:spChg>
        <pc:grpChg chg="add mod">
          <ac:chgData name="Vanessa Roberts - Team Manager" userId="77a85490-d3ab-4bb8-8bc5-febe3a46516c" providerId="ADAL" clId="{677E927F-7AF3-40E4-B328-F9C2451538A5}" dt="2023-08-21T11:05:57.840" v="369"/>
          <ac:grpSpMkLst>
            <pc:docMk/>
            <pc:sldMk cId="1675090966" sldId="763"/>
            <ac:grpSpMk id="4" creationId="{D9EA8397-88A9-B260-FA11-3D74B0286E2D}"/>
          </ac:grpSpMkLst>
        </pc:grpChg>
        <pc:grpChg chg="mod">
          <ac:chgData name="Vanessa Roberts - Team Manager" userId="77a85490-d3ab-4bb8-8bc5-febe3a46516c" providerId="ADAL" clId="{677E927F-7AF3-40E4-B328-F9C2451538A5}" dt="2023-08-21T11:05:57.840" v="369"/>
          <ac:grpSpMkLst>
            <pc:docMk/>
            <pc:sldMk cId="1675090966" sldId="763"/>
            <ac:grpSpMk id="6" creationId="{C6DFB12B-048D-C657-48A3-9660FA5C6DD2}"/>
          </ac:grpSpMkLst>
        </pc:grpChg>
        <pc:grpChg chg="del">
          <ac:chgData name="Vanessa Roberts - Team Manager" userId="77a85490-d3ab-4bb8-8bc5-febe3a46516c" providerId="ADAL" clId="{677E927F-7AF3-40E4-B328-F9C2451538A5}" dt="2023-08-21T11:03:58.483" v="354" actId="478"/>
          <ac:grpSpMkLst>
            <pc:docMk/>
            <pc:sldMk cId="1675090966" sldId="763"/>
            <ac:grpSpMk id="23" creationId="{F1BBBEFA-CB6E-4731-B00C-25CB57CF5C2F}"/>
          </ac:grpSpMkLst>
        </pc:grpChg>
        <pc:picChg chg="mod">
          <ac:chgData name="Vanessa Roberts - Team Manager" userId="77a85490-d3ab-4bb8-8bc5-febe3a46516c" providerId="ADAL" clId="{677E927F-7AF3-40E4-B328-F9C2451538A5}" dt="2023-08-21T11:05:57.840" v="369"/>
          <ac:picMkLst>
            <pc:docMk/>
            <pc:sldMk cId="1675090966" sldId="763"/>
            <ac:picMk id="5" creationId="{381D34D0-1EF8-4376-7FBF-4EE48A85A382}"/>
          </ac:picMkLst>
        </pc:picChg>
        <pc:picChg chg="mod">
          <ac:chgData name="Vanessa Roberts - Team Manager" userId="77a85490-d3ab-4bb8-8bc5-febe3a46516c" providerId="ADAL" clId="{677E927F-7AF3-40E4-B328-F9C2451538A5}" dt="2023-08-21T11:05:57.840" v="369"/>
          <ac:picMkLst>
            <pc:docMk/>
            <pc:sldMk cId="1675090966" sldId="763"/>
            <ac:picMk id="7" creationId="{339CC06C-ABDD-0D3A-F155-7481B775A094}"/>
          </ac:picMkLst>
        </pc:picChg>
        <pc:picChg chg="mod">
          <ac:chgData name="Vanessa Roberts - Team Manager" userId="77a85490-d3ab-4bb8-8bc5-febe3a46516c" providerId="ADAL" clId="{677E927F-7AF3-40E4-B328-F9C2451538A5}" dt="2023-08-21T11:05:57.840" v="369"/>
          <ac:picMkLst>
            <pc:docMk/>
            <pc:sldMk cId="1675090966" sldId="763"/>
            <ac:picMk id="8" creationId="{A4195932-9021-916D-B20E-ED55247AF37F}"/>
          </ac:picMkLst>
        </pc:picChg>
        <pc:picChg chg="mod">
          <ac:chgData name="Vanessa Roberts - Team Manager" userId="77a85490-d3ab-4bb8-8bc5-febe3a46516c" providerId="ADAL" clId="{677E927F-7AF3-40E4-B328-F9C2451538A5}" dt="2023-08-21T11:05:57.840" v="369"/>
          <ac:picMkLst>
            <pc:docMk/>
            <pc:sldMk cId="1675090966" sldId="763"/>
            <ac:picMk id="9" creationId="{4D3451AA-A04B-5482-9ADF-10F867CDA89F}"/>
          </ac:picMkLst>
        </pc:picChg>
        <pc:picChg chg="mod">
          <ac:chgData name="Vanessa Roberts - Team Manager" userId="77a85490-d3ab-4bb8-8bc5-febe3a46516c" providerId="ADAL" clId="{677E927F-7AF3-40E4-B328-F9C2451538A5}" dt="2023-08-21T11:05:57.840" v="369"/>
          <ac:picMkLst>
            <pc:docMk/>
            <pc:sldMk cId="1675090966" sldId="763"/>
            <ac:picMk id="13" creationId="{2B4F7E56-87FE-69A3-8225-22D0886C4717}"/>
          </ac:picMkLst>
        </pc:picChg>
      </pc:sldChg>
      <pc:sldChg chg="addSp delSp modSp">
        <pc:chgData name="Vanessa Roberts - Team Manager" userId="77a85490-d3ab-4bb8-8bc5-febe3a46516c" providerId="ADAL" clId="{677E927F-7AF3-40E4-B328-F9C2451538A5}" dt="2023-08-21T11:06:36.951" v="372"/>
        <pc:sldMkLst>
          <pc:docMk/>
          <pc:sldMk cId="3641991136" sldId="768"/>
        </pc:sldMkLst>
        <pc:grpChg chg="add mod">
          <ac:chgData name="Vanessa Roberts - Team Manager" userId="77a85490-d3ab-4bb8-8bc5-febe3a46516c" providerId="ADAL" clId="{677E927F-7AF3-40E4-B328-F9C2451538A5}" dt="2023-08-21T11:06:36.951" v="372"/>
          <ac:grpSpMkLst>
            <pc:docMk/>
            <pc:sldMk cId="3641991136" sldId="768"/>
            <ac:grpSpMk id="3" creationId="{36147F7A-38AE-6F07-1370-C9D958346876}"/>
          </ac:grpSpMkLst>
        </pc:grpChg>
        <pc:grpChg chg="mod">
          <ac:chgData name="Vanessa Roberts - Team Manager" userId="77a85490-d3ab-4bb8-8bc5-febe3a46516c" providerId="ADAL" clId="{677E927F-7AF3-40E4-B328-F9C2451538A5}" dt="2023-08-21T11:06:36.951" v="372"/>
          <ac:grpSpMkLst>
            <pc:docMk/>
            <pc:sldMk cId="3641991136" sldId="768"/>
            <ac:grpSpMk id="5" creationId="{AF2846E1-248B-7B97-56D7-C6560A6FEBEE}"/>
          </ac:grpSpMkLst>
        </pc:grpChg>
        <pc:grpChg chg="del">
          <ac:chgData name="Vanessa Roberts - Team Manager" userId="77a85490-d3ab-4bb8-8bc5-febe3a46516c" providerId="ADAL" clId="{677E927F-7AF3-40E4-B328-F9C2451538A5}" dt="2023-08-21T11:04:10.983" v="357" actId="478"/>
          <ac:grpSpMkLst>
            <pc:docMk/>
            <pc:sldMk cId="3641991136" sldId="768"/>
            <ac:grpSpMk id="7" creationId="{A96595CF-CB95-4E86-B9BD-A1A694388CA7}"/>
          </ac:grpSpMkLst>
        </pc:grpChg>
        <pc:picChg chg="mod">
          <ac:chgData name="Vanessa Roberts - Team Manager" userId="77a85490-d3ab-4bb8-8bc5-febe3a46516c" providerId="ADAL" clId="{677E927F-7AF3-40E4-B328-F9C2451538A5}" dt="2023-08-21T11:06:36.951" v="372"/>
          <ac:picMkLst>
            <pc:docMk/>
            <pc:sldMk cId="3641991136" sldId="768"/>
            <ac:picMk id="4" creationId="{691C9787-D4EC-1A5C-64D9-99C33CC9239A}"/>
          </ac:picMkLst>
        </pc:picChg>
        <pc:picChg chg="mod">
          <ac:chgData name="Vanessa Roberts - Team Manager" userId="77a85490-d3ab-4bb8-8bc5-febe3a46516c" providerId="ADAL" clId="{677E927F-7AF3-40E4-B328-F9C2451538A5}" dt="2023-08-21T11:06:36.951" v="372"/>
          <ac:picMkLst>
            <pc:docMk/>
            <pc:sldMk cId="3641991136" sldId="768"/>
            <ac:picMk id="6" creationId="{E7ADA9AC-7624-4DAF-B6CC-06366F52223D}"/>
          </ac:picMkLst>
        </pc:picChg>
        <pc:picChg chg="mod">
          <ac:chgData name="Vanessa Roberts - Team Manager" userId="77a85490-d3ab-4bb8-8bc5-febe3a46516c" providerId="ADAL" clId="{677E927F-7AF3-40E4-B328-F9C2451538A5}" dt="2023-08-21T11:06:36.951" v="372"/>
          <ac:picMkLst>
            <pc:docMk/>
            <pc:sldMk cId="3641991136" sldId="768"/>
            <ac:picMk id="12" creationId="{3DDACEDF-58DA-E868-B311-6DB06D509BE9}"/>
          </ac:picMkLst>
        </pc:picChg>
        <pc:picChg chg="mod">
          <ac:chgData name="Vanessa Roberts - Team Manager" userId="77a85490-d3ab-4bb8-8bc5-febe3a46516c" providerId="ADAL" clId="{677E927F-7AF3-40E4-B328-F9C2451538A5}" dt="2023-08-21T11:06:36.951" v="372"/>
          <ac:picMkLst>
            <pc:docMk/>
            <pc:sldMk cId="3641991136" sldId="768"/>
            <ac:picMk id="13" creationId="{C2FDE0D0-47E7-F637-210C-8F6F934614CC}"/>
          </ac:picMkLst>
        </pc:picChg>
        <pc:picChg chg="mod">
          <ac:chgData name="Vanessa Roberts - Team Manager" userId="77a85490-d3ab-4bb8-8bc5-febe3a46516c" providerId="ADAL" clId="{677E927F-7AF3-40E4-B328-F9C2451538A5}" dt="2023-08-21T11:06:36.951" v="372"/>
          <ac:picMkLst>
            <pc:docMk/>
            <pc:sldMk cId="3641991136" sldId="768"/>
            <ac:picMk id="14" creationId="{CC3605FC-CDB6-83D8-D3F0-81E60183DFDD}"/>
          </ac:picMkLst>
        </pc:picChg>
      </pc:sldChg>
      <pc:sldChg chg="addSp delSp modSp add del mod">
        <pc:chgData name="Vanessa Roberts - Team Manager" userId="77a85490-d3ab-4bb8-8bc5-febe3a46516c" providerId="ADAL" clId="{677E927F-7AF3-40E4-B328-F9C2451538A5}" dt="2023-08-23T10:31:21.993" v="1269" actId="14100"/>
        <pc:sldMkLst>
          <pc:docMk/>
          <pc:sldMk cId="3486841212" sldId="884"/>
        </pc:sldMkLst>
        <pc:spChg chg="add del mod">
          <ac:chgData name="Vanessa Roberts - Team Manager" userId="77a85490-d3ab-4bb8-8bc5-febe3a46516c" providerId="ADAL" clId="{677E927F-7AF3-40E4-B328-F9C2451538A5}" dt="2023-08-23T10:12:24.837" v="1028" actId="478"/>
          <ac:spMkLst>
            <pc:docMk/>
            <pc:sldMk cId="3486841212" sldId="884"/>
            <ac:spMk id="6" creationId="{8048699B-D514-DC7D-D960-1C70908F26DD}"/>
          </ac:spMkLst>
        </pc:spChg>
        <pc:spChg chg="add del">
          <ac:chgData name="Vanessa Roberts - Team Manager" userId="77a85490-d3ab-4bb8-8bc5-febe3a46516c" providerId="ADAL" clId="{677E927F-7AF3-40E4-B328-F9C2451538A5}" dt="2023-08-23T10:14:41.973" v="1031" actId="22"/>
          <ac:spMkLst>
            <pc:docMk/>
            <pc:sldMk cId="3486841212" sldId="884"/>
            <ac:spMk id="8" creationId="{D20FE996-DC0D-840B-C668-975B3624A282}"/>
          </ac:spMkLst>
        </pc:spChg>
        <pc:spChg chg="del">
          <ac:chgData name="Vanessa Roberts - Team Manager" userId="77a85490-d3ab-4bb8-8bc5-febe3a46516c" providerId="ADAL" clId="{677E927F-7AF3-40E4-B328-F9C2451538A5}" dt="2023-08-23T10:12:35.497" v="1029" actId="478"/>
          <ac:spMkLst>
            <pc:docMk/>
            <pc:sldMk cId="3486841212" sldId="884"/>
            <ac:spMk id="13" creationId="{92993491-86F4-4EFF-B95A-0DF48B91AE5F}"/>
          </ac:spMkLst>
        </pc:spChg>
        <pc:grpChg chg="add mod">
          <ac:chgData name="Vanessa Roberts - Team Manager" userId="77a85490-d3ab-4bb8-8bc5-febe3a46516c" providerId="ADAL" clId="{677E927F-7AF3-40E4-B328-F9C2451538A5}" dt="2023-08-21T11:09:53.171" v="413"/>
          <ac:grpSpMkLst>
            <pc:docMk/>
            <pc:sldMk cId="3486841212" sldId="884"/>
            <ac:grpSpMk id="3" creationId="{27AAF24D-B83C-12B5-6D6F-6EA230FD0278}"/>
          </ac:grpSpMkLst>
        </pc:grpChg>
        <pc:grpChg chg="del">
          <ac:chgData name="Vanessa Roberts - Team Manager" userId="77a85490-d3ab-4bb8-8bc5-febe3a46516c" providerId="ADAL" clId="{677E927F-7AF3-40E4-B328-F9C2451538A5}" dt="2023-08-21T11:09:52.536" v="412" actId="478"/>
          <ac:grpSpMkLst>
            <pc:docMk/>
            <pc:sldMk cId="3486841212" sldId="884"/>
            <ac:grpSpMk id="6" creationId="{035B6378-DEFA-4C3E-8EDF-C1BE3E820116}"/>
          </ac:grpSpMkLst>
        </pc:grpChg>
        <pc:grpChg chg="mod">
          <ac:chgData name="Vanessa Roberts - Team Manager" userId="77a85490-d3ab-4bb8-8bc5-febe3a46516c" providerId="ADAL" clId="{677E927F-7AF3-40E4-B328-F9C2451538A5}" dt="2023-08-21T11:09:53.171" v="413"/>
          <ac:grpSpMkLst>
            <pc:docMk/>
            <pc:sldMk cId="3486841212" sldId="884"/>
            <ac:grpSpMk id="11" creationId="{B79D0EE4-0F32-63D4-8DB3-EB97D47311B3}"/>
          </ac:grpSpMkLst>
        </pc:grpChg>
        <pc:picChg chg="mod">
          <ac:chgData name="Vanessa Roberts - Team Manager" userId="77a85490-d3ab-4bb8-8bc5-febe3a46516c" providerId="ADAL" clId="{677E927F-7AF3-40E4-B328-F9C2451538A5}" dt="2023-08-21T11:09:53.171" v="413"/>
          <ac:picMkLst>
            <pc:docMk/>
            <pc:sldMk cId="3486841212" sldId="884"/>
            <ac:picMk id="5" creationId="{18D55E8F-4AA5-1ACA-19FD-8973BF819037}"/>
          </ac:picMkLst>
        </pc:picChg>
        <pc:picChg chg="add mod">
          <ac:chgData name="Vanessa Roberts - Team Manager" userId="77a85490-d3ab-4bb8-8bc5-febe3a46516c" providerId="ADAL" clId="{677E927F-7AF3-40E4-B328-F9C2451538A5}" dt="2023-08-23T10:31:21.993" v="1269" actId="14100"/>
          <ac:picMkLst>
            <pc:docMk/>
            <pc:sldMk cId="3486841212" sldId="884"/>
            <ac:picMk id="10" creationId="{E60436F8-FC15-27FD-EB83-930FF28F2C0B}"/>
          </ac:picMkLst>
        </pc:picChg>
        <pc:picChg chg="del">
          <ac:chgData name="Vanessa Roberts - Team Manager" userId="77a85490-d3ab-4bb8-8bc5-febe3a46516c" providerId="ADAL" clId="{677E927F-7AF3-40E4-B328-F9C2451538A5}" dt="2023-08-23T10:12:11.388" v="1027" actId="478"/>
          <ac:picMkLst>
            <pc:docMk/>
            <pc:sldMk cId="3486841212" sldId="884"/>
            <ac:picMk id="12" creationId="{20E969BD-0423-4CA4-879A-C529D1D001DD}"/>
          </ac:picMkLst>
        </pc:picChg>
        <pc:picChg chg="mod">
          <ac:chgData name="Vanessa Roberts - Team Manager" userId="77a85490-d3ab-4bb8-8bc5-febe3a46516c" providerId="ADAL" clId="{677E927F-7AF3-40E4-B328-F9C2451538A5}" dt="2023-08-21T11:09:53.171" v="413"/>
          <ac:picMkLst>
            <pc:docMk/>
            <pc:sldMk cId="3486841212" sldId="884"/>
            <ac:picMk id="14" creationId="{66A38A38-2912-17B8-62C4-016BCC1F521F}"/>
          </ac:picMkLst>
        </pc:picChg>
        <pc:picChg chg="mod">
          <ac:chgData name="Vanessa Roberts - Team Manager" userId="77a85490-d3ab-4bb8-8bc5-febe3a46516c" providerId="ADAL" clId="{677E927F-7AF3-40E4-B328-F9C2451538A5}" dt="2023-08-21T11:09:53.171" v="413"/>
          <ac:picMkLst>
            <pc:docMk/>
            <pc:sldMk cId="3486841212" sldId="884"/>
            <ac:picMk id="15" creationId="{E1BCA509-CEDB-33BE-F54A-2574AE86DD9C}"/>
          </ac:picMkLst>
        </pc:picChg>
        <pc:picChg chg="mod">
          <ac:chgData name="Vanessa Roberts - Team Manager" userId="77a85490-d3ab-4bb8-8bc5-febe3a46516c" providerId="ADAL" clId="{677E927F-7AF3-40E4-B328-F9C2451538A5}" dt="2023-08-21T11:09:53.171" v="413"/>
          <ac:picMkLst>
            <pc:docMk/>
            <pc:sldMk cId="3486841212" sldId="884"/>
            <ac:picMk id="16" creationId="{8B4B008B-CEE5-C64D-15CA-79BD0382A2EE}"/>
          </ac:picMkLst>
        </pc:picChg>
        <pc:picChg chg="mod">
          <ac:chgData name="Vanessa Roberts - Team Manager" userId="77a85490-d3ab-4bb8-8bc5-febe3a46516c" providerId="ADAL" clId="{677E927F-7AF3-40E4-B328-F9C2451538A5}" dt="2023-08-21T11:09:53.171" v="413"/>
          <ac:picMkLst>
            <pc:docMk/>
            <pc:sldMk cId="3486841212" sldId="884"/>
            <ac:picMk id="17" creationId="{64023599-BC71-8DF6-1BAE-7532B066676B}"/>
          </ac:picMkLst>
        </pc:picChg>
      </pc:sldChg>
      <pc:sldChg chg="addSp delSp modSp mod">
        <pc:chgData name="Vanessa Roberts - Team Manager" userId="77a85490-d3ab-4bb8-8bc5-febe3a46516c" providerId="ADAL" clId="{677E927F-7AF3-40E4-B328-F9C2451538A5}" dt="2023-08-22T08:23:27.024" v="455" actId="20577"/>
        <pc:sldMkLst>
          <pc:docMk/>
          <pc:sldMk cId="3106771403" sldId="890"/>
        </pc:sldMkLst>
        <pc:spChg chg="mod">
          <ac:chgData name="Vanessa Roberts - Team Manager" userId="77a85490-d3ab-4bb8-8bc5-febe3a46516c" providerId="ADAL" clId="{677E927F-7AF3-40E4-B328-F9C2451538A5}" dt="2023-08-22T08:23:27.024" v="455" actId="20577"/>
          <ac:spMkLst>
            <pc:docMk/>
            <pc:sldMk cId="3106771403" sldId="890"/>
            <ac:spMk id="16" creationId="{2D2B9449-1451-498F-BDFB-B37061BFB743}"/>
          </ac:spMkLst>
        </pc:spChg>
        <pc:grpChg chg="add mod">
          <ac:chgData name="Vanessa Roberts - Team Manager" userId="77a85490-d3ab-4bb8-8bc5-febe3a46516c" providerId="ADAL" clId="{677E927F-7AF3-40E4-B328-F9C2451538A5}" dt="2023-08-21T11:05:28.696" v="366"/>
          <ac:grpSpMkLst>
            <pc:docMk/>
            <pc:sldMk cId="3106771403" sldId="890"/>
            <ac:grpSpMk id="3" creationId="{ED2DA5F7-CB16-FFCA-9486-70E1F1613CEE}"/>
          </ac:grpSpMkLst>
        </pc:grpChg>
        <pc:grpChg chg="mod">
          <ac:chgData name="Vanessa Roberts - Team Manager" userId="77a85490-d3ab-4bb8-8bc5-febe3a46516c" providerId="ADAL" clId="{677E927F-7AF3-40E4-B328-F9C2451538A5}" dt="2023-08-21T11:05:28.696" v="366"/>
          <ac:grpSpMkLst>
            <pc:docMk/>
            <pc:sldMk cId="3106771403" sldId="890"/>
            <ac:grpSpMk id="5" creationId="{0C4B72FA-6694-5FFF-60F3-B027D7FB9838}"/>
          </ac:grpSpMkLst>
        </pc:grpChg>
        <pc:grpChg chg="del mod">
          <ac:chgData name="Vanessa Roberts - Team Manager" userId="77a85490-d3ab-4bb8-8bc5-febe3a46516c" providerId="ADAL" clId="{677E927F-7AF3-40E4-B328-F9C2451538A5}" dt="2023-08-21T11:03:43.026" v="350" actId="478"/>
          <ac:grpSpMkLst>
            <pc:docMk/>
            <pc:sldMk cId="3106771403" sldId="890"/>
            <ac:grpSpMk id="6" creationId="{E3E31945-3038-4733-8567-288D4C6A3538}"/>
          </ac:grpSpMkLst>
        </pc:grpChg>
        <pc:picChg chg="mod">
          <ac:chgData name="Vanessa Roberts - Team Manager" userId="77a85490-d3ab-4bb8-8bc5-febe3a46516c" providerId="ADAL" clId="{677E927F-7AF3-40E4-B328-F9C2451538A5}" dt="2023-08-21T11:05:28.696" v="366"/>
          <ac:picMkLst>
            <pc:docMk/>
            <pc:sldMk cId="3106771403" sldId="890"/>
            <ac:picMk id="4" creationId="{B45ADC4C-24D2-2A58-AAF2-3F8EB3852F28}"/>
          </ac:picMkLst>
        </pc:picChg>
        <pc:picChg chg="mod">
          <ac:chgData name="Vanessa Roberts - Team Manager" userId="77a85490-d3ab-4bb8-8bc5-febe3a46516c" providerId="ADAL" clId="{677E927F-7AF3-40E4-B328-F9C2451538A5}" dt="2023-08-21T11:03:41.855" v="349" actId="1076"/>
          <ac:picMkLst>
            <pc:docMk/>
            <pc:sldMk cId="3106771403" sldId="890"/>
            <ac:picMk id="7" creationId="{C6EB6A8B-9DD4-4439-914B-DEBF3D62A86F}"/>
          </ac:picMkLst>
        </pc:picChg>
        <pc:picChg chg="mod">
          <ac:chgData name="Vanessa Roberts - Team Manager" userId="77a85490-d3ab-4bb8-8bc5-febe3a46516c" providerId="ADAL" clId="{677E927F-7AF3-40E4-B328-F9C2451538A5}" dt="2023-08-21T11:03:41.855" v="349" actId="1076"/>
          <ac:picMkLst>
            <pc:docMk/>
            <pc:sldMk cId="3106771403" sldId="890"/>
            <ac:picMk id="8" creationId="{3FB43CBD-6E1A-4557-BF9E-31C08C8EBD88}"/>
          </ac:picMkLst>
        </pc:picChg>
        <pc:picChg chg="mod">
          <ac:chgData name="Vanessa Roberts - Team Manager" userId="77a85490-d3ab-4bb8-8bc5-febe3a46516c" providerId="ADAL" clId="{677E927F-7AF3-40E4-B328-F9C2451538A5}" dt="2023-08-21T11:03:41.855" v="349" actId="1076"/>
          <ac:picMkLst>
            <pc:docMk/>
            <pc:sldMk cId="3106771403" sldId="890"/>
            <ac:picMk id="9" creationId="{3DA7E342-6649-402E-ABBB-FA5870E6BDC0}"/>
          </ac:picMkLst>
        </pc:picChg>
        <pc:picChg chg="mod">
          <ac:chgData name="Vanessa Roberts - Team Manager" userId="77a85490-d3ab-4bb8-8bc5-febe3a46516c" providerId="ADAL" clId="{677E927F-7AF3-40E4-B328-F9C2451538A5}" dt="2023-08-21T11:03:41.855" v="349" actId="1076"/>
          <ac:picMkLst>
            <pc:docMk/>
            <pc:sldMk cId="3106771403" sldId="890"/>
            <ac:picMk id="10" creationId="{129A486C-3942-4BBE-B01A-387BBE9FCC68}"/>
          </ac:picMkLst>
        </pc:picChg>
        <pc:picChg chg="mod">
          <ac:chgData name="Vanessa Roberts - Team Manager" userId="77a85490-d3ab-4bb8-8bc5-febe3a46516c" providerId="ADAL" clId="{677E927F-7AF3-40E4-B328-F9C2451538A5}" dt="2023-08-21T11:05:28.696" v="366"/>
          <ac:picMkLst>
            <pc:docMk/>
            <pc:sldMk cId="3106771403" sldId="890"/>
            <ac:picMk id="11" creationId="{FC430724-2BAD-F798-9525-8B61BEC0FB23}"/>
          </ac:picMkLst>
        </pc:picChg>
        <pc:picChg chg="mod">
          <ac:chgData name="Vanessa Roberts - Team Manager" userId="77a85490-d3ab-4bb8-8bc5-febe3a46516c" providerId="ADAL" clId="{677E927F-7AF3-40E4-B328-F9C2451538A5}" dt="2023-08-21T11:05:28.696" v="366"/>
          <ac:picMkLst>
            <pc:docMk/>
            <pc:sldMk cId="3106771403" sldId="890"/>
            <ac:picMk id="12" creationId="{63475474-9C84-8112-243D-76B579F6C12E}"/>
          </ac:picMkLst>
        </pc:picChg>
        <pc:picChg chg="mod">
          <ac:chgData name="Vanessa Roberts - Team Manager" userId="77a85490-d3ab-4bb8-8bc5-febe3a46516c" providerId="ADAL" clId="{677E927F-7AF3-40E4-B328-F9C2451538A5}" dt="2023-08-21T11:05:28.696" v="366"/>
          <ac:picMkLst>
            <pc:docMk/>
            <pc:sldMk cId="3106771403" sldId="890"/>
            <ac:picMk id="13" creationId="{651E9906-1969-8721-1A84-9C8872C78CBE}"/>
          </ac:picMkLst>
        </pc:picChg>
        <pc:picChg chg="mod">
          <ac:chgData name="Vanessa Roberts - Team Manager" userId="77a85490-d3ab-4bb8-8bc5-febe3a46516c" providerId="ADAL" clId="{677E927F-7AF3-40E4-B328-F9C2451538A5}" dt="2023-08-21T11:05:28.696" v="366"/>
          <ac:picMkLst>
            <pc:docMk/>
            <pc:sldMk cId="3106771403" sldId="890"/>
            <ac:picMk id="14" creationId="{6D3EC18C-7D0A-95C5-D15E-35468420D193}"/>
          </ac:picMkLst>
        </pc:picChg>
      </pc:sldChg>
      <pc:sldChg chg="addSp modSp add mod ord">
        <pc:chgData name="Vanessa Roberts - Team Manager" userId="77a85490-d3ab-4bb8-8bc5-febe3a46516c" providerId="ADAL" clId="{677E927F-7AF3-40E4-B328-F9C2451538A5}" dt="2023-08-25T15:34:43.238" v="1925" actId="113"/>
        <pc:sldMkLst>
          <pc:docMk/>
          <pc:sldMk cId="3362063202" sldId="893"/>
        </pc:sldMkLst>
        <pc:spChg chg="mod">
          <ac:chgData name="Vanessa Roberts - Team Manager" userId="77a85490-d3ab-4bb8-8bc5-febe3a46516c" providerId="ADAL" clId="{677E927F-7AF3-40E4-B328-F9C2451538A5}" dt="2023-08-25T15:34:43.238" v="1925" actId="113"/>
          <ac:spMkLst>
            <pc:docMk/>
            <pc:sldMk cId="3362063202" sldId="893"/>
            <ac:spMk id="2" creationId="{A6D9E53E-098B-4FB2-8B50-FF39A1EE02E0}"/>
          </ac:spMkLst>
        </pc:spChg>
        <pc:spChg chg="mod">
          <ac:chgData name="Vanessa Roberts - Team Manager" userId="77a85490-d3ab-4bb8-8bc5-febe3a46516c" providerId="ADAL" clId="{677E927F-7AF3-40E4-B328-F9C2451538A5}" dt="2023-08-23T10:20:56.506" v="1208" actId="207"/>
          <ac:spMkLst>
            <pc:docMk/>
            <pc:sldMk cId="3362063202" sldId="893"/>
            <ac:spMk id="3" creationId="{5A1A373C-3FFC-49B1-8A6C-BD97DA6AEDE8}"/>
          </ac:spMkLst>
        </pc:spChg>
        <pc:grpChg chg="add mod">
          <ac:chgData name="Vanessa Roberts - Team Manager" userId="77a85490-d3ab-4bb8-8bc5-febe3a46516c" providerId="ADAL" clId="{677E927F-7AF3-40E4-B328-F9C2451538A5}" dt="2023-08-21T11:09:37.677" v="409"/>
          <ac:grpSpMkLst>
            <pc:docMk/>
            <pc:sldMk cId="3362063202" sldId="893"/>
            <ac:grpSpMk id="4" creationId="{EF742A5A-8C89-C800-6C0B-29A8D2E75B77}"/>
          </ac:grpSpMkLst>
        </pc:grpChg>
        <pc:grpChg chg="mod">
          <ac:chgData name="Vanessa Roberts - Team Manager" userId="77a85490-d3ab-4bb8-8bc5-febe3a46516c" providerId="ADAL" clId="{677E927F-7AF3-40E4-B328-F9C2451538A5}" dt="2023-08-21T11:09:37.677" v="409"/>
          <ac:grpSpMkLst>
            <pc:docMk/>
            <pc:sldMk cId="3362063202" sldId="893"/>
            <ac:grpSpMk id="7" creationId="{C425AEB7-903B-B345-3E17-930E8A54A9B4}"/>
          </ac:grpSpMkLst>
        </pc:grpChg>
        <pc:picChg chg="mod">
          <ac:chgData name="Vanessa Roberts - Team Manager" userId="77a85490-d3ab-4bb8-8bc5-febe3a46516c" providerId="ADAL" clId="{677E927F-7AF3-40E4-B328-F9C2451538A5}" dt="2023-08-21T11:09:37.677" v="409"/>
          <ac:picMkLst>
            <pc:docMk/>
            <pc:sldMk cId="3362063202" sldId="893"/>
            <ac:picMk id="6" creationId="{27E31080-FD14-76DE-2B21-A307B5224358}"/>
          </ac:picMkLst>
        </pc:picChg>
        <pc:picChg chg="mod">
          <ac:chgData name="Vanessa Roberts - Team Manager" userId="77a85490-d3ab-4bb8-8bc5-febe3a46516c" providerId="ADAL" clId="{677E927F-7AF3-40E4-B328-F9C2451538A5}" dt="2023-08-21T11:09:37.677" v="409"/>
          <ac:picMkLst>
            <pc:docMk/>
            <pc:sldMk cId="3362063202" sldId="893"/>
            <ac:picMk id="8" creationId="{C27E46B1-4A6A-2FD6-10BC-C5A063073225}"/>
          </ac:picMkLst>
        </pc:picChg>
        <pc:picChg chg="mod">
          <ac:chgData name="Vanessa Roberts - Team Manager" userId="77a85490-d3ab-4bb8-8bc5-febe3a46516c" providerId="ADAL" clId="{677E927F-7AF3-40E4-B328-F9C2451538A5}" dt="2023-08-21T11:09:37.677" v="409"/>
          <ac:picMkLst>
            <pc:docMk/>
            <pc:sldMk cId="3362063202" sldId="893"/>
            <ac:picMk id="9" creationId="{AE881C86-F8C9-B833-B5C0-CDE223371C6C}"/>
          </ac:picMkLst>
        </pc:picChg>
        <pc:picChg chg="mod">
          <ac:chgData name="Vanessa Roberts - Team Manager" userId="77a85490-d3ab-4bb8-8bc5-febe3a46516c" providerId="ADAL" clId="{677E927F-7AF3-40E4-B328-F9C2451538A5}" dt="2023-08-21T11:09:37.677" v="409"/>
          <ac:picMkLst>
            <pc:docMk/>
            <pc:sldMk cId="3362063202" sldId="893"/>
            <ac:picMk id="10" creationId="{CC2431FA-7545-8A05-F1A0-8FCFC1E00514}"/>
          </ac:picMkLst>
        </pc:picChg>
        <pc:picChg chg="mod">
          <ac:chgData name="Vanessa Roberts - Team Manager" userId="77a85490-d3ab-4bb8-8bc5-febe3a46516c" providerId="ADAL" clId="{677E927F-7AF3-40E4-B328-F9C2451538A5}" dt="2023-08-21T11:09:37.677" v="409"/>
          <ac:picMkLst>
            <pc:docMk/>
            <pc:sldMk cId="3362063202" sldId="893"/>
            <ac:picMk id="11" creationId="{6F66D485-1499-3628-A3BB-7023F71D0DB9}"/>
          </ac:picMkLst>
        </pc:picChg>
      </pc:sldChg>
      <pc:sldChg chg="addSp delSp modSp">
        <pc:chgData name="Vanessa Roberts - Team Manager" userId="77a85490-d3ab-4bb8-8bc5-febe3a46516c" providerId="ADAL" clId="{677E927F-7AF3-40E4-B328-F9C2451538A5}" dt="2023-08-21T11:06:10.082" v="370"/>
        <pc:sldMkLst>
          <pc:docMk/>
          <pc:sldMk cId="2370620898" sldId="897"/>
        </pc:sldMkLst>
        <pc:grpChg chg="add mod">
          <ac:chgData name="Vanessa Roberts - Team Manager" userId="77a85490-d3ab-4bb8-8bc5-febe3a46516c" providerId="ADAL" clId="{677E927F-7AF3-40E4-B328-F9C2451538A5}" dt="2023-08-21T11:06:10.082" v="370"/>
          <ac:grpSpMkLst>
            <pc:docMk/>
            <pc:sldMk cId="2370620898" sldId="897"/>
            <ac:grpSpMk id="4" creationId="{0B55234C-00CF-EDDE-F4F1-5360DE8D9F47}"/>
          </ac:grpSpMkLst>
        </pc:grpChg>
        <pc:grpChg chg="mod">
          <ac:chgData name="Vanessa Roberts - Team Manager" userId="77a85490-d3ab-4bb8-8bc5-febe3a46516c" providerId="ADAL" clId="{677E927F-7AF3-40E4-B328-F9C2451538A5}" dt="2023-08-21T11:06:10.082" v="370"/>
          <ac:grpSpMkLst>
            <pc:docMk/>
            <pc:sldMk cId="2370620898" sldId="897"/>
            <ac:grpSpMk id="9" creationId="{ECA67BB4-FCDC-0A5D-9142-F1EC7976B25D}"/>
          </ac:grpSpMkLst>
        </pc:grpChg>
        <pc:grpChg chg="del">
          <ac:chgData name="Vanessa Roberts - Team Manager" userId="77a85490-d3ab-4bb8-8bc5-febe3a46516c" providerId="ADAL" clId="{677E927F-7AF3-40E4-B328-F9C2451538A5}" dt="2023-08-21T11:04:03.173" v="355" actId="478"/>
          <ac:grpSpMkLst>
            <pc:docMk/>
            <pc:sldMk cId="2370620898" sldId="897"/>
            <ac:grpSpMk id="13" creationId="{1BC97DE6-D925-40A7-8F6A-8975197A19CB}"/>
          </ac:grpSpMkLst>
        </pc:grpChg>
        <pc:picChg chg="mod">
          <ac:chgData name="Vanessa Roberts - Team Manager" userId="77a85490-d3ab-4bb8-8bc5-febe3a46516c" providerId="ADAL" clId="{677E927F-7AF3-40E4-B328-F9C2451538A5}" dt="2023-08-21T11:06:10.082" v="370"/>
          <ac:picMkLst>
            <pc:docMk/>
            <pc:sldMk cId="2370620898" sldId="897"/>
            <ac:picMk id="7" creationId="{29FC5A14-2AFB-C3DA-C171-20AFAFCC0F80}"/>
          </ac:picMkLst>
        </pc:picChg>
        <pc:picChg chg="mod">
          <ac:chgData name="Vanessa Roberts - Team Manager" userId="77a85490-d3ab-4bb8-8bc5-febe3a46516c" providerId="ADAL" clId="{677E927F-7AF3-40E4-B328-F9C2451538A5}" dt="2023-08-21T11:06:10.082" v="370"/>
          <ac:picMkLst>
            <pc:docMk/>
            <pc:sldMk cId="2370620898" sldId="897"/>
            <ac:picMk id="10" creationId="{8B2BC56E-834F-C7AC-AB40-55156911E35A}"/>
          </ac:picMkLst>
        </pc:picChg>
        <pc:picChg chg="mod">
          <ac:chgData name="Vanessa Roberts - Team Manager" userId="77a85490-d3ab-4bb8-8bc5-febe3a46516c" providerId="ADAL" clId="{677E927F-7AF3-40E4-B328-F9C2451538A5}" dt="2023-08-21T11:06:10.082" v="370"/>
          <ac:picMkLst>
            <pc:docMk/>
            <pc:sldMk cId="2370620898" sldId="897"/>
            <ac:picMk id="11" creationId="{8BDFE6F1-7FF5-FAE8-A0A6-667AC55C1AB7}"/>
          </ac:picMkLst>
        </pc:picChg>
        <pc:picChg chg="mod">
          <ac:chgData name="Vanessa Roberts - Team Manager" userId="77a85490-d3ab-4bb8-8bc5-febe3a46516c" providerId="ADAL" clId="{677E927F-7AF3-40E4-B328-F9C2451538A5}" dt="2023-08-21T11:06:10.082" v="370"/>
          <ac:picMkLst>
            <pc:docMk/>
            <pc:sldMk cId="2370620898" sldId="897"/>
            <ac:picMk id="12" creationId="{832F9687-4846-9C3C-3B39-6442F81E0510}"/>
          </ac:picMkLst>
        </pc:picChg>
        <pc:picChg chg="mod">
          <ac:chgData name="Vanessa Roberts - Team Manager" userId="77a85490-d3ab-4bb8-8bc5-febe3a46516c" providerId="ADAL" clId="{677E927F-7AF3-40E4-B328-F9C2451538A5}" dt="2023-08-21T11:06:10.082" v="370"/>
          <ac:picMkLst>
            <pc:docMk/>
            <pc:sldMk cId="2370620898" sldId="897"/>
            <ac:picMk id="18" creationId="{F445CEB5-6C6C-73EB-9092-D53F8095C71C}"/>
          </ac:picMkLst>
        </pc:picChg>
      </pc:sldChg>
      <pc:sldChg chg="addSp delSp modSp mod">
        <pc:chgData name="Vanessa Roberts - Team Manager" userId="77a85490-d3ab-4bb8-8bc5-febe3a46516c" providerId="ADAL" clId="{677E927F-7AF3-40E4-B328-F9C2451538A5}" dt="2023-08-21T11:06:52.031" v="373"/>
        <pc:sldMkLst>
          <pc:docMk/>
          <pc:sldMk cId="1528018494" sldId="898"/>
        </pc:sldMkLst>
        <pc:spChg chg="mod">
          <ac:chgData name="Vanessa Roberts - Team Manager" userId="77a85490-d3ab-4bb8-8bc5-febe3a46516c" providerId="ADAL" clId="{677E927F-7AF3-40E4-B328-F9C2451538A5}" dt="2023-08-21T10:30:07.475" v="198" actId="20577"/>
          <ac:spMkLst>
            <pc:docMk/>
            <pc:sldMk cId="1528018494" sldId="898"/>
            <ac:spMk id="3" creationId="{00000000-0000-0000-0000-000000000000}"/>
          </ac:spMkLst>
        </pc:spChg>
        <pc:grpChg chg="add mod">
          <ac:chgData name="Vanessa Roberts - Team Manager" userId="77a85490-d3ab-4bb8-8bc5-febe3a46516c" providerId="ADAL" clId="{677E927F-7AF3-40E4-B328-F9C2451538A5}" dt="2023-08-21T11:06:52.031" v="373"/>
          <ac:grpSpMkLst>
            <pc:docMk/>
            <pc:sldMk cId="1528018494" sldId="898"/>
            <ac:grpSpMk id="4" creationId="{B96FF76A-70A0-2D7B-BB4B-690D8D04C41F}"/>
          </ac:grpSpMkLst>
        </pc:grpChg>
        <pc:grpChg chg="del">
          <ac:chgData name="Vanessa Roberts - Team Manager" userId="77a85490-d3ab-4bb8-8bc5-febe3a46516c" providerId="ADAL" clId="{677E927F-7AF3-40E4-B328-F9C2451538A5}" dt="2023-08-21T11:04:14.987" v="358" actId="478"/>
          <ac:grpSpMkLst>
            <pc:docMk/>
            <pc:sldMk cId="1528018494" sldId="898"/>
            <ac:grpSpMk id="9" creationId="{53D2D0E1-F9F2-47BC-A844-636470271B72}"/>
          </ac:grpSpMkLst>
        </pc:grpChg>
        <pc:grpChg chg="mod">
          <ac:chgData name="Vanessa Roberts - Team Manager" userId="77a85490-d3ab-4bb8-8bc5-febe3a46516c" providerId="ADAL" clId="{677E927F-7AF3-40E4-B328-F9C2451538A5}" dt="2023-08-21T11:06:52.031" v="373"/>
          <ac:grpSpMkLst>
            <pc:docMk/>
            <pc:sldMk cId="1528018494" sldId="898"/>
            <ac:grpSpMk id="11" creationId="{82ABE816-7301-C28E-C786-8B8C61C72B6E}"/>
          </ac:grpSpMkLst>
        </pc:grpChg>
        <pc:picChg chg="mod">
          <ac:chgData name="Vanessa Roberts - Team Manager" userId="77a85490-d3ab-4bb8-8bc5-febe3a46516c" providerId="ADAL" clId="{677E927F-7AF3-40E4-B328-F9C2451538A5}" dt="2023-08-21T11:06:52.031" v="373"/>
          <ac:picMkLst>
            <pc:docMk/>
            <pc:sldMk cId="1528018494" sldId="898"/>
            <ac:picMk id="10" creationId="{5E9C7944-6000-5BB2-F625-03A90FDE2808}"/>
          </ac:picMkLst>
        </pc:picChg>
        <pc:picChg chg="mod">
          <ac:chgData name="Vanessa Roberts - Team Manager" userId="77a85490-d3ab-4bb8-8bc5-febe3a46516c" providerId="ADAL" clId="{677E927F-7AF3-40E4-B328-F9C2451538A5}" dt="2023-08-21T11:06:52.031" v="373"/>
          <ac:picMkLst>
            <pc:docMk/>
            <pc:sldMk cId="1528018494" sldId="898"/>
            <ac:picMk id="12" creationId="{830CFB80-6169-0EA3-987E-F97C8E8F9156}"/>
          </ac:picMkLst>
        </pc:picChg>
        <pc:picChg chg="mod">
          <ac:chgData name="Vanessa Roberts - Team Manager" userId="77a85490-d3ab-4bb8-8bc5-febe3a46516c" providerId="ADAL" clId="{677E927F-7AF3-40E4-B328-F9C2451538A5}" dt="2023-08-21T11:06:52.031" v="373"/>
          <ac:picMkLst>
            <pc:docMk/>
            <pc:sldMk cId="1528018494" sldId="898"/>
            <ac:picMk id="13" creationId="{560A92CD-C87E-4C6F-6D7B-7D927F4AEFAF}"/>
          </ac:picMkLst>
        </pc:picChg>
        <pc:picChg chg="mod">
          <ac:chgData name="Vanessa Roberts - Team Manager" userId="77a85490-d3ab-4bb8-8bc5-febe3a46516c" providerId="ADAL" clId="{677E927F-7AF3-40E4-B328-F9C2451538A5}" dt="2023-08-21T11:06:52.031" v="373"/>
          <ac:picMkLst>
            <pc:docMk/>
            <pc:sldMk cId="1528018494" sldId="898"/>
            <ac:picMk id="15" creationId="{259C1499-79BF-3D5C-99EE-C48D8AA57164}"/>
          </ac:picMkLst>
        </pc:picChg>
        <pc:picChg chg="mod">
          <ac:chgData name="Vanessa Roberts - Team Manager" userId="77a85490-d3ab-4bb8-8bc5-febe3a46516c" providerId="ADAL" clId="{677E927F-7AF3-40E4-B328-F9C2451538A5}" dt="2023-08-21T11:06:52.031" v="373"/>
          <ac:picMkLst>
            <pc:docMk/>
            <pc:sldMk cId="1528018494" sldId="898"/>
            <ac:picMk id="17" creationId="{2F56278D-3394-6D0F-BC88-CE7BF9EA5D95}"/>
          </ac:picMkLst>
        </pc:picChg>
      </pc:sldChg>
      <pc:sldChg chg="addSp delSp modSp">
        <pc:chgData name="Vanessa Roberts - Team Manager" userId="77a85490-d3ab-4bb8-8bc5-febe3a46516c" providerId="ADAL" clId="{677E927F-7AF3-40E4-B328-F9C2451538A5}" dt="2023-08-21T11:06:19.699" v="371"/>
        <pc:sldMkLst>
          <pc:docMk/>
          <pc:sldMk cId="3911890369" sldId="904"/>
        </pc:sldMkLst>
        <pc:grpChg chg="add mod">
          <ac:chgData name="Vanessa Roberts - Team Manager" userId="77a85490-d3ab-4bb8-8bc5-febe3a46516c" providerId="ADAL" clId="{677E927F-7AF3-40E4-B328-F9C2451538A5}" dt="2023-08-21T11:06:19.699" v="371"/>
          <ac:grpSpMkLst>
            <pc:docMk/>
            <pc:sldMk cId="3911890369" sldId="904"/>
            <ac:grpSpMk id="4" creationId="{BF6CED89-F1CD-EDFB-64BA-334BEB1FB65B}"/>
          </ac:grpSpMkLst>
        </pc:grpChg>
        <pc:grpChg chg="mod">
          <ac:chgData name="Vanessa Roberts - Team Manager" userId="77a85490-d3ab-4bb8-8bc5-febe3a46516c" providerId="ADAL" clId="{677E927F-7AF3-40E4-B328-F9C2451538A5}" dt="2023-08-21T11:06:19.699" v="371"/>
          <ac:grpSpMkLst>
            <pc:docMk/>
            <pc:sldMk cId="3911890369" sldId="904"/>
            <ac:grpSpMk id="9" creationId="{AB2510F8-0841-1B05-8487-CF0205D19FD8}"/>
          </ac:grpSpMkLst>
        </pc:grpChg>
        <pc:grpChg chg="del">
          <ac:chgData name="Vanessa Roberts - Team Manager" userId="77a85490-d3ab-4bb8-8bc5-febe3a46516c" providerId="ADAL" clId="{677E927F-7AF3-40E4-B328-F9C2451538A5}" dt="2023-08-21T11:04:07.079" v="356" actId="478"/>
          <ac:grpSpMkLst>
            <pc:docMk/>
            <pc:sldMk cId="3911890369" sldId="904"/>
            <ac:grpSpMk id="13" creationId="{1BC97DE6-D925-40A7-8F6A-8975197A19CB}"/>
          </ac:grpSpMkLst>
        </pc:grpChg>
        <pc:picChg chg="mod">
          <ac:chgData name="Vanessa Roberts - Team Manager" userId="77a85490-d3ab-4bb8-8bc5-febe3a46516c" providerId="ADAL" clId="{677E927F-7AF3-40E4-B328-F9C2451538A5}" dt="2023-08-21T11:06:19.699" v="371"/>
          <ac:picMkLst>
            <pc:docMk/>
            <pc:sldMk cId="3911890369" sldId="904"/>
            <ac:picMk id="7" creationId="{C23E26B3-9C97-8B92-8D91-70DF41A45875}"/>
          </ac:picMkLst>
        </pc:picChg>
        <pc:picChg chg="mod">
          <ac:chgData name="Vanessa Roberts - Team Manager" userId="77a85490-d3ab-4bb8-8bc5-febe3a46516c" providerId="ADAL" clId="{677E927F-7AF3-40E4-B328-F9C2451538A5}" dt="2023-08-21T11:06:19.699" v="371"/>
          <ac:picMkLst>
            <pc:docMk/>
            <pc:sldMk cId="3911890369" sldId="904"/>
            <ac:picMk id="10" creationId="{CDBD81AE-F498-C962-2E30-8BEF1C56C592}"/>
          </ac:picMkLst>
        </pc:picChg>
        <pc:picChg chg="mod">
          <ac:chgData name="Vanessa Roberts - Team Manager" userId="77a85490-d3ab-4bb8-8bc5-febe3a46516c" providerId="ADAL" clId="{677E927F-7AF3-40E4-B328-F9C2451538A5}" dt="2023-08-21T11:06:19.699" v="371"/>
          <ac:picMkLst>
            <pc:docMk/>
            <pc:sldMk cId="3911890369" sldId="904"/>
            <ac:picMk id="11" creationId="{29AAC14C-ABE3-2553-1B0C-61964A50DC49}"/>
          </ac:picMkLst>
        </pc:picChg>
        <pc:picChg chg="mod">
          <ac:chgData name="Vanessa Roberts - Team Manager" userId="77a85490-d3ab-4bb8-8bc5-febe3a46516c" providerId="ADAL" clId="{677E927F-7AF3-40E4-B328-F9C2451538A5}" dt="2023-08-21T11:06:19.699" v="371"/>
          <ac:picMkLst>
            <pc:docMk/>
            <pc:sldMk cId="3911890369" sldId="904"/>
            <ac:picMk id="12" creationId="{EFF0C01E-E1B0-FCE7-7F0D-170CDE887DBC}"/>
          </ac:picMkLst>
        </pc:picChg>
        <pc:picChg chg="mod">
          <ac:chgData name="Vanessa Roberts - Team Manager" userId="77a85490-d3ab-4bb8-8bc5-febe3a46516c" providerId="ADAL" clId="{677E927F-7AF3-40E4-B328-F9C2451538A5}" dt="2023-08-21T11:06:19.699" v="371"/>
          <ac:picMkLst>
            <pc:docMk/>
            <pc:sldMk cId="3911890369" sldId="904"/>
            <ac:picMk id="18" creationId="{D418A0C9-037E-F160-428C-B6CD794DE093}"/>
          </ac:picMkLst>
        </pc:picChg>
      </pc:sldChg>
      <pc:sldChg chg="addSp delSp modSp">
        <pc:chgData name="Vanessa Roberts - Team Manager" userId="77a85490-d3ab-4bb8-8bc5-febe3a46516c" providerId="ADAL" clId="{677E927F-7AF3-40E4-B328-F9C2451538A5}" dt="2023-08-21T11:05:36.347" v="367"/>
        <pc:sldMkLst>
          <pc:docMk/>
          <pc:sldMk cId="2797581992" sldId="905"/>
        </pc:sldMkLst>
        <pc:grpChg chg="add mod">
          <ac:chgData name="Vanessa Roberts - Team Manager" userId="77a85490-d3ab-4bb8-8bc5-febe3a46516c" providerId="ADAL" clId="{677E927F-7AF3-40E4-B328-F9C2451538A5}" dt="2023-08-21T11:05:36.347" v="367"/>
          <ac:grpSpMkLst>
            <pc:docMk/>
            <pc:sldMk cId="2797581992" sldId="905"/>
            <ac:grpSpMk id="3" creationId="{098199EF-8E8E-B904-FA8C-8BC216798EA9}"/>
          </ac:grpSpMkLst>
        </pc:grpChg>
        <pc:grpChg chg="mod">
          <ac:chgData name="Vanessa Roberts - Team Manager" userId="77a85490-d3ab-4bb8-8bc5-febe3a46516c" providerId="ADAL" clId="{677E927F-7AF3-40E4-B328-F9C2451538A5}" dt="2023-08-21T11:05:36.347" v="367"/>
          <ac:grpSpMkLst>
            <pc:docMk/>
            <pc:sldMk cId="2797581992" sldId="905"/>
            <ac:grpSpMk id="5" creationId="{7D4E3700-393A-2BF4-C6F8-07EEDBAB6E13}"/>
          </ac:grpSpMkLst>
        </pc:grpChg>
        <pc:grpChg chg="del mod">
          <ac:chgData name="Vanessa Roberts - Team Manager" userId="77a85490-d3ab-4bb8-8bc5-febe3a46516c" providerId="ADAL" clId="{677E927F-7AF3-40E4-B328-F9C2451538A5}" dt="2023-08-21T11:03:49.198" v="352" actId="478"/>
          <ac:grpSpMkLst>
            <pc:docMk/>
            <pc:sldMk cId="2797581992" sldId="905"/>
            <ac:grpSpMk id="6" creationId="{E3E31945-3038-4733-8567-288D4C6A3538}"/>
          </ac:grpSpMkLst>
        </pc:grpChg>
        <pc:picChg chg="mod">
          <ac:chgData name="Vanessa Roberts - Team Manager" userId="77a85490-d3ab-4bb8-8bc5-febe3a46516c" providerId="ADAL" clId="{677E927F-7AF3-40E4-B328-F9C2451538A5}" dt="2023-08-21T11:05:36.347" v="367"/>
          <ac:picMkLst>
            <pc:docMk/>
            <pc:sldMk cId="2797581992" sldId="905"/>
            <ac:picMk id="4" creationId="{445E43AA-DA02-39B7-64E3-32EFF0B7684A}"/>
          </ac:picMkLst>
        </pc:picChg>
        <pc:picChg chg="mod">
          <ac:chgData name="Vanessa Roberts - Team Manager" userId="77a85490-d3ab-4bb8-8bc5-febe3a46516c" providerId="ADAL" clId="{677E927F-7AF3-40E4-B328-F9C2451538A5}" dt="2023-08-21T11:03:48.944" v="351" actId="1076"/>
          <ac:picMkLst>
            <pc:docMk/>
            <pc:sldMk cId="2797581992" sldId="905"/>
            <ac:picMk id="7" creationId="{C6EB6A8B-9DD4-4439-914B-DEBF3D62A86F}"/>
          </ac:picMkLst>
        </pc:picChg>
        <pc:picChg chg="mod">
          <ac:chgData name="Vanessa Roberts - Team Manager" userId="77a85490-d3ab-4bb8-8bc5-febe3a46516c" providerId="ADAL" clId="{677E927F-7AF3-40E4-B328-F9C2451538A5}" dt="2023-08-21T11:03:48.944" v="351" actId="1076"/>
          <ac:picMkLst>
            <pc:docMk/>
            <pc:sldMk cId="2797581992" sldId="905"/>
            <ac:picMk id="8" creationId="{3FB43CBD-6E1A-4557-BF9E-31C08C8EBD88}"/>
          </ac:picMkLst>
        </pc:picChg>
        <pc:picChg chg="mod">
          <ac:chgData name="Vanessa Roberts - Team Manager" userId="77a85490-d3ab-4bb8-8bc5-febe3a46516c" providerId="ADAL" clId="{677E927F-7AF3-40E4-B328-F9C2451538A5}" dt="2023-08-21T11:03:48.944" v="351" actId="1076"/>
          <ac:picMkLst>
            <pc:docMk/>
            <pc:sldMk cId="2797581992" sldId="905"/>
            <ac:picMk id="9" creationId="{3DA7E342-6649-402E-ABBB-FA5870E6BDC0}"/>
          </ac:picMkLst>
        </pc:picChg>
        <pc:picChg chg="mod">
          <ac:chgData name="Vanessa Roberts - Team Manager" userId="77a85490-d3ab-4bb8-8bc5-febe3a46516c" providerId="ADAL" clId="{677E927F-7AF3-40E4-B328-F9C2451538A5}" dt="2023-08-21T11:03:48.944" v="351" actId="1076"/>
          <ac:picMkLst>
            <pc:docMk/>
            <pc:sldMk cId="2797581992" sldId="905"/>
            <ac:picMk id="10" creationId="{129A486C-3942-4BBE-B01A-387BBE9FCC68}"/>
          </ac:picMkLst>
        </pc:picChg>
        <pc:picChg chg="mod">
          <ac:chgData name="Vanessa Roberts - Team Manager" userId="77a85490-d3ab-4bb8-8bc5-febe3a46516c" providerId="ADAL" clId="{677E927F-7AF3-40E4-B328-F9C2451538A5}" dt="2023-08-21T11:05:36.347" v="367"/>
          <ac:picMkLst>
            <pc:docMk/>
            <pc:sldMk cId="2797581992" sldId="905"/>
            <ac:picMk id="11" creationId="{AC916496-94EC-7097-660F-DBFD4F7CF7B7}"/>
          </ac:picMkLst>
        </pc:picChg>
        <pc:picChg chg="mod">
          <ac:chgData name="Vanessa Roberts - Team Manager" userId="77a85490-d3ab-4bb8-8bc5-febe3a46516c" providerId="ADAL" clId="{677E927F-7AF3-40E4-B328-F9C2451538A5}" dt="2023-08-21T11:05:36.347" v="367"/>
          <ac:picMkLst>
            <pc:docMk/>
            <pc:sldMk cId="2797581992" sldId="905"/>
            <ac:picMk id="12" creationId="{2A6AED7D-5FB7-24EF-8FE9-355D766B57A8}"/>
          </ac:picMkLst>
        </pc:picChg>
        <pc:picChg chg="mod">
          <ac:chgData name="Vanessa Roberts - Team Manager" userId="77a85490-d3ab-4bb8-8bc5-febe3a46516c" providerId="ADAL" clId="{677E927F-7AF3-40E4-B328-F9C2451538A5}" dt="2023-08-21T11:05:36.347" v="367"/>
          <ac:picMkLst>
            <pc:docMk/>
            <pc:sldMk cId="2797581992" sldId="905"/>
            <ac:picMk id="13" creationId="{F1E6DBDE-0CE8-3BE9-D287-49AA527D9AEF}"/>
          </ac:picMkLst>
        </pc:picChg>
        <pc:picChg chg="mod">
          <ac:chgData name="Vanessa Roberts - Team Manager" userId="77a85490-d3ab-4bb8-8bc5-febe3a46516c" providerId="ADAL" clId="{677E927F-7AF3-40E4-B328-F9C2451538A5}" dt="2023-08-21T11:05:36.347" v="367"/>
          <ac:picMkLst>
            <pc:docMk/>
            <pc:sldMk cId="2797581992" sldId="905"/>
            <ac:picMk id="14" creationId="{C2C142D0-00AF-49CE-5EAA-90DE571A0084}"/>
          </ac:picMkLst>
        </pc:picChg>
      </pc:sldChg>
      <pc:sldChg chg="addSp delSp modSp">
        <pc:chgData name="Vanessa Roberts - Team Manager" userId="77a85490-d3ab-4bb8-8bc5-febe3a46516c" providerId="ADAL" clId="{677E927F-7AF3-40E4-B328-F9C2451538A5}" dt="2023-08-21T11:05:48.079" v="368"/>
        <pc:sldMkLst>
          <pc:docMk/>
          <pc:sldMk cId="760363665" sldId="906"/>
        </pc:sldMkLst>
        <pc:grpChg chg="add mod">
          <ac:chgData name="Vanessa Roberts - Team Manager" userId="77a85490-d3ab-4bb8-8bc5-febe3a46516c" providerId="ADAL" clId="{677E927F-7AF3-40E4-B328-F9C2451538A5}" dt="2023-08-21T11:05:48.079" v="368"/>
          <ac:grpSpMkLst>
            <pc:docMk/>
            <pc:sldMk cId="760363665" sldId="906"/>
            <ac:grpSpMk id="4" creationId="{1BB70685-4CF2-9371-C102-4B4BBD154EC8}"/>
          </ac:grpSpMkLst>
        </pc:grpChg>
        <pc:grpChg chg="del">
          <ac:chgData name="Vanessa Roberts - Team Manager" userId="77a85490-d3ab-4bb8-8bc5-febe3a46516c" providerId="ADAL" clId="{677E927F-7AF3-40E4-B328-F9C2451538A5}" dt="2023-08-21T11:03:53.946" v="353" actId="478"/>
          <ac:grpSpMkLst>
            <pc:docMk/>
            <pc:sldMk cId="760363665" sldId="906"/>
            <ac:grpSpMk id="9" creationId="{53D2D0E1-F9F2-47BC-A844-636470271B72}"/>
          </ac:grpSpMkLst>
        </pc:grpChg>
        <pc:grpChg chg="mod">
          <ac:chgData name="Vanessa Roberts - Team Manager" userId="77a85490-d3ab-4bb8-8bc5-febe3a46516c" providerId="ADAL" clId="{677E927F-7AF3-40E4-B328-F9C2451538A5}" dt="2023-08-21T11:05:48.079" v="368"/>
          <ac:grpSpMkLst>
            <pc:docMk/>
            <pc:sldMk cId="760363665" sldId="906"/>
            <ac:grpSpMk id="11" creationId="{D8D8C36F-60CC-913A-68FD-B26E5BD19F7A}"/>
          </ac:grpSpMkLst>
        </pc:grpChg>
        <pc:picChg chg="mod">
          <ac:chgData name="Vanessa Roberts - Team Manager" userId="77a85490-d3ab-4bb8-8bc5-febe3a46516c" providerId="ADAL" clId="{677E927F-7AF3-40E4-B328-F9C2451538A5}" dt="2023-08-21T11:05:48.079" v="368"/>
          <ac:picMkLst>
            <pc:docMk/>
            <pc:sldMk cId="760363665" sldId="906"/>
            <ac:picMk id="10" creationId="{84E7C84C-8332-92A1-37C2-1D5023847B08}"/>
          </ac:picMkLst>
        </pc:picChg>
        <pc:picChg chg="mod">
          <ac:chgData name="Vanessa Roberts - Team Manager" userId="77a85490-d3ab-4bb8-8bc5-febe3a46516c" providerId="ADAL" clId="{677E927F-7AF3-40E4-B328-F9C2451538A5}" dt="2023-08-21T11:05:48.079" v="368"/>
          <ac:picMkLst>
            <pc:docMk/>
            <pc:sldMk cId="760363665" sldId="906"/>
            <ac:picMk id="12" creationId="{55EAC054-EB51-7B64-A98A-F5A23E7BA519}"/>
          </ac:picMkLst>
        </pc:picChg>
        <pc:picChg chg="mod">
          <ac:chgData name="Vanessa Roberts - Team Manager" userId="77a85490-d3ab-4bb8-8bc5-febe3a46516c" providerId="ADAL" clId="{677E927F-7AF3-40E4-B328-F9C2451538A5}" dt="2023-08-21T11:05:48.079" v="368"/>
          <ac:picMkLst>
            <pc:docMk/>
            <pc:sldMk cId="760363665" sldId="906"/>
            <ac:picMk id="13" creationId="{BF68EE8F-E301-3E1D-32C6-35EF8E6CAF23}"/>
          </ac:picMkLst>
        </pc:picChg>
        <pc:picChg chg="mod">
          <ac:chgData name="Vanessa Roberts - Team Manager" userId="77a85490-d3ab-4bb8-8bc5-febe3a46516c" providerId="ADAL" clId="{677E927F-7AF3-40E4-B328-F9C2451538A5}" dt="2023-08-21T11:05:48.079" v="368"/>
          <ac:picMkLst>
            <pc:docMk/>
            <pc:sldMk cId="760363665" sldId="906"/>
            <ac:picMk id="15" creationId="{7A290010-9073-CC16-8653-DAE1A20BB14A}"/>
          </ac:picMkLst>
        </pc:picChg>
        <pc:picChg chg="mod">
          <ac:chgData name="Vanessa Roberts - Team Manager" userId="77a85490-d3ab-4bb8-8bc5-febe3a46516c" providerId="ADAL" clId="{677E927F-7AF3-40E4-B328-F9C2451538A5}" dt="2023-08-21T11:05:48.079" v="368"/>
          <ac:picMkLst>
            <pc:docMk/>
            <pc:sldMk cId="760363665" sldId="906"/>
            <ac:picMk id="17" creationId="{5E75E83B-739C-3160-E35B-88AAE251A409}"/>
          </ac:picMkLst>
        </pc:picChg>
      </pc:sldChg>
      <pc:sldChg chg="addSp modSp mod">
        <pc:chgData name="Vanessa Roberts - Team Manager" userId="77a85490-d3ab-4bb8-8bc5-febe3a46516c" providerId="ADAL" clId="{677E927F-7AF3-40E4-B328-F9C2451538A5}" dt="2023-08-21T11:07:15.626" v="376"/>
        <pc:sldMkLst>
          <pc:docMk/>
          <pc:sldMk cId="1459599548" sldId="907"/>
        </pc:sldMkLst>
        <pc:grpChg chg="add mod">
          <ac:chgData name="Vanessa Roberts - Team Manager" userId="77a85490-d3ab-4bb8-8bc5-febe3a46516c" providerId="ADAL" clId="{677E927F-7AF3-40E4-B328-F9C2451538A5}" dt="2023-08-21T11:07:15.626" v="376"/>
          <ac:grpSpMkLst>
            <pc:docMk/>
            <pc:sldMk cId="1459599548" sldId="907"/>
            <ac:grpSpMk id="3" creationId="{32762A0D-6863-3747-7F9F-3B20BFE25BE9}"/>
          </ac:grpSpMkLst>
        </pc:grpChg>
        <pc:grpChg chg="mod">
          <ac:chgData name="Vanessa Roberts - Team Manager" userId="77a85490-d3ab-4bb8-8bc5-febe3a46516c" providerId="ADAL" clId="{677E927F-7AF3-40E4-B328-F9C2451538A5}" dt="2023-08-21T11:07:15.626" v="376"/>
          <ac:grpSpMkLst>
            <pc:docMk/>
            <pc:sldMk cId="1459599548" sldId="907"/>
            <ac:grpSpMk id="7" creationId="{AD8F5292-8F67-EA6A-A29C-F231B12B5710}"/>
          </ac:grpSpMkLst>
        </pc:grpChg>
        <pc:graphicFrameChg chg="mod">
          <ac:chgData name="Vanessa Roberts - Team Manager" userId="77a85490-d3ab-4bb8-8bc5-febe3a46516c" providerId="ADAL" clId="{677E927F-7AF3-40E4-B328-F9C2451538A5}" dt="2023-08-21T11:04:34.857" v="361" actId="14100"/>
          <ac:graphicFrameMkLst>
            <pc:docMk/>
            <pc:sldMk cId="1459599548" sldId="907"/>
            <ac:graphicFrameMk id="6" creationId="{39097715-D9C3-74C8-228A-1063DB74EE5D}"/>
          </ac:graphicFrameMkLst>
        </pc:graphicFrameChg>
        <pc:picChg chg="mod">
          <ac:chgData name="Vanessa Roberts - Team Manager" userId="77a85490-d3ab-4bb8-8bc5-febe3a46516c" providerId="ADAL" clId="{677E927F-7AF3-40E4-B328-F9C2451538A5}" dt="2023-08-21T11:07:15.626" v="376"/>
          <ac:picMkLst>
            <pc:docMk/>
            <pc:sldMk cId="1459599548" sldId="907"/>
            <ac:picMk id="5" creationId="{700411B5-D35F-152E-859C-38AF2AE06D12}"/>
          </ac:picMkLst>
        </pc:picChg>
        <pc:picChg chg="mod">
          <ac:chgData name="Vanessa Roberts - Team Manager" userId="77a85490-d3ab-4bb8-8bc5-febe3a46516c" providerId="ADAL" clId="{677E927F-7AF3-40E4-B328-F9C2451538A5}" dt="2023-08-21T11:07:15.626" v="376"/>
          <ac:picMkLst>
            <pc:docMk/>
            <pc:sldMk cId="1459599548" sldId="907"/>
            <ac:picMk id="8" creationId="{4073E311-8723-D557-9B42-7F305DF99B2B}"/>
          </ac:picMkLst>
        </pc:picChg>
        <pc:picChg chg="mod">
          <ac:chgData name="Vanessa Roberts - Team Manager" userId="77a85490-d3ab-4bb8-8bc5-febe3a46516c" providerId="ADAL" clId="{677E927F-7AF3-40E4-B328-F9C2451538A5}" dt="2023-08-21T11:07:15.626" v="376"/>
          <ac:picMkLst>
            <pc:docMk/>
            <pc:sldMk cId="1459599548" sldId="907"/>
            <ac:picMk id="9" creationId="{6815CCE6-4DF6-23D3-9ED3-DE3AEE58954D}"/>
          </ac:picMkLst>
        </pc:picChg>
        <pc:picChg chg="mod">
          <ac:chgData name="Vanessa Roberts - Team Manager" userId="77a85490-d3ab-4bb8-8bc5-febe3a46516c" providerId="ADAL" clId="{677E927F-7AF3-40E4-B328-F9C2451538A5}" dt="2023-08-21T11:07:15.626" v="376"/>
          <ac:picMkLst>
            <pc:docMk/>
            <pc:sldMk cId="1459599548" sldId="907"/>
            <ac:picMk id="10" creationId="{32C5A3F8-7A39-21AD-958C-51594D0698B8}"/>
          </ac:picMkLst>
        </pc:picChg>
        <pc:picChg chg="mod">
          <ac:chgData name="Vanessa Roberts - Team Manager" userId="77a85490-d3ab-4bb8-8bc5-febe3a46516c" providerId="ADAL" clId="{677E927F-7AF3-40E4-B328-F9C2451538A5}" dt="2023-08-21T11:07:15.626" v="376"/>
          <ac:picMkLst>
            <pc:docMk/>
            <pc:sldMk cId="1459599548" sldId="907"/>
            <ac:picMk id="11" creationId="{99A2ACF1-A314-0957-7EB7-48244712F349}"/>
          </ac:picMkLst>
        </pc:picChg>
      </pc:sldChg>
      <pc:sldChg chg="del">
        <pc:chgData name="Vanessa Roberts - Team Manager" userId="77a85490-d3ab-4bb8-8bc5-febe3a46516c" providerId="ADAL" clId="{677E927F-7AF3-40E4-B328-F9C2451538A5}" dt="2023-08-21T09:35:18.550" v="0" actId="2696"/>
        <pc:sldMkLst>
          <pc:docMk/>
          <pc:sldMk cId="4006591463" sldId="908"/>
        </pc:sldMkLst>
      </pc:sldChg>
      <pc:sldChg chg="addSp delSp modSp add mod">
        <pc:chgData name="Vanessa Roberts - Team Manager" userId="77a85490-d3ab-4bb8-8bc5-febe3a46516c" providerId="ADAL" clId="{677E927F-7AF3-40E4-B328-F9C2451538A5}" dt="2023-08-25T15:34:50.820" v="1926" actId="113"/>
        <pc:sldMkLst>
          <pc:docMk/>
          <pc:sldMk cId="4011226216" sldId="908"/>
        </pc:sldMkLst>
        <pc:spChg chg="mod">
          <ac:chgData name="Vanessa Roberts - Team Manager" userId="77a85490-d3ab-4bb8-8bc5-febe3a46516c" providerId="ADAL" clId="{677E927F-7AF3-40E4-B328-F9C2451538A5}" dt="2023-08-25T15:34:50.820" v="1926" actId="113"/>
          <ac:spMkLst>
            <pc:docMk/>
            <pc:sldMk cId="4011226216" sldId="908"/>
            <ac:spMk id="2" creationId="{7E2760FC-B30B-7CD1-0937-733F3A869BD9}"/>
          </ac:spMkLst>
        </pc:spChg>
        <pc:spChg chg="add mod">
          <ac:chgData name="Vanessa Roberts - Team Manager" userId="77a85490-d3ab-4bb8-8bc5-febe3a46516c" providerId="ADAL" clId="{677E927F-7AF3-40E4-B328-F9C2451538A5}" dt="2023-08-23T10:04:26.173" v="914" actId="5793"/>
          <ac:spMkLst>
            <pc:docMk/>
            <pc:sldMk cId="4011226216" sldId="908"/>
            <ac:spMk id="13" creationId="{1E939687-F398-E318-2015-1C70615B554E}"/>
          </ac:spMkLst>
        </pc:spChg>
        <pc:graphicFrameChg chg="del">
          <ac:chgData name="Vanessa Roberts - Team Manager" userId="77a85490-d3ab-4bb8-8bc5-febe3a46516c" providerId="ADAL" clId="{677E927F-7AF3-40E4-B328-F9C2451538A5}" dt="2023-08-23T09:55:43.688" v="762" actId="21"/>
          <ac:graphicFrameMkLst>
            <pc:docMk/>
            <pc:sldMk cId="4011226216" sldId="908"/>
            <ac:graphicFrameMk id="6" creationId="{39097715-D9C3-74C8-228A-1063DB74EE5D}"/>
          </ac:graphicFrameMkLst>
        </pc:graphicFrameChg>
        <pc:picChg chg="add mod">
          <ac:chgData name="Vanessa Roberts - Team Manager" userId="77a85490-d3ab-4bb8-8bc5-febe3a46516c" providerId="ADAL" clId="{677E927F-7AF3-40E4-B328-F9C2451538A5}" dt="2023-08-23T10:04:19.665" v="913" actId="14100"/>
          <ac:picMkLst>
            <pc:docMk/>
            <pc:sldMk cId="4011226216" sldId="908"/>
            <ac:picMk id="15" creationId="{4858BF47-3B35-C1A3-2FFC-AD8055C27019}"/>
          </ac:picMkLst>
        </pc:picChg>
      </pc:sldChg>
      <pc:sldChg chg="addSp delSp modSp add mod">
        <pc:chgData name="Vanessa Roberts - Team Manager" userId="77a85490-d3ab-4bb8-8bc5-febe3a46516c" providerId="ADAL" clId="{677E927F-7AF3-40E4-B328-F9C2451538A5}" dt="2023-08-23T10:05:45.408" v="919" actId="14100"/>
        <pc:sldMkLst>
          <pc:docMk/>
          <pc:sldMk cId="3141197086" sldId="909"/>
        </pc:sldMkLst>
        <pc:spChg chg="mod">
          <ac:chgData name="Vanessa Roberts - Team Manager" userId="77a85490-d3ab-4bb8-8bc5-febe3a46516c" providerId="ADAL" clId="{677E927F-7AF3-40E4-B328-F9C2451538A5}" dt="2023-08-23T10:02:01.768" v="855" actId="20577"/>
          <ac:spMkLst>
            <pc:docMk/>
            <pc:sldMk cId="3141197086" sldId="909"/>
            <ac:spMk id="2" creationId="{7E2760FC-B30B-7CD1-0937-733F3A869BD9}"/>
          </ac:spMkLst>
        </pc:spChg>
        <pc:spChg chg="del">
          <ac:chgData name="Vanessa Roberts - Team Manager" userId="77a85490-d3ab-4bb8-8bc5-febe3a46516c" providerId="ADAL" clId="{677E927F-7AF3-40E4-B328-F9C2451538A5}" dt="2023-08-23T10:05:36.221" v="915" actId="22"/>
          <ac:spMkLst>
            <pc:docMk/>
            <pc:sldMk cId="3141197086" sldId="909"/>
            <ac:spMk id="13" creationId="{1E939687-F398-E318-2015-1C70615B554E}"/>
          </ac:spMkLst>
        </pc:spChg>
        <pc:picChg chg="add mod ord">
          <ac:chgData name="Vanessa Roberts - Team Manager" userId="77a85490-d3ab-4bb8-8bc5-febe3a46516c" providerId="ADAL" clId="{677E927F-7AF3-40E4-B328-F9C2451538A5}" dt="2023-08-23T10:05:45.408" v="919" actId="14100"/>
          <ac:picMkLst>
            <pc:docMk/>
            <pc:sldMk cId="3141197086" sldId="909"/>
            <ac:picMk id="12" creationId="{D0552C3E-143C-BCC6-718F-9ACC98EDBC49}"/>
          </ac:picMkLst>
        </pc:picChg>
      </pc:sldChg>
      <pc:sldChg chg="addSp delSp modSp add mod">
        <pc:chgData name="Vanessa Roberts - Team Manager" userId="77a85490-d3ab-4bb8-8bc5-febe3a46516c" providerId="ADAL" clId="{677E927F-7AF3-40E4-B328-F9C2451538A5}" dt="2023-08-23T10:08:40.417" v="985" actId="14100"/>
        <pc:sldMkLst>
          <pc:docMk/>
          <pc:sldMk cId="3089565780" sldId="910"/>
        </pc:sldMkLst>
        <pc:spChg chg="mod">
          <ac:chgData name="Vanessa Roberts - Team Manager" userId="77a85490-d3ab-4bb8-8bc5-febe3a46516c" providerId="ADAL" clId="{677E927F-7AF3-40E4-B328-F9C2451538A5}" dt="2023-08-23T10:06:46.034" v="977" actId="20577"/>
          <ac:spMkLst>
            <pc:docMk/>
            <pc:sldMk cId="3089565780" sldId="910"/>
            <ac:spMk id="2" creationId="{7E2760FC-B30B-7CD1-0937-733F3A869BD9}"/>
          </ac:spMkLst>
        </pc:spChg>
        <pc:spChg chg="del">
          <ac:chgData name="Vanessa Roberts - Team Manager" userId="77a85490-d3ab-4bb8-8bc5-febe3a46516c" providerId="ADAL" clId="{677E927F-7AF3-40E4-B328-F9C2451538A5}" dt="2023-08-23T10:06:20.235" v="935" actId="22"/>
          <ac:spMkLst>
            <pc:docMk/>
            <pc:sldMk cId="3089565780" sldId="910"/>
            <ac:spMk id="13" creationId="{1E939687-F398-E318-2015-1C70615B554E}"/>
          </ac:spMkLst>
        </pc:spChg>
        <pc:spChg chg="add del mod">
          <ac:chgData name="Vanessa Roberts - Team Manager" userId="77a85490-d3ab-4bb8-8bc5-febe3a46516c" providerId="ADAL" clId="{677E927F-7AF3-40E4-B328-F9C2451538A5}" dt="2023-08-23T10:08:30.872" v="983" actId="478"/>
          <ac:spMkLst>
            <pc:docMk/>
            <pc:sldMk cId="3089565780" sldId="910"/>
            <ac:spMk id="15" creationId="{C00FAEF7-EF00-E0F9-DB11-366168EDEF6A}"/>
          </ac:spMkLst>
        </pc:spChg>
        <pc:picChg chg="add del mod ord">
          <ac:chgData name="Vanessa Roberts - Team Manager" userId="77a85490-d3ab-4bb8-8bc5-febe3a46516c" providerId="ADAL" clId="{677E927F-7AF3-40E4-B328-F9C2451538A5}" dt="2023-08-23T10:07:07.883" v="980" actId="478"/>
          <ac:picMkLst>
            <pc:docMk/>
            <pc:sldMk cId="3089565780" sldId="910"/>
            <ac:picMk id="12" creationId="{8B26A9F1-3381-FA3F-7710-5CE992A5D15B}"/>
          </ac:picMkLst>
        </pc:picChg>
        <pc:picChg chg="add mod">
          <ac:chgData name="Vanessa Roberts - Team Manager" userId="77a85490-d3ab-4bb8-8bc5-febe3a46516c" providerId="ADAL" clId="{677E927F-7AF3-40E4-B328-F9C2451538A5}" dt="2023-08-23T10:08:40.417" v="985" actId="14100"/>
          <ac:picMkLst>
            <pc:docMk/>
            <pc:sldMk cId="3089565780" sldId="910"/>
            <ac:picMk id="17" creationId="{3AAD2513-7514-4B01-5C72-82224F3975A3}"/>
          </ac:picMkLst>
        </pc:picChg>
      </pc:sldChg>
      <pc:sldChg chg="addSp modSp add mod">
        <pc:chgData name="Vanessa Roberts - Team Manager" userId="77a85490-d3ab-4bb8-8bc5-febe3a46516c" providerId="ADAL" clId="{677E927F-7AF3-40E4-B328-F9C2451538A5}" dt="2023-08-23T10:11:56.906" v="1025" actId="1076"/>
        <pc:sldMkLst>
          <pc:docMk/>
          <pc:sldMk cId="3058695812" sldId="911"/>
        </pc:sldMkLst>
        <pc:spChg chg="mod">
          <ac:chgData name="Vanessa Roberts - Team Manager" userId="77a85490-d3ab-4bb8-8bc5-febe3a46516c" providerId="ADAL" clId="{677E927F-7AF3-40E4-B328-F9C2451538A5}" dt="2023-08-23T10:11:08.551" v="1016" actId="20577"/>
          <ac:spMkLst>
            <pc:docMk/>
            <pc:sldMk cId="3058695812" sldId="911"/>
            <ac:spMk id="2" creationId="{7E2760FC-B30B-7CD1-0937-733F3A869BD9}"/>
          </ac:spMkLst>
        </pc:spChg>
        <pc:spChg chg="mod">
          <ac:chgData name="Vanessa Roberts - Team Manager" userId="77a85490-d3ab-4bb8-8bc5-febe3a46516c" providerId="ADAL" clId="{677E927F-7AF3-40E4-B328-F9C2451538A5}" dt="2023-08-23T10:11:52.575" v="1024" actId="14100"/>
          <ac:spMkLst>
            <pc:docMk/>
            <pc:sldMk cId="3058695812" sldId="911"/>
            <ac:spMk id="13" creationId="{1E939687-F398-E318-2015-1C70615B554E}"/>
          </ac:spMkLst>
        </pc:spChg>
        <pc:picChg chg="add mod">
          <ac:chgData name="Vanessa Roberts - Team Manager" userId="77a85490-d3ab-4bb8-8bc5-febe3a46516c" providerId="ADAL" clId="{677E927F-7AF3-40E4-B328-F9C2451538A5}" dt="2023-08-23T10:11:56.906" v="1025" actId="1076"/>
          <ac:picMkLst>
            <pc:docMk/>
            <pc:sldMk cId="3058695812" sldId="911"/>
            <ac:picMk id="12" creationId="{5C4DD537-3964-89D7-2335-DFDA39E35A73}"/>
          </ac:picMkLst>
        </pc:picChg>
      </pc:sldChg>
      <pc:sldChg chg="add">
        <pc:chgData name="Vanessa Roberts - Team Manager" userId="77a85490-d3ab-4bb8-8bc5-febe3a46516c" providerId="ADAL" clId="{677E927F-7AF3-40E4-B328-F9C2451538A5}" dt="2023-08-23T10:12:07.930" v="1026" actId="2890"/>
        <pc:sldMkLst>
          <pc:docMk/>
          <pc:sldMk cId="1546949353" sldId="912"/>
        </pc:sldMkLst>
      </pc:sldChg>
      <pc:sldChg chg="addSp delSp modSp add mod">
        <pc:chgData name="Vanessa Roberts - Team Manager" userId="77a85490-d3ab-4bb8-8bc5-febe3a46516c" providerId="ADAL" clId="{677E927F-7AF3-40E4-B328-F9C2451538A5}" dt="2023-08-25T15:39:50.566" v="2208" actId="14100"/>
        <pc:sldMkLst>
          <pc:docMk/>
          <pc:sldMk cId="675292467" sldId="913"/>
        </pc:sldMkLst>
        <pc:spChg chg="mod">
          <ac:chgData name="Vanessa Roberts - Team Manager" userId="77a85490-d3ab-4bb8-8bc5-febe3a46516c" providerId="ADAL" clId="{677E927F-7AF3-40E4-B328-F9C2451538A5}" dt="2023-08-23T10:16:35.504" v="1086" actId="20577"/>
          <ac:spMkLst>
            <pc:docMk/>
            <pc:sldMk cId="675292467" sldId="913"/>
            <ac:spMk id="2" creationId="{7E2760FC-B30B-7CD1-0937-733F3A869BD9}"/>
          </ac:spMkLst>
        </pc:spChg>
        <pc:spChg chg="mod">
          <ac:chgData name="Vanessa Roberts - Team Manager" userId="77a85490-d3ab-4bb8-8bc5-febe3a46516c" providerId="ADAL" clId="{677E927F-7AF3-40E4-B328-F9C2451538A5}" dt="2023-08-25T15:37:01.349" v="2204" actId="20577"/>
          <ac:spMkLst>
            <pc:docMk/>
            <pc:sldMk cId="675292467" sldId="913"/>
            <ac:spMk id="13" creationId="{1E939687-F398-E318-2015-1C70615B554E}"/>
          </ac:spMkLst>
        </pc:spChg>
        <pc:picChg chg="del">
          <ac:chgData name="Vanessa Roberts - Team Manager" userId="77a85490-d3ab-4bb8-8bc5-febe3a46516c" providerId="ADAL" clId="{677E927F-7AF3-40E4-B328-F9C2451538A5}" dt="2023-08-23T10:15:59.807" v="1033" actId="478"/>
          <ac:picMkLst>
            <pc:docMk/>
            <pc:sldMk cId="675292467" sldId="913"/>
            <ac:picMk id="12" creationId="{5C4DD537-3964-89D7-2335-DFDA39E35A73}"/>
          </ac:picMkLst>
        </pc:picChg>
        <pc:picChg chg="add mod">
          <ac:chgData name="Vanessa Roberts - Team Manager" userId="77a85490-d3ab-4bb8-8bc5-febe3a46516c" providerId="ADAL" clId="{677E927F-7AF3-40E4-B328-F9C2451538A5}" dt="2023-08-25T15:39:50.566" v="2208" actId="14100"/>
          <ac:picMkLst>
            <pc:docMk/>
            <pc:sldMk cId="675292467" sldId="913"/>
            <ac:picMk id="12" creationId="{EF8F1F38-3909-09B4-02FA-2566ED48D9DC}"/>
          </ac:picMkLst>
        </pc:picChg>
      </pc:sldChg>
      <pc:sldChg chg="modSp new mod ord">
        <pc:chgData name="Vanessa Roberts - Team Manager" userId="77a85490-d3ab-4bb8-8bc5-febe3a46516c" providerId="ADAL" clId="{677E927F-7AF3-40E4-B328-F9C2451538A5}" dt="2023-08-25T15:34:27.975" v="1924" actId="113"/>
        <pc:sldMkLst>
          <pc:docMk/>
          <pc:sldMk cId="382595549" sldId="914"/>
        </pc:sldMkLst>
        <pc:spChg chg="mod">
          <ac:chgData name="Vanessa Roberts - Team Manager" userId="77a85490-d3ab-4bb8-8bc5-febe3a46516c" providerId="ADAL" clId="{677E927F-7AF3-40E4-B328-F9C2451538A5}" dt="2023-08-25T15:34:27.975" v="1924" actId="113"/>
          <ac:spMkLst>
            <pc:docMk/>
            <pc:sldMk cId="382595549" sldId="914"/>
            <ac:spMk id="2" creationId="{D142F900-8E6D-205F-45BD-A4DF9479C19A}"/>
          </ac:spMkLst>
        </pc:spChg>
        <pc:spChg chg="mod">
          <ac:chgData name="Vanessa Roberts - Team Manager" userId="77a85490-d3ab-4bb8-8bc5-febe3a46516c" providerId="ADAL" clId="{677E927F-7AF3-40E4-B328-F9C2451538A5}" dt="2023-08-25T15:34:10.649" v="1923" actId="20577"/>
          <ac:spMkLst>
            <pc:docMk/>
            <pc:sldMk cId="382595549" sldId="914"/>
            <ac:spMk id="3" creationId="{5BDB535C-9BE6-6B32-910D-9B0DC4CC1FC2}"/>
          </ac:spMkLst>
        </pc:spChg>
      </pc:sldChg>
      <pc:sldMasterChg chg="delSldLayout">
        <pc:chgData name="Vanessa Roberts - Team Manager" userId="77a85490-d3ab-4bb8-8bc5-febe3a46516c" providerId="ADAL" clId="{677E927F-7AF3-40E4-B328-F9C2451538A5}" dt="2023-08-21T09:35:46.072" v="1" actId="2696"/>
        <pc:sldMasterMkLst>
          <pc:docMk/>
          <pc:sldMasterMk cId="2285234850" sldId="2147483885"/>
        </pc:sldMasterMkLst>
        <pc:sldLayoutChg chg="del">
          <pc:chgData name="Vanessa Roberts - Team Manager" userId="77a85490-d3ab-4bb8-8bc5-febe3a46516c" providerId="ADAL" clId="{677E927F-7AF3-40E4-B328-F9C2451538A5}" dt="2023-08-21T09:35:46.072" v="1" actId="2696"/>
          <pc:sldLayoutMkLst>
            <pc:docMk/>
            <pc:sldMasterMk cId="2285234850" sldId="2147483885"/>
            <pc:sldLayoutMk cId="107339855" sldId="2147483898"/>
          </pc:sldLayoutMkLst>
        </pc:sldLayoutChg>
        <pc:sldLayoutChg chg="del">
          <pc:chgData name="Vanessa Roberts - Team Manager" userId="77a85490-d3ab-4bb8-8bc5-febe3a46516c" providerId="ADAL" clId="{677E927F-7AF3-40E4-B328-F9C2451538A5}" dt="2023-08-21T09:35:46.072" v="1" actId="2696"/>
          <pc:sldLayoutMkLst>
            <pc:docMk/>
            <pc:sldMasterMk cId="2285234850" sldId="2147483885"/>
            <pc:sldLayoutMk cId="975372870" sldId="214748390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EHTS REQUEST SOURCE 2022/23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'RFS (2)'!$A$25:$A$35</c:f>
              <c:strCache>
                <c:ptCount val="11"/>
                <c:pt idx="0">
                  <c:v>Police</c:v>
                </c:pt>
                <c:pt idx="1">
                  <c:v>Health</c:v>
                </c:pt>
                <c:pt idx="2">
                  <c:v>Education</c:v>
                </c:pt>
                <c:pt idx="3">
                  <c:v>Member of the Public</c:v>
                </c:pt>
                <c:pt idx="4">
                  <c:v>Other</c:v>
                </c:pt>
                <c:pt idx="5">
                  <c:v>Local Authority</c:v>
                </c:pt>
                <c:pt idx="6">
                  <c:v>Anonymous</c:v>
                </c:pt>
                <c:pt idx="7">
                  <c:v>Blanks</c:v>
                </c:pt>
                <c:pt idx="8">
                  <c:v>Housing</c:v>
                </c:pt>
                <c:pt idx="9">
                  <c:v>NSPCC</c:v>
                </c:pt>
                <c:pt idx="10">
                  <c:v>CAFCASS</c:v>
                </c:pt>
              </c:strCache>
            </c:strRef>
          </c:cat>
          <c:val>
            <c:numRef>
              <c:f>'RFS (2)'!$B$25:$B$35</c:f>
              <c:numCache>
                <c:formatCode>General</c:formatCode>
                <c:ptCount val="11"/>
                <c:pt idx="0">
                  <c:v>12694</c:v>
                </c:pt>
                <c:pt idx="1">
                  <c:v>8369</c:v>
                </c:pt>
                <c:pt idx="2">
                  <c:v>7405</c:v>
                </c:pt>
                <c:pt idx="3">
                  <c:v>6909</c:v>
                </c:pt>
                <c:pt idx="4">
                  <c:v>3731</c:v>
                </c:pt>
                <c:pt idx="5">
                  <c:v>2292</c:v>
                </c:pt>
                <c:pt idx="6">
                  <c:v>2001</c:v>
                </c:pt>
                <c:pt idx="7">
                  <c:v>894</c:v>
                </c:pt>
                <c:pt idx="8">
                  <c:v>734</c:v>
                </c:pt>
                <c:pt idx="9">
                  <c:v>730</c:v>
                </c:pt>
                <c:pt idx="10">
                  <c:v>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37-47AF-96FD-7EBAE70059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42518224"/>
        <c:axId val="642516256"/>
      </c:barChart>
      <c:catAx>
        <c:axId val="642518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516256"/>
        <c:crosses val="autoZero"/>
        <c:auto val="1"/>
        <c:lblAlgn val="ctr"/>
        <c:lblOffset val="100"/>
        <c:noMultiLvlLbl val="0"/>
      </c:catAx>
      <c:valAx>
        <c:axId val="64251625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64251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10_2E19DF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F1C3E68-FA92-48A9-A78E-AB334912A07C}" authorId="{CDE9F1FD-32EB-C536-C766-C1B886A9B7C6}" created="2023-05-25T09:49:09.190">
    <pc:sldMkLst xmlns:pc="http://schemas.microsoft.com/office/powerpoint/2013/main/command">
      <pc:docMk/>
      <pc:sldMk cId="773447636" sldId="272"/>
    </pc:sldMkLst>
    <p188:replyLst>
      <p188:reply id="{4D203BAD-2128-4BA3-9AE2-A857A230706C}" authorId="{9FFCC3E0-0E58-5AB1-A1BE-5905AA0458C4}" created="2023-05-25T13:40:36.993">
        <p188:txBody>
          <a:bodyPr/>
          <a:lstStyle/>
          <a:p>
            <a:r>
              <a:rPr lang="en-GB"/>
              <a:t>50.91 FTE, 3 FTE	Team Managers, 11.61 	FTE Senior Practitioners, 12.60 	FTE Social Workers, 21.70	FTE Children and Family Advisors</a:t>
            </a:r>
          </a:p>
        </p188:txBody>
      </p188:reply>
    </p188:replyLst>
    <p188:txBody>
      <a:bodyPr/>
      <a:lstStyle/>
      <a:p>
        <a:r>
          <a:rPr lang="en-GB"/>
          <a:t>Lauraine, please can I have some info around the Hub's structure e.g. how many seniors, SWs, Advisors etc - who they sit under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55CA8-E580-4BB2-8640-A4DC6948E3CC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A89B38D-A3D8-4D5A-B690-A89D27B138E6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2400" dirty="0"/>
            <a:t>Service Manager</a:t>
          </a:r>
        </a:p>
      </dgm:t>
    </dgm:pt>
    <dgm:pt modelId="{BD085C1E-A968-4CEE-B740-C84376930BF4}" type="parTrans" cxnId="{97E005EF-9019-4605-97FD-6E1383F72161}">
      <dgm:prSet/>
      <dgm:spPr/>
      <dgm:t>
        <a:bodyPr/>
        <a:lstStyle/>
        <a:p>
          <a:endParaRPr lang="en-GB"/>
        </a:p>
      </dgm:t>
    </dgm:pt>
    <dgm:pt modelId="{7FBA4B8C-655A-4D42-8E54-B184792DE21D}" type="sibTrans" cxnId="{97E005EF-9019-4605-97FD-6E1383F72161}">
      <dgm:prSet/>
      <dgm:spPr/>
      <dgm:t>
        <a:bodyPr/>
        <a:lstStyle/>
        <a:p>
          <a:endParaRPr lang="en-GB"/>
        </a:p>
      </dgm:t>
    </dgm:pt>
    <dgm:pt modelId="{C49C726C-7042-4304-9007-4939B47AD981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GB" sz="2000"/>
            <a:t>Team Manager</a:t>
          </a:r>
          <a:endParaRPr lang="en-GB" sz="2000" dirty="0"/>
        </a:p>
      </dgm:t>
    </dgm:pt>
    <dgm:pt modelId="{05EF12B8-1007-4602-97DC-96BFB51CA8AF}" type="parTrans" cxnId="{E8122A8E-EDBB-4DE4-8521-445DCD613350}">
      <dgm:prSet/>
      <dgm:spPr/>
      <dgm:t>
        <a:bodyPr/>
        <a:lstStyle/>
        <a:p>
          <a:endParaRPr lang="en-GB"/>
        </a:p>
      </dgm:t>
    </dgm:pt>
    <dgm:pt modelId="{B423BD88-E6FC-40D6-B0D9-4A42F333C310}" type="sibTrans" cxnId="{E8122A8E-EDBB-4DE4-8521-445DCD613350}">
      <dgm:prSet/>
      <dgm:spPr/>
      <dgm:t>
        <a:bodyPr/>
        <a:lstStyle/>
        <a:p>
          <a:endParaRPr lang="en-GB"/>
        </a:p>
      </dgm:t>
    </dgm:pt>
    <dgm:pt modelId="{F498B4FC-DE3C-4764-B2D6-CFE9B4D2437D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GB" sz="2000"/>
            <a:t>Team Manager</a:t>
          </a:r>
          <a:endParaRPr lang="en-GB" sz="2000" dirty="0"/>
        </a:p>
      </dgm:t>
    </dgm:pt>
    <dgm:pt modelId="{DB1C3B90-57CB-4DD2-A584-194D7B5CCA48}" type="parTrans" cxnId="{EC78BD9D-7AD7-4379-8DF7-51309331E470}">
      <dgm:prSet/>
      <dgm:spPr/>
      <dgm:t>
        <a:bodyPr/>
        <a:lstStyle/>
        <a:p>
          <a:endParaRPr lang="en-GB"/>
        </a:p>
      </dgm:t>
    </dgm:pt>
    <dgm:pt modelId="{F726E12B-08FF-44B9-907F-23F4C319752F}" type="sibTrans" cxnId="{EC78BD9D-7AD7-4379-8DF7-51309331E470}">
      <dgm:prSet/>
      <dgm:spPr/>
      <dgm:t>
        <a:bodyPr/>
        <a:lstStyle/>
        <a:p>
          <a:endParaRPr lang="en-GB"/>
        </a:p>
      </dgm:t>
    </dgm:pt>
    <dgm:pt modelId="{65DDE463-51F7-422B-AC0B-8492D0E603E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sz="2000" dirty="0">
              <a:solidFill>
                <a:schemeClr val="tx1"/>
              </a:solidFill>
            </a:rPr>
            <a:t>Domestic Abuse Lead</a:t>
          </a:r>
        </a:p>
      </dgm:t>
    </dgm:pt>
    <dgm:pt modelId="{50C09A39-987C-4BB3-8DBA-007228B99DA8}" type="parTrans" cxnId="{79CE61E7-87C8-4327-B035-2432822DDB55}">
      <dgm:prSet/>
      <dgm:spPr/>
      <dgm:t>
        <a:bodyPr/>
        <a:lstStyle/>
        <a:p>
          <a:endParaRPr lang="en-GB"/>
        </a:p>
      </dgm:t>
    </dgm:pt>
    <dgm:pt modelId="{3985EB14-4EB8-4867-B461-FED555C5788A}" type="sibTrans" cxnId="{79CE61E7-87C8-4327-B035-2432822DDB55}">
      <dgm:prSet/>
      <dgm:spPr/>
      <dgm:t>
        <a:bodyPr/>
        <a:lstStyle/>
        <a:p>
          <a:endParaRPr lang="en-GB"/>
        </a:p>
      </dgm:t>
    </dgm:pt>
    <dgm:pt modelId="{15DD8E59-1247-4ADA-A8CF-31640447513F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GB" sz="2000" dirty="0"/>
            <a:t>Team Manager</a:t>
          </a:r>
        </a:p>
      </dgm:t>
    </dgm:pt>
    <dgm:pt modelId="{1E43B263-BDE9-4440-BD7F-CAAD820E41D4}" type="sibTrans" cxnId="{F8F6AC03-879A-4D2A-8AF9-DF4248B9C6C8}">
      <dgm:prSet/>
      <dgm:spPr/>
      <dgm:t>
        <a:bodyPr/>
        <a:lstStyle/>
        <a:p>
          <a:endParaRPr lang="en-GB" dirty="0"/>
        </a:p>
      </dgm:t>
    </dgm:pt>
    <dgm:pt modelId="{373FA435-8807-4DC2-A072-93B5950C50BA}" type="parTrans" cxnId="{F8F6AC03-879A-4D2A-8AF9-DF4248B9C6C8}">
      <dgm:prSet/>
      <dgm:spPr/>
      <dgm:t>
        <a:bodyPr/>
        <a:lstStyle/>
        <a:p>
          <a:endParaRPr lang="en-GB"/>
        </a:p>
      </dgm:t>
    </dgm:pt>
    <dgm:pt modelId="{FB0EAA99-F5A1-4B0E-9720-060B63FE0A54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ctr"/>
          <a:r>
            <a:rPr lang="en-GB" sz="2000" dirty="0"/>
            <a:t>Lead 0-19yrs</a:t>
          </a:r>
        </a:p>
      </dgm:t>
    </dgm:pt>
    <dgm:pt modelId="{ACDB260C-E959-4AB9-AB5B-D6B29039351C}" type="sibTrans" cxnId="{3F6B4243-81E0-4D3D-8C4A-DE2D86F028CC}">
      <dgm:prSet/>
      <dgm:spPr/>
      <dgm:t>
        <a:bodyPr/>
        <a:lstStyle/>
        <a:p>
          <a:endParaRPr lang="en-GB"/>
        </a:p>
      </dgm:t>
    </dgm:pt>
    <dgm:pt modelId="{F2A94ECC-DBFC-4602-A552-CF684E9D5AE1}" type="parTrans" cxnId="{3F6B4243-81E0-4D3D-8C4A-DE2D86F028CC}">
      <dgm:prSet/>
      <dgm:spPr/>
      <dgm:t>
        <a:bodyPr/>
        <a:lstStyle/>
        <a:p>
          <a:endParaRPr lang="en-GB"/>
        </a:p>
      </dgm:t>
    </dgm:pt>
    <dgm:pt modelId="{4AE0BAA5-3E39-43ED-BEC4-9C67EA602ED9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2000" dirty="0"/>
            <a:t>6 x TAFSOs</a:t>
          </a:r>
        </a:p>
      </dgm:t>
    </dgm:pt>
    <dgm:pt modelId="{C35C3BBE-C162-44FC-A2A6-506323487C63}" type="parTrans" cxnId="{44A54E8E-707E-4266-989C-6B445DA45BB2}">
      <dgm:prSet/>
      <dgm:spPr/>
      <dgm:t>
        <a:bodyPr/>
        <a:lstStyle/>
        <a:p>
          <a:endParaRPr lang="en-GB"/>
        </a:p>
      </dgm:t>
    </dgm:pt>
    <dgm:pt modelId="{25FBF4A5-883D-49EA-809D-DEABC4D7FBE2}" type="sibTrans" cxnId="{44A54E8E-707E-4266-989C-6B445DA45BB2}">
      <dgm:prSet/>
      <dgm:spPr/>
      <dgm:t>
        <a:bodyPr/>
        <a:lstStyle/>
        <a:p>
          <a:endParaRPr lang="en-GB"/>
        </a:p>
      </dgm:t>
    </dgm:pt>
    <dgm:pt modelId="{33E0C678-FF0F-474C-B5AF-8A096550DA7A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2000" dirty="0"/>
            <a:t>2 x Family Navigators</a:t>
          </a:r>
        </a:p>
      </dgm:t>
    </dgm:pt>
    <dgm:pt modelId="{9AE081DE-3B26-44CF-A2C8-3C89FBCAD934}" type="parTrans" cxnId="{4EE8B3BB-4BF7-49C2-85C3-71568CA4A395}">
      <dgm:prSet/>
      <dgm:spPr/>
      <dgm:t>
        <a:bodyPr/>
        <a:lstStyle/>
        <a:p>
          <a:endParaRPr lang="en-GB"/>
        </a:p>
      </dgm:t>
    </dgm:pt>
    <dgm:pt modelId="{2F822CFC-3174-48D7-AA09-EC251435903B}" type="sibTrans" cxnId="{4EE8B3BB-4BF7-49C2-85C3-71568CA4A395}">
      <dgm:prSet/>
      <dgm:spPr/>
      <dgm:t>
        <a:bodyPr/>
        <a:lstStyle/>
        <a:p>
          <a:endParaRPr lang="en-GB"/>
        </a:p>
      </dgm:t>
    </dgm:pt>
    <dgm:pt modelId="{C82F43A2-2371-49D1-8882-B932C9C00FFD}" type="pres">
      <dgm:prSet presAssocID="{26A55CA8-E580-4BB2-8640-A4DC6948E3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5984C5F-9AF8-41F6-9024-079B305F93E1}" type="pres">
      <dgm:prSet presAssocID="{9A89B38D-A3D8-4D5A-B690-A89D27B138E6}" presName="hierRoot1" presStyleCnt="0">
        <dgm:presLayoutVars>
          <dgm:hierBranch val="init"/>
        </dgm:presLayoutVars>
      </dgm:prSet>
      <dgm:spPr/>
    </dgm:pt>
    <dgm:pt modelId="{3337604F-AD02-4345-9C9A-89174E2478FA}" type="pres">
      <dgm:prSet presAssocID="{9A89B38D-A3D8-4D5A-B690-A89D27B138E6}" presName="rootComposite1" presStyleCnt="0"/>
      <dgm:spPr/>
    </dgm:pt>
    <dgm:pt modelId="{374BB4A7-D11B-4A8D-B7F4-6D94BA74235F}" type="pres">
      <dgm:prSet presAssocID="{9A89B38D-A3D8-4D5A-B690-A89D27B138E6}" presName="rootText1" presStyleLbl="node0" presStyleIdx="0" presStyleCnt="1">
        <dgm:presLayoutVars>
          <dgm:chPref val="3"/>
        </dgm:presLayoutVars>
      </dgm:prSet>
      <dgm:spPr/>
    </dgm:pt>
    <dgm:pt modelId="{A32F8A47-49A0-4193-9BA6-409BA6E8764F}" type="pres">
      <dgm:prSet presAssocID="{9A89B38D-A3D8-4D5A-B690-A89D27B138E6}" presName="rootConnector1" presStyleLbl="node1" presStyleIdx="0" presStyleCnt="0"/>
      <dgm:spPr/>
    </dgm:pt>
    <dgm:pt modelId="{79DFAA72-F529-4B60-938E-754890E40831}" type="pres">
      <dgm:prSet presAssocID="{9A89B38D-A3D8-4D5A-B690-A89D27B138E6}" presName="hierChild2" presStyleCnt="0"/>
      <dgm:spPr/>
    </dgm:pt>
    <dgm:pt modelId="{4C851C8B-3011-431B-BB96-D6DFA2BF57F6}" type="pres">
      <dgm:prSet presAssocID="{373FA435-8807-4DC2-A072-93B5950C50BA}" presName="Name37" presStyleLbl="parChTrans1D2" presStyleIdx="0" presStyleCnt="5"/>
      <dgm:spPr/>
    </dgm:pt>
    <dgm:pt modelId="{EE93579E-F141-4948-A731-0B9C133998FC}" type="pres">
      <dgm:prSet presAssocID="{15DD8E59-1247-4ADA-A8CF-31640447513F}" presName="hierRoot2" presStyleCnt="0">
        <dgm:presLayoutVars>
          <dgm:hierBranch val="init"/>
        </dgm:presLayoutVars>
      </dgm:prSet>
      <dgm:spPr/>
    </dgm:pt>
    <dgm:pt modelId="{051A8C20-F0DC-41F6-A9B2-AF59F7127E4C}" type="pres">
      <dgm:prSet presAssocID="{15DD8E59-1247-4ADA-A8CF-31640447513F}" presName="rootComposite" presStyleCnt="0"/>
      <dgm:spPr/>
    </dgm:pt>
    <dgm:pt modelId="{EAF96811-51E4-4378-A2D4-82CE230E75EE}" type="pres">
      <dgm:prSet presAssocID="{15DD8E59-1247-4ADA-A8CF-31640447513F}" presName="rootText" presStyleLbl="node2" presStyleIdx="0" presStyleCnt="5">
        <dgm:presLayoutVars>
          <dgm:chPref val="3"/>
        </dgm:presLayoutVars>
      </dgm:prSet>
      <dgm:spPr/>
    </dgm:pt>
    <dgm:pt modelId="{43539282-DDE1-42B3-85EC-E8A3048541A0}" type="pres">
      <dgm:prSet presAssocID="{15DD8E59-1247-4ADA-A8CF-31640447513F}" presName="rootConnector" presStyleLbl="node2" presStyleIdx="0" presStyleCnt="5"/>
      <dgm:spPr/>
    </dgm:pt>
    <dgm:pt modelId="{963E028F-A149-45CE-803A-DE76452EED17}" type="pres">
      <dgm:prSet presAssocID="{15DD8E59-1247-4ADA-A8CF-31640447513F}" presName="hierChild4" presStyleCnt="0"/>
      <dgm:spPr/>
    </dgm:pt>
    <dgm:pt modelId="{07CE8F54-81C2-4481-A276-BF67FC849223}" type="pres">
      <dgm:prSet presAssocID="{15DD8E59-1247-4ADA-A8CF-31640447513F}" presName="hierChild5" presStyleCnt="0"/>
      <dgm:spPr/>
    </dgm:pt>
    <dgm:pt modelId="{3B0FF07D-5F2C-4B24-AEC0-056E15D8D485}" type="pres">
      <dgm:prSet presAssocID="{DB1C3B90-57CB-4DD2-A584-194D7B5CCA48}" presName="Name37" presStyleLbl="parChTrans1D2" presStyleIdx="1" presStyleCnt="5"/>
      <dgm:spPr/>
    </dgm:pt>
    <dgm:pt modelId="{6556D423-B51C-4DAE-A858-C5EB02EF903F}" type="pres">
      <dgm:prSet presAssocID="{F498B4FC-DE3C-4764-B2D6-CFE9B4D2437D}" presName="hierRoot2" presStyleCnt="0">
        <dgm:presLayoutVars>
          <dgm:hierBranch val="init"/>
        </dgm:presLayoutVars>
      </dgm:prSet>
      <dgm:spPr/>
    </dgm:pt>
    <dgm:pt modelId="{E26C3C01-2F29-48B3-BED5-FF8C714C9D38}" type="pres">
      <dgm:prSet presAssocID="{F498B4FC-DE3C-4764-B2D6-CFE9B4D2437D}" presName="rootComposite" presStyleCnt="0"/>
      <dgm:spPr/>
    </dgm:pt>
    <dgm:pt modelId="{36633519-77AA-4ED8-A7AE-545261149E89}" type="pres">
      <dgm:prSet presAssocID="{F498B4FC-DE3C-4764-B2D6-CFE9B4D2437D}" presName="rootText" presStyleLbl="node2" presStyleIdx="1" presStyleCnt="5">
        <dgm:presLayoutVars>
          <dgm:chPref val="3"/>
        </dgm:presLayoutVars>
      </dgm:prSet>
      <dgm:spPr/>
    </dgm:pt>
    <dgm:pt modelId="{A23603A5-8E3B-400B-9B39-888E5DD861F9}" type="pres">
      <dgm:prSet presAssocID="{F498B4FC-DE3C-4764-B2D6-CFE9B4D2437D}" presName="rootConnector" presStyleLbl="node2" presStyleIdx="1" presStyleCnt="5"/>
      <dgm:spPr/>
    </dgm:pt>
    <dgm:pt modelId="{5783990D-F58D-453B-AB44-081C4628B2F1}" type="pres">
      <dgm:prSet presAssocID="{F498B4FC-DE3C-4764-B2D6-CFE9B4D2437D}" presName="hierChild4" presStyleCnt="0"/>
      <dgm:spPr/>
    </dgm:pt>
    <dgm:pt modelId="{4062C28E-7958-49A7-B546-A9679B7631E0}" type="pres">
      <dgm:prSet presAssocID="{F498B4FC-DE3C-4764-B2D6-CFE9B4D2437D}" presName="hierChild5" presStyleCnt="0"/>
      <dgm:spPr/>
    </dgm:pt>
    <dgm:pt modelId="{443A23B3-466C-4CD4-B53C-9A54BFE8DEDB}" type="pres">
      <dgm:prSet presAssocID="{05EF12B8-1007-4602-97DC-96BFB51CA8AF}" presName="Name37" presStyleLbl="parChTrans1D2" presStyleIdx="2" presStyleCnt="5"/>
      <dgm:spPr/>
    </dgm:pt>
    <dgm:pt modelId="{81DF5150-0807-4583-81A8-85109CD5C3E6}" type="pres">
      <dgm:prSet presAssocID="{C49C726C-7042-4304-9007-4939B47AD981}" presName="hierRoot2" presStyleCnt="0">
        <dgm:presLayoutVars>
          <dgm:hierBranch val="init"/>
        </dgm:presLayoutVars>
      </dgm:prSet>
      <dgm:spPr/>
    </dgm:pt>
    <dgm:pt modelId="{E7E022ED-78EB-447B-9361-B8BFE44D4A9F}" type="pres">
      <dgm:prSet presAssocID="{C49C726C-7042-4304-9007-4939B47AD981}" presName="rootComposite" presStyleCnt="0"/>
      <dgm:spPr/>
    </dgm:pt>
    <dgm:pt modelId="{DCAB5192-1C96-4968-B642-BA7E7EAE34B8}" type="pres">
      <dgm:prSet presAssocID="{C49C726C-7042-4304-9007-4939B47AD981}" presName="rootText" presStyleLbl="node2" presStyleIdx="2" presStyleCnt="5">
        <dgm:presLayoutVars>
          <dgm:chPref val="3"/>
        </dgm:presLayoutVars>
      </dgm:prSet>
      <dgm:spPr/>
    </dgm:pt>
    <dgm:pt modelId="{BD3D9287-BD11-48D0-9CA5-646FA6565CE0}" type="pres">
      <dgm:prSet presAssocID="{C49C726C-7042-4304-9007-4939B47AD981}" presName="rootConnector" presStyleLbl="node2" presStyleIdx="2" presStyleCnt="5"/>
      <dgm:spPr/>
    </dgm:pt>
    <dgm:pt modelId="{16EB47F7-CAC2-470E-BBDD-3F268F5F6478}" type="pres">
      <dgm:prSet presAssocID="{C49C726C-7042-4304-9007-4939B47AD981}" presName="hierChild4" presStyleCnt="0"/>
      <dgm:spPr/>
    </dgm:pt>
    <dgm:pt modelId="{35EB6BC6-22B7-46E6-A0BD-A82372FC2641}" type="pres">
      <dgm:prSet presAssocID="{C49C726C-7042-4304-9007-4939B47AD981}" presName="hierChild5" presStyleCnt="0"/>
      <dgm:spPr/>
    </dgm:pt>
    <dgm:pt modelId="{E6E4C6B9-40DE-4990-AD97-2C9666833E34}" type="pres">
      <dgm:prSet presAssocID="{F2A94ECC-DBFC-4602-A552-CF684E9D5AE1}" presName="Name37" presStyleLbl="parChTrans1D2" presStyleIdx="3" presStyleCnt="5"/>
      <dgm:spPr/>
    </dgm:pt>
    <dgm:pt modelId="{37E9E28D-83ED-4FB2-BB0D-D2E78AE62B0A}" type="pres">
      <dgm:prSet presAssocID="{FB0EAA99-F5A1-4B0E-9720-060B63FE0A54}" presName="hierRoot2" presStyleCnt="0">
        <dgm:presLayoutVars>
          <dgm:hierBranch val="init"/>
        </dgm:presLayoutVars>
      </dgm:prSet>
      <dgm:spPr/>
    </dgm:pt>
    <dgm:pt modelId="{95BFDD5C-3DEE-49DD-88F2-C9981896725F}" type="pres">
      <dgm:prSet presAssocID="{FB0EAA99-F5A1-4B0E-9720-060B63FE0A54}" presName="rootComposite" presStyleCnt="0"/>
      <dgm:spPr/>
    </dgm:pt>
    <dgm:pt modelId="{586DB3E0-75A0-45F9-99FA-4FB981FC981A}" type="pres">
      <dgm:prSet presAssocID="{FB0EAA99-F5A1-4B0E-9720-060B63FE0A54}" presName="rootText" presStyleLbl="node2" presStyleIdx="3" presStyleCnt="5">
        <dgm:presLayoutVars>
          <dgm:chPref val="3"/>
        </dgm:presLayoutVars>
      </dgm:prSet>
      <dgm:spPr/>
    </dgm:pt>
    <dgm:pt modelId="{3FA15A98-D508-496E-8CD5-7A9274A28B70}" type="pres">
      <dgm:prSet presAssocID="{FB0EAA99-F5A1-4B0E-9720-060B63FE0A54}" presName="rootConnector" presStyleLbl="node2" presStyleIdx="3" presStyleCnt="5"/>
      <dgm:spPr/>
    </dgm:pt>
    <dgm:pt modelId="{FD09CE62-E6A3-44A8-A110-D7C682D3D9A5}" type="pres">
      <dgm:prSet presAssocID="{FB0EAA99-F5A1-4B0E-9720-060B63FE0A54}" presName="hierChild4" presStyleCnt="0"/>
      <dgm:spPr/>
    </dgm:pt>
    <dgm:pt modelId="{C2940130-14C4-426E-AF7F-DE141F0954A9}" type="pres">
      <dgm:prSet presAssocID="{C35C3BBE-C162-44FC-A2A6-506323487C63}" presName="Name37" presStyleLbl="parChTrans1D3" presStyleIdx="0" presStyleCnt="2"/>
      <dgm:spPr/>
    </dgm:pt>
    <dgm:pt modelId="{7A2858AC-5B40-42B7-AD91-86158286097C}" type="pres">
      <dgm:prSet presAssocID="{4AE0BAA5-3E39-43ED-BEC4-9C67EA602ED9}" presName="hierRoot2" presStyleCnt="0">
        <dgm:presLayoutVars>
          <dgm:hierBranch val="init"/>
        </dgm:presLayoutVars>
      </dgm:prSet>
      <dgm:spPr/>
    </dgm:pt>
    <dgm:pt modelId="{2B8B9E0B-9608-45E0-A531-8B410B273EC1}" type="pres">
      <dgm:prSet presAssocID="{4AE0BAA5-3E39-43ED-BEC4-9C67EA602ED9}" presName="rootComposite" presStyleCnt="0"/>
      <dgm:spPr/>
    </dgm:pt>
    <dgm:pt modelId="{31E0851E-4480-4E81-BA83-13858776B56C}" type="pres">
      <dgm:prSet presAssocID="{4AE0BAA5-3E39-43ED-BEC4-9C67EA602ED9}" presName="rootText" presStyleLbl="node3" presStyleIdx="0" presStyleCnt="2">
        <dgm:presLayoutVars>
          <dgm:chPref val="3"/>
        </dgm:presLayoutVars>
      </dgm:prSet>
      <dgm:spPr/>
    </dgm:pt>
    <dgm:pt modelId="{EE892D28-5BD7-4C67-AB14-741238A10BD6}" type="pres">
      <dgm:prSet presAssocID="{4AE0BAA5-3E39-43ED-BEC4-9C67EA602ED9}" presName="rootConnector" presStyleLbl="node3" presStyleIdx="0" presStyleCnt="2"/>
      <dgm:spPr/>
    </dgm:pt>
    <dgm:pt modelId="{6CD5D525-9476-481D-8FE9-46546AF468B2}" type="pres">
      <dgm:prSet presAssocID="{4AE0BAA5-3E39-43ED-BEC4-9C67EA602ED9}" presName="hierChild4" presStyleCnt="0"/>
      <dgm:spPr/>
    </dgm:pt>
    <dgm:pt modelId="{9DF3A6EC-1B94-48FC-A253-B3203F5FAEB7}" type="pres">
      <dgm:prSet presAssocID="{4AE0BAA5-3E39-43ED-BEC4-9C67EA602ED9}" presName="hierChild5" presStyleCnt="0"/>
      <dgm:spPr/>
    </dgm:pt>
    <dgm:pt modelId="{AA24BFF1-9F74-4347-A16F-31E34DACB2A8}" type="pres">
      <dgm:prSet presAssocID="{9AE081DE-3B26-44CF-A2C8-3C89FBCAD934}" presName="Name37" presStyleLbl="parChTrans1D3" presStyleIdx="1" presStyleCnt="2"/>
      <dgm:spPr/>
    </dgm:pt>
    <dgm:pt modelId="{19102F70-2431-45DD-AB34-49B6DFBDEF6F}" type="pres">
      <dgm:prSet presAssocID="{33E0C678-FF0F-474C-B5AF-8A096550DA7A}" presName="hierRoot2" presStyleCnt="0">
        <dgm:presLayoutVars>
          <dgm:hierBranch val="init"/>
        </dgm:presLayoutVars>
      </dgm:prSet>
      <dgm:spPr/>
    </dgm:pt>
    <dgm:pt modelId="{1E4FEA70-754E-48DF-BD46-1A1D28D5FA55}" type="pres">
      <dgm:prSet presAssocID="{33E0C678-FF0F-474C-B5AF-8A096550DA7A}" presName="rootComposite" presStyleCnt="0"/>
      <dgm:spPr/>
    </dgm:pt>
    <dgm:pt modelId="{E332AB97-CB26-4CD0-96E8-B27F2B08C2D1}" type="pres">
      <dgm:prSet presAssocID="{33E0C678-FF0F-474C-B5AF-8A096550DA7A}" presName="rootText" presStyleLbl="node3" presStyleIdx="1" presStyleCnt="2">
        <dgm:presLayoutVars>
          <dgm:chPref val="3"/>
        </dgm:presLayoutVars>
      </dgm:prSet>
      <dgm:spPr/>
    </dgm:pt>
    <dgm:pt modelId="{A5BBCD02-FD46-446F-A394-CAADE79320E0}" type="pres">
      <dgm:prSet presAssocID="{33E0C678-FF0F-474C-B5AF-8A096550DA7A}" presName="rootConnector" presStyleLbl="node3" presStyleIdx="1" presStyleCnt="2"/>
      <dgm:spPr/>
    </dgm:pt>
    <dgm:pt modelId="{A1BA0022-1603-4F95-989D-4875D8745DF2}" type="pres">
      <dgm:prSet presAssocID="{33E0C678-FF0F-474C-B5AF-8A096550DA7A}" presName="hierChild4" presStyleCnt="0"/>
      <dgm:spPr/>
    </dgm:pt>
    <dgm:pt modelId="{A2E9CFE6-7E32-4411-9000-F277901BE623}" type="pres">
      <dgm:prSet presAssocID="{33E0C678-FF0F-474C-B5AF-8A096550DA7A}" presName="hierChild5" presStyleCnt="0"/>
      <dgm:spPr/>
    </dgm:pt>
    <dgm:pt modelId="{18844D73-D507-4B41-978F-841164C9C7BB}" type="pres">
      <dgm:prSet presAssocID="{FB0EAA99-F5A1-4B0E-9720-060B63FE0A54}" presName="hierChild5" presStyleCnt="0"/>
      <dgm:spPr/>
    </dgm:pt>
    <dgm:pt modelId="{1C345498-9800-40DF-B178-DE99B1F57EC3}" type="pres">
      <dgm:prSet presAssocID="{50C09A39-987C-4BB3-8DBA-007228B99DA8}" presName="Name37" presStyleLbl="parChTrans1D2" presStyleIdx="4" presStyleCnt="5"/>
      <dgm:spPr/>
    </dgm:pt>
    <dgm:pt modelId="{D483A728-B5AA-43FC-B0FD-F775683013EA}" type="pres">
      <dgm:prSet presAssocID="{65DDE463-51F7-422B-AC0B-8492D0E603E9}" presName="hierRoot2" presStyleCnt="0">
        <dgm:presLayoutVars>
          <dgm:hierBranch val="init"/>
        </dgm:presLayoutVars>
      </dgm:prSet>
      <dgm:spPr/>
    </dgm:pt>
    <dgm:pt modelId="{9454E4B9-49DD-4378-928E-84CF368A0630}" type="pres">
      <dgm:prSet presAssocID="{65DDE463-51F7-422B-AC0B-8492D0E603E9}" presName="rootComposite" presStyleCnt="0"/>
      <dgm:spPr/>
    </dgm:pt>
    <dgm:pt modelId="{4F26F117-85F7-4466-BF81-F7CD332C121C}" type="pres">
      <dgm:prSet presAssocID="{65DDE463-51F7-422B-AC0B-8492D0E603E9}" presName="rootText" presStyleLbl="node2" presStyleIdx="4" presStyleCnt="5">
        <dgm:presLayoutVars>
          <dgm:chPref val="3"/>
        </dgm:presLayoutVars>
      </dgm:prSet>
      <dgm:spPr/>
    </dgm:pt>
    <dgm:pt modelId="{6CAF6D47-524D-49D7-B242-B174838BC6CE}" type="pres">
      <dgm:prSet presAssocID="{65DDE463-51F7-422B-AC0B-8492D0E603E9}" presName="rootConnector" presStyleLbl="node2" presStyleIdx="4" presStyleCnt="5"/>
      <dgm:spPr/>
    </dgm:pt>
    <dgm:pt modelId="{0392D2EE-5530-4E4B-A3D9-984B59DD6217}" type="pres">
      <dgm:prSet presAssocID="{65DDE463-51F7-422B-AC0B-8492D0E603E9}" presName="hierChild4" presStyleCnt="0"/>
      <dgm:spPr/>
    </dgm:pt>
    <dgm:pt modelId="{AB8882BD-EB4E-4D95-9ACD-B1D6B997CD30}" type="pres">
      <dgm:prSet presAssocID="{65DDE463-51F7-422B-AC0B-8492D0E603E9}" presName="hierChild5" presStyleCnt="0"/>
      <dgm:spPr/>
    </dgm:pt>
    <dgm:pt modelId="{236ECB8A-15DA-4259-81AA-47EB12B8B4F0}" type="pres">
      <dgm:prSet presAssocID="{9A89B38D-A3D8-4D5A-B690-A89D27B138E6}" presName="hierChild3" presStyleCnt="0"/>
      <dgm:spPr/>
    </dgm:pt>
  </dgm:ptLst>
  <dgm:cxnLst>
    <dgm:cxn modelId="{F8F6AC03-879A-4D2A-8AF9-DF4248B9C6C8}" srcId="{9A89B38D-A3D8-4D5A-B690-A89D27B138E6}" destId="{15DD8E59-1247-4ADA-A8CF-31640447513F}" srcOrd="0" destOrd="0" parTransId="{373FA435-8807-4DC2-A072-93B5950C50BA}" sibTransId="{1E43B263-BDE9-4440-BD7F-CAAD820E41D4}"/>
    <dgm:cxn modelId="{956E0F04-069B-4F62-B8C9-3A516217DA42}" type="presOf" srcId="{C35C3BBE-C162-44FC-A2A6-506323487C63}" destId="{C2940130-14C4-426E-AF7F-DE141F0954A9}" srcOrd="0" destOrd="0" presId="urn:microsoft.com/office/officeart/2005/8/layout/orgChart1"/>
    <dgm:cxn modelId="{2D050E07-0FC9-4F9D-B9C9-AB8E1BBD2F41}" type="presOf" srcId="{F2A94ECC-DBFC-4602-A552-CF684E9D5AE1}" destId="{E6E4C6B9-40DE-4990-AD97-2C9666833E34}" srcOrd="0" destOrd="0" presId="urn:microsoft.com/office/officeart/2005/8/layout/orgChart1"/>
    <dgm:cxn modelId="{AC117F09-DE6A-4CA8-999B-CC28D5290734}" type="presOf" srcId="{33E0C678-FF0F-474C-B5AF-8A096550DA7A}" destId="{E332AB97-CB26-4CD0-96E8-B27F2B08C2D1}" srcOrd="0" destOrd="0" presId="urn:microsoft.com/office/officeart/2005/8/layout/orgChart1"/>
    <dgm:cxn modelId="{F3A3E623-D031-41E6-B5AD-2B37A14B4C3A}" type="presOf" srcId="{15DD8E59-1247-4ADA-A8CF-31640447513F}" destId="{43539282-DDE1-42B3-85EC-E8A3048541A0}" srcOrd="1" destOrd="0" presId="urn:microsoft.com/office/officeart/2005/8/layout/orgChart1"/>
    <dgm:cxn modelId="{B7CC0F29-568C-4241-9F00-461AC043755D}" type="presOf" srcId="{C49C726C-7042-4304-9007-4939B47AD981}" destId="{BD3D9287-BD11-48D0-9CA5-646FA6565CE0}" srcOrd="1" destOrd="0" presId="urn:microsoft.com/office/officeart/2005/8/layout/orgChart1"/>
    <dgm:cxn modelId="{9E171C2B-AA4D-45DA-9781-10C6213F19AD}" type="presOf" srcId="{65DDE463-51F7-422B-AC0B-8492D0E603E9}" destId="{4F26F117-85F7-4466-BF81-F7CD332C121C}" srcOrd="0" destOrd="0" presId="urn:microsoft.com/office/officeart/2005/8/layout/orgChart1"/>
    <dgm:cxn modelId="{12F66734-42FD-4E74-B4D9-684438D89B51}" type="presOf" srcId="{373FA435-8807-4DC2-A072-93B5950C50BA}" destId="{4C851C8B-3011-431B-BB96-D6DFA2BF57F6}" srcOrd="0" destOrd="0" presId="urn:microsoft.com/office/officeart/2005/8/layout/orgChart1"/>
    <dgm:cxn modelId="{09E15C3A-1A63-4CEC-BCCA-931DA44023BD}" type="presOf" srcId="{DB1C3B90-57CB-4DD2-A584-194D7B5CCA48}" destId="{3B0FF07D-5F2C-4B24-AEC0-056E15D8D485}" srcOrd="0" destOrd="0" presId="urn:microsoft.com/office/officeart/2005/8/layout/orgChart1"/>
    <dgm:cxn modelId="{CAB83143-72E0-4CC4-BBF7-B6DFA26B367B}" type="presOf" srcId="{FB0EAA99-F5A1-4B0E-9720-060B63FE0A54}" destId="{3FA15A98-D508-496E-8CD5-7A9274A28B70}" srcOrd="1" destOrd="0" presId="urn:microsoft.com/office/officeart/2005/8/layout/orgChart1"/>
    <dgm:cxn modelId="{3F6B4243-81E0-4D3D-8C4A-DE2D86F028CC}" srcId="{9A89B38D-A3D8-4D5A-B690-A89D27B138E6}" destId="{FB0EAA99-F5A1-4B0E-9720-060B63FE0A54}" srcOrd="3" destOrd="0" parTransId="{F2A94ECC-DBFC-4602-A552-CF684E9D5AE1}" sibTransId="{ACDB260C-E959-4AB9-AB5B-D6B29039351C}"/>
    <dgm:cxn modelId="{A3C5CF68-6B23-46F2-A134-A6DE8D308111}" type="presOf" srcId="{65DDE463-51F7-422B-AC0B-8492D0E603E9}" destId="{6CAF6D47-524D-49D7-B242-B174838BC6CE}" srcOrd="1" destOrd="0" presId="urn:microsoft.com/office/officeart/2005/8/layout/orgChart1"/>
    <dgm:cxn modelId="{AF5CC269-4990-4871-96F5-FFFE6484955C}" type="presOf" srcId="{9A89B38D-A3D8-4D5A-B690-A89D27B138E6}" destId="{374BB4A7-D11B-4A8D-B7F4-6D94BA74235F}" srcOrd="0" destOrd="0" presId="urn:microsoft.com/office/officeart/2005/8/layout/orgChart1"/>
    <dgm:cxn modelId="{59950974-903A-4036-BE18-9CD69450DE24}" type="presOf" srcId="{F498B4FC-DE3C-4764-B2D6-CFE9B4D2437D}" destId="{A23603A5-8E3B-400B-9B39-888E5DD861F9}" srcOrd="1" destOrd="0" presId="urn:microsoft.com/office/officeart/2005/8/layout/orgChart1"/>
    <dgm:cxn modelId="{5103107D-746D-4799-80B7-0AF6F68E2624}" type="presOf" srcId="{C49C726C-7042-4304-9007-4939B47AD981}" destId="{DCAB5192-1C96-4968-B642-BA7E7EAE34B8}" srcOrd="0" destOrd="0" presId="urn:microsoft.com/office/officeart/2005/8/layout/orgChart1"/>
    <dgm:cxn modelId="{0DB5D383-E082-43EC-8D88-C6514AC8C5CA}" type="presOf" srcId="{50C09A39-987C-4BB3-8DBA-007228B99DA8}" destId="{1C345498-9800-40DF-B178-DE99B1F57EC3}" srcOrd="0" destOrd="0" presId="urn:microsoft.com/office/officeart/2005/8/layout/orgChart1"/>
    <dgm:cxn modelId="{7D4F6A88-50A4-4476-A060-50D73A4E4120}" type="presOf" srcId="{9AE081DE-3B26-44CF-A2C8-3C89FBCAD934}" destId="{AA24BFF1-9F74-4347-A16F-31E34DACB2A8}" srcOrd="0" destOrd="0" presId="urn:microsoft.com/office/officeart/2005/8/layout/orgChart1"/>
    <dgm:cxn modelId="{2491B389-D36F-485E-8B0B-89BB5457DA2D}" type="presOf" srcId="{4AE0BAA5-3E39-43ED-BEC4-9C67EA602ED9}" destId="{31E0851E-4480-4E81-BA83-13858776B56C}" srcOrd="0" destOrd="0" presId="urn:microsoft.com/office/officeart/2005/8/layout/orgChart1"/>
    <dgm:cxn modelId="{E8122A8E-EDBB-4DE4-8521-445DCD613350}" srcId="{9A89B38D-A3D8-4D5A-B690-A89D27B138E6}" destId="{C49C726C-7042-4304-9007-4939B47AD981}" srcOrd="2" destOrd="0" parTransId="{05EF12B8-1007-4602-97DC-96BFB51CA8AF}" sibTransId="{B423BD88-E6FC-40D6-B0D9-4A42F333C310}"/>
    <dgm:cxn modelId="{44A54E8E-707E-4266-989C-6B445DA45BB2}" srcId="{FB0EAA99-F5A1-4B0E-9720-060B63FE0A54}" destId="{4AE0BAA5-3E39-43ED-BEC4-9C67EA602ED9}" srcOrd="0" destOrd="0" parTransId="{C35C3BBE-C162-44FC-A2A6-506323487C63}" sibTransId="{25FBF4A5-883D-49EA-809D-DEABC4D7FBE2}"/>
    <dgm:cxn modelId="{EC78BD9D-7AD7-4379-8DF7-51309331E470}" srcId="{9A89B38D-A3D8-4D5A-B690-A89D27B138E6}" destId="{F498B4FC-DE3C-4764-B2D6-CFE9B4D2437D}" srcOrd="1" destOrd="0" parTransId="{DB1C3B90-57CB-4DD2-A584-194D7B5CCA48}" sibTransId="{F726E12B-08FF-44B9-907F-23F4C319752F}"/>
    <dgm:cxn modelId="{F6085A9F-34F9-49A1-9BE5-425245C95E87}" type="presOf" srcId="{15DD8E59-1247-4ADA-A8CF-31640447513F}" destId="{EAF96811-51E4-4378-A2D4-82CE230E75EE}" srcOrd="0" destOrd="0" presId="urn:microsoft.com/office/officeart/2005/8/layout/orgChart1"/>
    <dgm:cxn modelId="{94C7A7A5-178A-4242-A0E5-659C16EF9293}" type="presOf" srcId="{4AE0BAA5-3E39-43ED-BEC4-9C67EA602ED9}" destId="{EE892D28-5BD7-4C67-AB14-741238A10BD6}" srcOrd="1" destOrd="0" presId="urn:microsoft.com/office/officeart/2005/8/layout/orgChart1"/>
    <dgm:cxn modelId="{4124F9A8-5F26-4A33-A060-2878F4832246}" type="presOf" srcId="{05EF12B8-1007-4602-97DC-96BFB51CA8AF}" destId="{443A23B3-466C-4CD4-B53C-9A54BFE8DEDB}" srcOrd="0" destOrd="0" presId="urn:microsoft.com/office/officeart/2005/8/layout/orgChart1"/>
    <dgm:cxn modelId="{4EE8B3BB-4BF7-49C2-85C3-71568CA4A395}" srcId="{FB0EAA99-F5A1-4B0E-9720-060B63FE0A54}" destId="{33E0C678-FF0F-474C-B5AF-8A096550DA7A}" srcOrd="1" destOrd="0" parTransId="{9AE081DE-3B26-44CF-A2C8-3C89FBCAD934}" sibTransId="{2F822CFC-3174-48D7-AA09-EC251435903B}"/>
    <dgm:cxn modelId="{6B28EABD-3388-4793-ABC2-39F1DEA65580}" type="presOf" srcId="{33E0C678-FF0F-474C-B5AF-8A096550DA7A}" destId="{A5BBCD02-FD46-446F-A394-CAADE79320E0}" srcOrd="1" destOrd="0" presId="urn:microsoft.com/office/officeart/2005/8/layout/orgChart1"/>
    <dgm:cxn modelId="{418040CF-3165-48F3-9B6E-81706D856CEE}" type="presOf" srcId="{FB0EAA99-F5A1-4B0E-9720-060B63FE0A54}" destId="{586DB3E0-75A0-45F9-99FA-4FB981FC981A}" srcOrd="0" destOrd="0" presId="urn:microsoft.com/office/officeart/2005/8/layout/orgChart1"/>
    <dgm:cxn modelId="{33DDFCCF-D076-4666-8A4B-86391A28A582}" type="presOf" srcId="{F498B4FC-DE3C-4764-B2D6-CFE9B4D2437D}" destId="{36633519-77AA-4ED8-A7AE-545261149E89}" srcOrd="0" destOrd="0" presId="urn:microsoft.com/office/officeart/2005/8/layout/orgChart1"/>
    <dgm:cxn modelId="{3E1DA5E3-DA95-4B72-BAB1-5F0F7D825A0D}" type="presOf" srcId="{26A55CA8-E580-4BB2-8640-A4DC6948E3CC}" destId="{C82F43A2-2371-49D1-8882-B932C9C00FFD}" srcOrd="0" destOrd="0" presId="urn:microsoft.com/office/officeart/2005/8/layout/orgChart1"/>
    <dgm:cxn modelId="{79CE61E7-87C8-4327-B035-2432822DDB55}" srcId="{9A89B38D-A3D8-4D5A-B690-A89D27B138E6}" destId="{65DDE463-51F7-422B-AC0B-8492D0E603E9}" srcOrd="4" destOrd="0" parTransId="{50C09A39-987C-4BB3-8DBA-007228B99DA8}" sibTransId="{3985EB14-4EB8-4867-B461-FED555C5788A}"/>
    <dgm:cxn modelId="{97E005EF-9019-4605-97FD-6E1383F72161}" srcId="{26A55CA8-E580-4BB2-8640-A4DC6948E3CC}" destId="{9A89B38D-A3D8-4D5A-B690-A89D27B138E6}" srcOrd="0" destOrd="0" parTransId="{BD085C1E-A968-4CEE-B740-C84376930BF4}" sibTransId="{7FBA4B8C-655A-4D42-8E54-B184792DE21D}"/>
    <dgm:cxn modelId="{550A50F3-9120-4A41-8A73-0C16126209BA}" type="presOf" srcId="{9A89B38D-A3D8-4D5A-B690-A89D27B138E6}" destId="{A32F8A47-49A0-4193-9BA6-409BA6E8764F}" srcOrd="1" destOrd="0" presId="urn:microsoft.com/office/officeart/2005/8/layout/orgChart1"/>
    <dgm:cxn modelId="{A865A848-F44B-4C10-AE96-7BF97C2F8963}" type="presParOf" srcId="{C82F43A2-2371-49D1-8882-B932C9C00FFD}" destId="{D5984C5F-9AF8-41F6-9024-079B305F93E1}" srcOrd="0" destOrd="0" presId="urn:microsoft.com/office/officeart/2005/8/layout/orgChart1"/>
    <dgm:cxn modelId="{8C626569-6F65-4AF7-81F8-F0888E0810B8}" type="presParOf" srcId="{D5984C5F-9AF8-41F6-9024-079B305F93E1}" destId="{3337604F-AD02-4345-9C9A-89174E2478FA}" srcOrd="0" destOrd="0" presId="urn:microsoft.com/office/officeart/2005/8/layout/orgChart1"/>
    <dgm:cxn modelId="{FB7D26F0-D6C0-4040-A40E-4AB488C760FD}" type="presParOf" srcId="{3337604F-AD02-4345-9C9A-89174E2478FA}" destId="{374BB4A7-D11B-4A8D-B7F4-6D94BA74235F}" srcOrd="0" destOrd="0" presId="urn:microsoft.com/office/officeart/2005/8/layout/orgChart1"/>
    <dgm:cxn modelId="{FA4BE613-0A72-4862-A5DA-FC07672B4F3F}" type="presParOf" srcId="{3337604F-AD02-4345-9C9A-89174E2478FA}" destId="{A32F8A47-49A0-4193-9BA6-409BA6E8764F}" srcOrd="1" destOrd="0" presId="urn:microsoft.com/office/officeart/2005/8/layout/orgChart1"/>
    <dgm:cxn modelId="{F247728E-BD9D-49D1-99AD-A9CA18867F9C}" type="presParOf" srcId="{D5984C5F-9AF8-41F6-9024-079B305F93E1}" destId="{79DFAA72-F529-4B60-938E-754890E40831}" srcOrd="1" destOrd="0" presId="urn:microsoft.com/office/officeart/2005/8/layout/orgChart1"/>
    <dgm:cxn modelId="{275D352C-1D04-4A03-8BE4-C9C7588EFEFE}" type="presParOf" srcId="{79DFAA72-F529-4B60-938E-754890E40831}" destId="{4C851C8B-3011-431B-BB96-D6DFA2BF57F6}" srcOrd="0" destOrd="0" presId="urn:microsoft.com/office/officeart/2005/8/layout/orgChart1"/>
    <dgm:cxn modelId="{BF8DDE54-2AFD-4D91-8B32-61EB487CA83D}" type="presParOf" srcId="{79DFAA72-F529-4B60-938E-754890E40831}" destId="{EE93579E-F141-4948-A731-0B9C133998FC}" srcOrd="1" destOrd="0" presId="urn:microsoft.com/office/officeart/2005/8/layout/orgChart1"/>
    <dgm:cxn modelId="{B754F872-72D4-4796-BDC5-AC552D6BC55E}" type="presParOf" srcId="{EE93579E-F141-4948-A731-0B9C133998FC}" destId="{051A8C20-F0DC-41F6-A9B2-AF59F7127E4C}" srcOrd="0" destOrd="0" presId="urn:microsoft.com/office/officeart/2005/8/layout/orgChart1"/>
    <dgm:cxn modelId="{8ECCA69B-387F-4ACC-B9CF-F779311ECBE4}" type="presParOf" srcId="{051A8C20-F0DC-41F6-A9B2-AF59F7127E4C}" destId="{EAF96811-51E4-4378-A2D4-82CE230E75EE}" srcOrd="0" destOrd="0" presId="urn:microsoft.com/office/officeart/2005/8/layout/orgChart1"/>
    <dgm:cxn modelId="{3E9ED13F-91A3-47B6-89BD-A7D3B874E3C3}" type="presParOf" srcId="{051A8C20-F0DC-41F6-A9B2-AF59F7127E4C}" destId="{43539282-DDE1-42B3-85EC-E8A3048541A0}" srcOrd="1" destOrd="0" presId="urn:microsoft.com/office/officeart/2005/8/layout/orgChart1"/>
    <dgm:cxn modelId="{98CC87DE-BB97-4664-8E58-6F0BBE94B70A}" type="presParOf" srcId="{EE93579E-F141-4948-A731-0B9C133998FC}" destId="{963E028F-A149-45CE-803A-DE76452EED17}" srcOrd="1" destOrd="0" presId="urn:microsoft.com/office/officeart/2005/8/layout/orgChart1"/>
    <dgm:cxn modelId="{90192E67-57EF-4930-BC19-8C16C2E20ED2}" type="presParOf" srcId="{EE93579E-F141-4948-A731-0B9C133998FC}" destId="{07CE8F54-81C2-4481-A276-BF67FC849223}" srcOrd="2" destOrd="0" presId="urn:microsoft.com/office/officeart/2005/8/layout/orgChart1"/>
    <dgm:cxn modelId="{7A9F6BE5-9F26-4972-83A2-8667E1A05493}" type="presParOf" srcId="{79DFAA72-F529-4B60-938E-754890E40831}" destId="{3B0FF07D-5F2C-4B24-AEC0-056E15D8D485}" srcOrd="2" destOrd="0" presId="urn:microsoft.com/office/officeart/2005/8/layout/orgChart1"/>
    <dgm:cxn modelId="{4A51BBB2-4EC2-462F-861A-6115A6C29D6B}" type="presParOf" srcId="{79DFAA72-F529-4B60-938E-754890E40831}" destId="{6556D423-B51C-4DAE-A858-C5EB02EF903F}" srcOrd="3" destOrd="0" presId="urn:microsoft.com/office/officeart/2005/8/layout/orgChart1"/>
    <dgm:cxn modelId="{5A3C0476-1A7F-403D-95AC-B07A06ECB42B}" type="presParOf" srcId="{6556D423-B51C-4DAE-A858-C5EB02EF903F}" destId="{E26C3C01-2F29-48B3-BED5-FF8C714C9D38}" srcOrd="0" destOrd="0" presId="urn:microsoft.com/office/officeart/2005/8/layout/orgChart1"/>
    <dgm:cxn modelId="{9B67DAC3-E7EA-459E-BAC8-8BFD39776513}" type="presParOf" srcId="{E26C3C01-2F29-48B3-BED5-FF8C714C9D38}" destId="{36633519-77AA-4ED8-A7AE-545261149E89}" srcOrd="0" destOrd="0" presId="urn:microsoft.com/office/officeart/2005/8/layout/orgChart1"/>
    <dgm:cxn modelId="{B393EAE0-CACE-4AB3-9D17-FEBBB23F2D22}" type="presParOf" srcId="{E26C3C01-2F29-48B3-BED5-FF8C714C9D38}" destId="{A23603A5-8E3B-400B-9B39-888E5DD861F9}" srcOrd="1" destOrd="0" presId="urn:microsoft.com/office/officeart/2005/8/layout/orgChart1"/>
    <dgm:cxn modelId="{19318ED7-2389-4F83-B16E-0FB05C211D87}" type="presParOf" srcId="{6556D423-B51C-4DAE-A858-C5EB02EF903F}" destId="{5783990D-F58D-453B-AB44-081C4628B2F1}" srcOrd="1" destOrd="0" presId="urn:microsoft.com/office/officeart/2005/8/layout/orgChart1"/>
    <dgm:cxn modelId="{C5A1DCD6-C378-4A8C-9FA9-02AC3B198C6A}" type="presParOf" srcId="{6556D423-B51C-4DAE-A858-C5EB02EF903F}" destId="{4062C28E-7958-49A7-B546-A9679B7631E0}" srcOrd="2" destOrd="0" presId="urn:microsoft.com/office/officeart/2005/8/layout/orgChart1"/>
    <dgm:cxn modelId="{3712426A-4574-4903-9D3C-6293FA70DF85}" type="presParOf" srcId="{79DFAA72-F529-4B60-938E-754890E40831}" destId="{443A23B3-466C-4CD4-B53C-9A54BFE8DEDB}" srcOrd="4" destOrd="0" presId="urn:microsoft.com/office/officeart/2005/8/layout/orgChart1"/>
    <dgm:cxn modelId="{A49C5C23-97C9-4085-9F76-23B76514F644}" type="presParOf" srcId="{79DFAA72-F529-4B60-938E-754890E40831}" destId="{81DF5150-0807-4583-81A8-85109CD5C3E6}" srcOrd="5" destOrd="0" presId="urn:microsoft.com/office/officeart/2005/8/layout/orgChart1"/>
    <dgm:cxn modelId="{977CD51E-0272-4824-9FC1-606BA0052C29}" type="presParOf" srcId="{81DF5150-0807-4583-81A8-85109CD5C3E6}" destId="{E7E022ED-78EB-447B-9361-B8BFE44D4A9F}" srcOrd="0" destOrd="0" presId="urn:microsoft.com/office/officeart/2005/8/layout/orgChart1"/>
    <dgm:cxn modelId="{6D853C28-44BA-4389-AC71-8FE4CFAB494D}" type="presParOf" srcId="{E7E022ED-78EB-447B-9361-B8BFE44D4A9F}" destId="{DCAB5192-1C96-4968-B642-BA7E7EAE34B8}" srcOrd="0" destOrd="0" presId="urn:microsoft.com/office/officeart/2005/8/layout/orgChart1"/>
    <dgm:cxn modelId="{7B0B6769-E225-4B11-988E-D7B339FF0040}" type="presParOf" srcId="{E7E022ED-78EB-447B-9361-B8BFE44D4A9F}" destId="{BD3D9287-BD11-48D0-9CA5-646FA6565CE0}" srcOrd="1" destOrd="0" presId="urn:microsoft.com/office/officeart/2005/8/layout/orgChart1"/>
    <dgm:cxn modelId="{057DE7EA-329D-44E4-986B-E67906A885C4}" type="presParOf" srcId="{81DF5150-0807-4583-81A8-85109CD5C3E6}" destId="{16EB47F7-CAC2-470E-BBDD-3F268F5F6478}" srcOrd="1" destOrd="0" presId="urn:microsoft.com/office/officeart/2005/8/layout/orgChart1"/>
    <dgm:cxn modelId="{A6C6C9DA-8109-40F4-A4B2-CA72495A5CB1}" type="presParOf" srcId="{81DF5150-0807-4583-81A8-85109CD5C3E6}" destId="{35EB6BC6-22B7-46E6-A0BD-A82372FC2641}" srcOrd="2" destOrd="0" presId="urn:microsoft.com/office/officeart/2005/8/layout/orgChart1"/>
    <dgm:cxn modelId="{11DBE894-31C9-4F65-85A8-FDCD1480CB56}" type="presParOf" srcId="{79DFAA72-F529-4B60-938E-754890E40831}" destId="{E6E4C6B9-40DE-4990-AD97-2C9666833E34}" srcOrd="6" destOrd="0" presId="urn:microsoft.com/office/officeart/2005/8/layout/orgChart1"/>
    <dgm:cxn modelId="{F06D5EC6-DE7A-4ACD-8406-06154A91FC24}" type="presParOf" srcId="{79DFAA72-F529-4B60-938E-754890E40831}" destId="{37E9E28D-83ED-4FB2-BB0D-D2E78AE62B0A}" srcOrd="7" destOrd="0" presId="urn:microsoft.com/office/officeart/2005/8/layout/orgChart1"/>
    <dgm:cxn modelId="{90772725-FF14-44D5-88E9-0E986B863B81}" type="presParOf" srcId="{37E9E28D-83ED-4FB2-BB0D-D2E78AE62B0A}" destId="{95BFDD5C-3DEE-49DD-88F2-C9981896725F}" srcOrd="0" destOrd="0" presId="urn:microsoft.com/office/officeart/2005/8/layout/orgChart1"/>
    <dgm:cxn modelId="{6F470527-C9DC-4845-8D32-556B33847D8E}" type="presParOf" srcId="{95BFDD5C-3DEE-49DD-88F2-C9981896725F}" destId="{586DB3E0-75A0-45F9-99FA-4FB981FC981A}" srcOrd="0" destOrd="0" presId="urn:microsoft.com/office/officeart/2005/8/layout/orgChart1"/>
    <dgm:cxn modelId="{D922C743-7D15-40B4-8C0B-0C716A033449}" type="presParOf" srcId="{95BFDD5C-3DEE-49DD-88F2-C9981896725F}" destId="{3FA15A98-D508-496E-8CD5-7A9274A28B70}" srcOrd="1" destOrd="0" presId="urn:microsoft.com/office/officeart/2005/8/layout/orgChart1"/>
    <dgm:cxn modelId="{1131DB03-653F-4AE4-ACE2-1319183A0085}" type="presParOf" srcId="{37E9E28D-83ED-4FB2-BB0D-D2E78AE62B0A}" destId="{FD09CE62-E6A3-44A8-A110-D7C682D3D9A5}" srcOrd="1" destOrd="0" presId="urn:microsoft.com/office/officeart/2005/8/layout/orgChart1"/>
    <dgm:cxn modelId="{E9EA80E1-1F8E-484E-AFA6-196FD6085C31}" type="presParOf" srcId="{FD09CE62-E6A3-44A8-A110-D7C682D3D9A5}" destId="{C2940130-14C4-426E-AF7F-DE141F0954A9}" srcOrd="0" destOrd="0" presId="urn:microsoft.com/office/officeart/2005/8/layout/orgChart1"/>
    <dgm:cxn modelId="{698FF4C4-CDB7-4BE9-9914-751B2E955B67}" type="presParOf" srcId="{FD09CE62-E6A3-44A8-A110-D7C682D3D9A5}" destId="{7A2858AC-5B40-42B7-AD91-86158286097C}" srcOrd="1" destOrd="0" presId="urn:microsoft.com/office/officeart/2005/8/layout/orgChart1"/>
    <dgm:cxn modelId="{7ACA0AAE-D8AC-4143-BE09-2863BF204BE5}" type="presParOf" srcId="{7A2858AC-5B40-42B7-AD91-86158286097C}" destId="{2B8B9E0B-9608-45E0-A531-8B410B273EC1}" srcOrd="0" destOrd="0" presId="urn:microsoft.com/office/officeart/2005/8/layout/orgChart1"/>
    <dgm:cxn modelId="{3A175389-B3B6-4077-94EA-C7A58A715871}" type="presParOf" srcId="{2B8B9E0B-9608-45E0-A531-8B410B273EC1}" destId="{31E0851E-4480-4E81-BA83-13858776B56C}" srcOrd="0" destOrd="0" presId="urn:microsoft.com/office/officeart/2005/8/layout/orgChart1"/>
    <dgm:cxn modelId="{27813653-815C-4FF4-8AD2-C21E93736FBA}" type="presParOf" srcId="{2B8B9E0B-9608-45E0-A531-8B410B273EC1}" destId="{EE892D28-5BD7-4C67-AB14-741238A10BD6}" srcOrd="1" destOrd="0" presId="urn:microsoft.com/office/officeart/2005/8/layout/orgChart1"/>
    <dgm:cxn modelId="{E4BB8EE6-7912-4F7A-BDC2-22EEE043DEAD}" type="presParOf" srcId="{7A2858AC-5B40-42B7-AD91-86158286097C}" destId="{6CD5D525-9476-481D-8FE9-46546AF468B2}" srcOrd="1" destOrd="0" presId="urn:microsoft.com/office/officeart/2005/8/layout/orgChart1"/>
    <dgm:cxn modelId="{32116FA2-D0AD-4449-ADA0-7FB0BE709726}" type="presParOf" srcId="{7A2858AC-5B40-42B7-AD91-86158286097C}" destId="{9DF3A6EC-1B94-48FC-A253-B3203F5FAEB7}" srcOrd="2" destOrd="0" presId="urn:microsoft.com/office/officeart/2005/8/layout/orgChart1"/>
    <dgm:cxn modelId="{D1D6DA74-64E4-4F2F-8407-0C5819CA60EA}" type="presParOf" srcId="{FD09CE62-E6A3-44A8-A110-D7C682D3D9A5}" destId="{AA24BFF1-9F74-4347-A16F-31E34DACB2A8}" srcOrd="2" destOrd="0" presId="urn:microsoft.com/office/officeart/2005/8/layout/orgChart1"/>
    <dgm:cxn modelId="{C9980DB0-9C63-47A0-99F9-5DFC88BD36BE}" type="presParOf" srcId="{FD09CE62-E6A3-44A8-A110-D7C682D3D9A5}" destId="{19102F70-2431-45DD-AB34-49B6DFBDEF6F}" srcOrd="3" destOrd="0" presId="urn:microsoft.com/office/officeart/2005/8/layout/orgChart1"/>
    <dgm:cxn modelId="{FE626F4A-96A0-44E2-ACCF-8C0DE2A207D9}" type="presParOf" srcId="{19102F70-2431-45DD-AB34-49B6DFBDEF6F}" destId="{1E4FEA70-754E-48DF-BD46-1A1D28D5FA55}" srcOrd="0" destOrd="0" presId="urn:microsoft.com/office/officeart/2005/8/layout/orgChart1"/>
    <dgm:cxn modelId="{32A1C391-5CC0-4522-91B3-939DB0D34E36}" type="presParOf" srcId="{1E4FEA70-754E-48DF-BD46-1A1D28D5FA55}" destId="{E332AB97-CB26-4CD0-96E8-B27F2B08C2D1}" srcOrd="0" destOrd="0" presId="urn:microsoft.com/office/officeart/2005/8/layout/orgChart1"/>
    <dgm:cxn modelId="{0F787509-C080-440A-9766-C2434625B1F3}" type="presParOf" srcId="{1E4FEA70-754E-48DF-BD46-1A1D28D5FA55}" destId="{A5BBCD02-FD46-446F-A394-CAADE79320E0}" srcOrd="1" destOrd="0" presId="urn:microsoft.com/office/officeart/2005/8/layout/orgChart1"/>
    <dgm:cxn modelId="{40B7848A-B9EE-450D-877F-7B0B2C8C3DBA}" type="presParOf" srcId="{19102F70-2431-45DD-AB34-49B6DFBDEF6F}" destId="{A1BA0022-1603-4F95-989D-4875D8745DF2}" srcOrd="1" destOrd="0" presId="urn:microsoft.com/office/officeart/2005/8/layout/orgChart1"/>
    <dgm:cxn modelId="{65439F36-C7F8-44DC-A28D-57EC3841694E}" type="presParOf" srcId="{19102F70-2431-45DD-AB34-49B6DFBDEF6F}" destId="{A2E9CFE6-7E32-4411-9000-F277901BE623}" srcOrd="2" destOrd="0" presId="urn:microsoft.com/office/officeart/2005/8/layout/orgChart1"/>
    <dgm:cxn modelId="{5A1A18A0-F54A-4684-84EB-BA6BFA13E7A0}" type="presParOf" srcId="{37E9E28D-83ED-4FB2-BB0D-D2E78AE62B0A}" destId="{18844D73-D507-4B41-978F-841164C9C7BB}" srcOrd="2" destOrd="0" presId="urn:microsoft.com/office/officeart/2005/8/layout/orgChart1"/>
    <dgm:cxn modelId="{59400068-C7FA-466F-8278-DCCBB2A6E2A4}" type="presParOf" srcId="{79DFAA72-F529-4B60-938E-754890E40831}" destId="{1C345498-9800-40DF-B178-DE99B1F57EC3}" srcOrd="8" destOrd="0" presId="urn:microsoft.com/office/officeart/2005/8/layout/orgChart1"/>
    <dgm:cxn modelId="{3ABABE91-8B4E-46A3-B13E-FE08C5DDF92C}" type="presParOf" srcId="{79DFAA72-F529-4B60-938E-754890E40831}" destId="{D483A728-B5AA-43FC-B0FD-F775683013EA}" srcOrd="9" destOrd="0" presId="urn:microsoft.com/office/officeart/2005/8/layout/orgChart1"/>
    <dgm:cxn modelId="{124BCE0E-B1FE-4339-90CD-7EFA068C1BBB}" type="presParOf" srcId="{D483A728-B5AA-43FC-B0FD-F775683013EA}" destId="{9454E4B9-49DD-4378-928E-84CF368A0630}" srcOrd="0" destOrd="0" presId="urn:microsoft.com/office/officeart/2005/8/layout/orgChart1"/>
    <dgm:cxn modelId="{1B6BE39B-A778-4299-8638-B9C7D8A56091}" type="presParOf" srcId="{9454E4B9-49DD-4378-928E-84CF368A0630}" destId="{4F26F117-85F7-4466-BF81-F7CD332C121C}" srcOrd="0" destOrd="0" presId="urn:microsoft.com/office/officeart/2005/8/layout/orgChart1"/>
    <dgm:cxn modelId="{8CFC0272-193B-4A50-9BCF-BD1A166449EC}" type="presParOf" srcId="{9454E4B9-49DD-4378-928E-84CF368A0630}" destId="{6CAF6D47-524D-49D7-B242-B174838BC6CE}" srcOrd="1" destOrd="0" presId="urn:microsoft.com/office/officeart/2005/8/layout/orgChart1"/>
    <dgm:cxn modelId="{E92DBC49-45CE-4ED3-A414-E0D5F7476612}" type="presParOf" srcId="{D483A728-B5AA-43FC-B0FD-F775683013EA}" destId="{0392D2EE-5530-4E4B-A3D9-984B59DD6217}" srcOrd="1" destOrd="0" presId="urn:microsoft.com/office/officeart/2005/8/layout/orgChart1"/>
    <dgm:cxn modelId="{7505F44A-2598-433C-90D6-BFCA2D276D6F}" type="presParOf" srcId="{D483A728-B5AA-43FC-B0FD-F775683013EA}" destId="{AB8882BD-EB4E-4D95-9ACD-B1D6B997CD30}" srcOrd="2" destOrd="0" presId="urn:microsoft.com/office/officeart/2005/8/layout/orgChart1"/>
    <dgm:cxn modelId="{A6A65237-45FA-4620-A58B-F6BA329C1BC0}" type="presParOf" srcId="{D5984C5F-9AF8-41F6-9024-079B305F93E1}" destId="{236ECB8A-15DA-4259-81AA-47EB12B8B4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35AB33-7129-45A9-85D0-98C77A338BF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398D0F-B06E-480A-8908-9658735BB521}">
      <dgm:prSet/>
      <dgm:spPr/>
      <dgm:t>
        <a:bodyPr/>
        <a:lstStyle/>
        <a:p>
          <a:r>
            <a:rPr lang="en-GB" dirty="0"/>
            <a:t>Requests for Information = average of 50 per day</a:t>
          </a:r>
          <a:endParaRPr lang="en-US" dirty="0"/>
        </a:p>
      </dgm:t>
    </dgm:pt>
    <dgm:pt modelId="{A2961448-EFC8-4BDF-8403-1B5D2EFBCC55}" type="parTrans" cxnId="{1EDEED87-2B3B-45EC-B8CF-FF3A8F02DCE5}">
      <dgm:prSet/>
      <dgm:spPr/>
      <dgm:t>
        <a:bodyPr/>
        <a:lstStyle/>
        <a:p>
          <a:endParaRPr lang="en-US"/>
        </a:p>
      </dgm:t>
    </dgm:pt>
    <dgm:pt modelId="{89F08A63-BC9C-4555-921E-D52FD543E083}" type="sibTrans" cxnId="{1EDEED87-2B3B-45EC-B8CF-FF3A8F02DCE5}">
      <dgm:prSet/>
      <dgm:spPr/>
      <dgm:t>
        <a:bodyPr/>
        <a:lstStyle/>
        <a:p>
          <a:endParaRPr lang="en-US"/>
        </a:p>
      </dgm:t>
    </dgm:pt>
    <dgm:pt modelId="{2F60A10A-3D28-47CB-88DC-B70F85B12407}">
      <dgm:prSet/>
      <dgm:spPr/>
      <dgm:t>
        <a:bodyPr/>
        <a:lstStyle/>
        <a:p>
          <a:r>
            <a:rPr lang="en-GB" dirty="0"/>
            <a:t>Legal enquiries for Children not currently open to Children’s Social Care</a:t>
          </a:r>
          <a:endParaRPr lang="en-US" dirty="0"/>
        </a:p>
      </dgm:t>
    </dgm:pt>
    <dgm:pt modelId="{0FC94EC6-46B8-467B-8C32-6353BFBCE5DF}" type="parTrans" cxnId="{14A80ECD-22DF-435A-8C01-7CFF58E5497A}">
      <dgm:prSet/>
      <dgm:spPr/>
      <dgm:t>
        <a:bodyPr/>
        <a:lstStyle/>
        <a:p>
          <a:endParaRPr lang="en-US"/>
        </a:p>
      </dgm:t>
    </dgm:pt>
    <dgm:pt modelId="{7F9997D3-5D80-47BB-9C86-439401DE460B}" type="sibTrans" cxnId="{14A80ECD-22DF-435A-8C01-7CFF58E5497A}">
      <dgm:prSet/>
      <dgm:spPr/>
      <dgm:t>
        <a:bodyPr/>
        <a:lstStyle/>
        <a:p>
          <a:endParaRPr lang="en-US"/>
        </a:p>
      </dgm:t>
    </dgm:pt>
    <dgm:pt modelId="{EF5A5900-28C0-41A7-91DC-AA5B2A24EA50}">
      <dgm:prSet/>
      <dgm:spPr/>
      <dgm:t>
        <a:bodyPr/>
        <a:lstStyle/>
        <a:p>
          <a:r>
            <a:rPr lang="en-GB" dirty="0"/>
            <a:t>Ofsted checks</a:t>
          </a:r>
          <a:endParaRPr lang="en-US" dirty="0"/>
        </a:p>
      </dgm:t>
    </dgm:pt>
    <dgm:pt modelId="{6FBF2D59-1974-436D-83C2-5E49F45E24AB}" type="parTrans" cxnId="{2D65E5EB-9A90-4D9B-9C08-172AC34A0100}">
      <dgm:prSet/>
      <dgm:spPr/>
      <dgm:t>
        <a:bodyPr/>
        <a:lstStyle/>
        <a:p>
          <a:endParaRPr lang="en-US"/>
        </a:p>
      </dgm:t>
    </dgm:pt>
    <dgm:pt modelId="{274A7045-1B4E-48F1-8A14-BFEF4CE4E2E3}" type="sibTrans" cxnId="{2D65E5EB-9A90-4D9B-9C08-172AC34A0100}">
      <dgm:prSet/>
      <dgm:spPr/>
      <dgm:t>
        <a:bodyPr/>
        <a:lstStyle/>
        <a:p>
          <a:endParaRPr lang="en-US"/>
        </a:p>
      </dgm:t>
    </dgm:pt>
    <dgm:pt modelId="{03B472DF-F36C-4C0D-9429-E97AEA5C3FBA}">
      <dgm:prSet/>
      <dgm:spPr/>
      <dgm:t>
        <a:bodyPr/>
        <a:lstStyle/>
        <a:p>
          <a:r>
            <a:rPr lang="en-GB" dirty="0"/>
            <a:t>Disclosure and Barring checks</a:t>
          </a:r>
          <a:endParaRPr lang="en-US" dirty="0"/>
        </a:p>
      </dgm:t>
    </dgm:pt>
    <dgm:pt modelId="{5722B61B-88DB-4805-BADB-178DA1461737}" type="parTrans" cxnId="{66D25F32-EE8F-4127-B072-488013D814A7}">
      <dgm:prSet/>
      <dgm:spPr/>
      <dgm:t>
        <a:bodyPr/>
        <a:lstStyle/>
        <a:p>
          <a:endParaRPr lang="en-US"/>
        </a:p>
      </dgm:t>
    </dgm:pt>
    <dgm:pt modelId="{5B7FDAF6-D6B4-4E39-BFB4-510F272094E2}" type="sibTrans" cxnId="{66D25F32-EE8F-4127-B072-488013D814A7}">
      <dgm:prSet/>
      <dgm:spPr/>
      <dgm:t>
        <a:bodyPr/>
        <a:lstStyle/>
        <a:p>
          <a:endParaRPr lang="en-US"/>
        </a:p>
      </dgm:t>
    </dgm:pt>
    <dgm:pt modelId="{DB3DCB6C-3442-4DC4-8FB9-BCF3811E2D44}" type="pres">
      <dgm:prSet presAssocID="{8035AB33-7129-45A9-85D0-98C77A338BFD}" presName="Name0" presStyleCnt="0">
        <dgm:presLayoutVars>
          <dgm:dir/>
          <dgm:animLvl val="lvl"/>
          <dgm:resizeHandles val="exact"/>
        </dgm:presLayoutVars>
      </dgm:prSet>
      <dgm:spPr/>
    </dgm:pt>
    <dgm:pt modelId="{49342473-77A1-4460-B45F-BE4DDDC64064}" type="pres">
      <dgm:prSet presAssocID="{F0398D0F-B06E-480A-8908-9658735BB521}" presName="linNode" presStyleCnt="0"/>
      <dgm:spPr/>
    </dgm:pt>
    <dgm:pt modelId="{D27EFBCD-0C7B-4CBB-919B-B8D10C970E86}" type="pres">
      <dgm:prSet presAssocID="{F0398D0F-B06E-480A-8908-9658735BB52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684FB56-C3D0-4BF1-8E8B-7CC6F480DE6A}" type="pres">
      <dgm:prSet presAssocID="{89F08A63-BC9C-4555-921E-D52FD543E083}" presName="sp" presStyleCnt="0"/>
      <dgm:spPr/>
    </dgm:pt>
    <dgm:pt modelId="{AD6F3267-A63D-45C1-8F29-0EF08A5C935D}" type="pres">
      <dgm:prSet presAssocID="{2F60A10A-3D28-47CB-88DC-B70F85B12407}" presName="linNode" presStyleCnt="0"/>
      <dgm:spPr/>
    </dgm:pt>
    <dgm:pt modelId="{61C0F49D-C069-4FEC-81AC-9B420100CBC7}" type="pres">
      <dgm:prSet presAssocID="{2F60A10A-3D28-47CB-88DC-B70F85B1240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618EDA4-CDD0-48CA-8CF5-C104C52A017B}" type="pres">
      <dgm:prSet presAssocID="{7F9997D3-5D80-47BB-9C86-439401DE460B}" presName="sp" presStyleCnt="0"/>
      <dgm:spPr/>
    </dgm:pt>
    <dgm:pt modelId="{F5561BDA-8AF2-460E-B475-472F3D3B3AAC}" type="pres">
      <dgm:prSet presAssocID="{EF5A5900-28C0-41A7-91DC-AA5B2A24EA50}" presName="linNode" presStyleCnt="0"/>
      <dgm:spPr/>
    </dgm:pt>
    <dgm:pt modelId="{8F41DFC8-E5D6-4FD1-B8DE-3F824475DCDF}" type="pres">
      <dgm:prSet presAssocID="{EF5A5900-28C0-41A7-91DC-AA5B2A24EA50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D08C416-381F-430C-B3F2-7E8EAEB3E82A}" type="pres">
      <dgm:prSet presAssocID="{274A7045-1B4E-48F1-8A14-BFEF4CE4E2E3}" presName="sp" presStyleCnt="0"/>
      <dgm:spPr/>
    </dgm:pt>
    <dgm:pt modelId="{47E24804-DE86-48C7-A335-8F4E57F7EEC0}" type="pres">
      <dgm:prSet presAssocID="{03B472DF-F36C-4C0D-9429-E97AEA5C3FBA}" presName="linNode" presStyleCnt="0"/>
      <dgm:spPr/>
    </dgm:pt>
    <dgm:pt modelId="{15A00BB1-E812-4590-BDB7-A29F59F6323E}" type="pres">
      <dgm:prSet presAssocID="{03B472DF-F36C-4C0D-9429-E97AEA5C3FBA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66D25F32-EE8F-4127-B072-488013D814A7}" srcId="{8035AB33-7129-45A9-85D0-98C77A338BFD}" destId="{03B472DF-F36C-4C0D-9429-E97AEA5C3FBA}" srcOrd="3" destOrd="0" parTransId="{5722B61B-88DB-4805-BADB-178DA1461737}" sibTransId="{5B7FDAF6-D6B4-4E39-BFB4-510F272094E2}"/>
    <dgm:cxn modelId="{5826CB42-7D6F-4A81-B1A6-1C2CDED8F083}" type="presOf" srcId="{EF5A5900-28C0-41A7-91DC-AA5B2A24EA50}" destId="{8F41DFC8-E5D6-4FD1-B8DE-3F824475DCDF}" srcOrd="0" destOrd="0" presId="urn:microsoft.com/office/officeart/2005/8/layout/vList5"/>
    <dgm:cxn modelId="{CED76284-7495-44D4-881E-D9E4595DF49A}" type="presOf" srcId="{8035AB33-7129-45A9-85D0-98C77A338BFD}" destId="{DB3DCB6C-3442-4DC4-8FB9-BCF3811E2D44}" srcOrd="0" destOrd="0" presId="urn:microsoft.com/office/officeart/2005/8/layout/vList5"/>
    <dgm:cxn modelId="{1EDEED87-2B3B-45EC-B8CF-FF3A8F02DCE5}" srcId="{8035AB33-7129-45A9-85D0-98C77A338BFD}" destId="{F0398D0F-B06E-480A-8908-9658735BB521}" srcOrd="0" destOrd="0" parTransId="{A2961448-EFC8-4BDF-8403-1B5D2EFBCC55}" sibTransId="{89F08A63-BC9C-4555-921E-D52FD543E083}"/>
    <dgm:cxn modelId="{01361EA0-4E7B-4F49-AA0A-F78F5DE387EF}" type="presOf" srcId="{03B472DF-F36C-4C0D-9429-E97AEA5C3FBA}" destId="{15A00BB1-E812-4590-BDB7-A29F59F6323E}" srcOrd="0" destOrd="0" presId="urn:microsoft.com/office/officeart/2005/8/layout/vList5"/>
    <dgm:cxn modelId="{3C9C0ACB-3F5B-45F9-BD05-C0D61980C2B1}" type="presOf" srcId="{F0398D0F-B06E-480A-8908-9658735BB521}" destId="{D27EFBCD-0C7B-4CBB-919B-B8D10C970E86}" srcOrd="0" destOrd="0" presId="urn:microsoft.com/office/officeart/2005/8/layout/vList5"/>
    <dgm:cxn modelId="{14A80ECD-22DF-435A-8C01-7CFF58E5497A}" srcId="{8035AB33-7129-45A9-85D0-98C77A338BFD}" destId="{2F60A10A-3D28-47CB-88DC-B70F85B12407}" srcOrd="1" destOrd="0" parTransId="{0FC94EC6-46B8-467B-8C32-6353BFBCE5DF}" sibTransId="{7F9997D3-5D80-47BB-9C86-439401DE460B}"/>
    <dgm:cxn modelId="{0A3090D4-14F9-46B1-AB73-54BB7DA633F0}" type="presOf" srcId="{2F60A10A-3D28-47CB-88DC-B70F85B12407}" destId="{61C0F49D-C069-4FEC-81AC-9B420100CBC7}" srcOrd="0" destOrd="0" presId="urn:microsoft.com/office/officeart/2005/8/layout/vList5"/>
    <dgm:cxn modelId="{2D65E5EB-9A90-4D9B-9C08-172AC34A0100}" srcId="{8035AB33-7129-45A9-85D0-98C77A338BFD}" destId="{EF5A5900-28C0-41A7-91DC-AA5B2A24EA50}" srcOrd="2" destOrd="0" parTransId="{6FBF2D59-1974-436D-83C2-5E49F45E24AB}" sibTransId="{274A7045-1B4E-48F1-8A14-BFEF4CE4E2E3}"/>
    <dgm:cxn modelId="{0A10624A-F759-4E30-A50B-437C33C1A726}" type="presParOf" srcId="{DB3DCB6C-3442-4DC4-8FB9-BCF3811E2D44}" destId="{49342473-77A1-4460-B45F-BE4DDDC64064}" srcOrd="0" destOrd="0" presId="urn:microsoft.com/office/officeart/2005/8/layout/vList5"/>
    <dgm:cxn modelId="{9BAED402-51D1-4E58-A9C2-AE1396653BB9}" type="presParOf" srcId="{49342473-77A1-4460-B45F-BE4DDDC64064}" destId="{D27EFBCD-0C7B-4CBB-919B-B8D10C970E86}" srcOrd="0" destOrd="0" presId="urn:microsoft.com/office/officeart/2005/8/layout/vList5"/>
    <dgm:cxn modelId="{0D46BF93-96CB-4DE0-8588-B3A27F701DDD}" type="presParOf" srcId="{DB3DCB6C-3442-4DC4-8FB9-BCF3811E2D44}" destId="{4684FB56-C3D0-4BF1-8E8B-7CC6F480DE6A}" srcOrd="1" destOrd="0" presId="urn:microsoft.com/office/officeart/2005/8/layout/vList5"/>
    <dgm:cxn modelId="{5C101186-68EB-4A7A-810D-E3F3127CE0BF}" type="presParOf" srcId="{DB3DCB6C-3442-4DC4-8FB9-BCF3811E2D44}" destId="{AD6F3267-A63D-45C1-8F29-0EF08A5C935D}" srcOrd="2" destOrd="0" presId="urn:microsoft.com/office/officeart/2005/8/layout/vList5"/>
    <dgm:cxn modelId="{39BC1079-CC93-44C4-A7C1-DA30573C8F24}" type="presParOf" srcId="{AD6F3267-A63D-45C1-8F29-0EF08A5C935D}" destId="{61C0F49D-C069-4FEC-81AC-9B420100CBC7}" srcOrd="0" destOrd="0" presId="urn:microsoft.com/office/officeart/2005/8/layout/vList5"/>
    <dgm:cxn modelId="{352D3A47-0BCF-4B6A-99F7-58DD8948E4B1}" type="presParOf" srcId="{DB3DCB6C-3442-4DC4-8FB9-BCF3811E2D44}" destId="{D618EDA4-CDD0-48CA-8CF5-C104C52A017B}" srcOrd="3" destOrd="0" presId="urn:microsoft.com/office/officeart/2005/8/layout/vList5"/>
    <dgm:cxn modelId="{2B219627-6A61-41D9-BB03-D5317F96E9E7}" type="presParOf" srcId="{DB3DCB6C-3442-4DC4-8FB9-BCF3811E2D44}" destId="{F5561BDA-8AF2-460E-B475-472F3D3B3AAC}" srcOrd="4" destOrd="0" presId="urn:microsoft.com/office/officeart/2005/8/layout/vList5"/>
    <dgm:cxn modelId="{C8EA5909-DBE9-4792-9C01-0BFED70E38FD}" type="presParOf" srcId="{F5561BDA-8AF2-460E-B475-472F3D3B3AAC}" destId="{8F41DFC8-E5D6-4FD1-B8DE-3F824475DCDF}" srcOrd="0" destOrd="0" presId="urn:microsoft.com/office/officeart/2005/8/layout/vList5"/>
    <dgm:cxn modelId="{1E174CCA-3D0B-4BA9-AD8E-D7D7659A7A6F}" type="presParOf" srcId="{DB3DCB6C-3442-4DC4-8FB9-BCF3811E2D44}" destId="{0D08C416-381F-430C-B3F2-7E8EAEB3E82A}" srcOrd="5" destOrd="0" presId="urn:microsoft.com/office/officeart/2005/8/layout/vList5"/>
    <dgm:cxn modelId="{85EF7877-4ADD-4CEA-BA8C-7BA20E199A17}" type="presParOf" srcId="{DB3DCB6C-3442-4DC4-8FB9-BCF3811E2D44}" destId="{47E24804-DE86-48C7-A335-8F4E57F7EEC0}" srcOrd="6" destOrd="0" presId="urn:microsoft.com/office/officeart/2005/8/layout/vList5"/>
    <dgm:cxn modelId="{00188702-48C4-4D58-9395-40C9DEA6DE9C}" type="presParOf" srcId="{47E24804-DE86-48C7-A335-8F4E57F7EEC0}" destId="{15A00BB1-E812-4590-BDB7-A29F59F6323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BD7DAC-7BA2-43D4-886A-17124AB81B59}" type="doc">
      <dgm:prSet loTypeId="urn:microsoft.com/office/officeart/2011/layout/HexagonRadial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22793F3-5CD3-416C-93B6-EBA7A10EF5E6}">
      <dgm:prSet phldrT="[Text]" custT="1"/>
      <dgm:spPr/>
      <dgm:t>
        <a:bodyPr/>
        <a:lstStyle/>
        <a:p>
          <a:r>
            <a:rPr lang="en-GB" sz="2000" b="1" dirty="0"/>
            <a:t>Level 2</a:t>
          </a:r>
        </a:p>
        <a:p>
          <a:r>
            <a:rPr lang="en-GB" sz="2000" b="1" dirty="0"/>
            <a:t>Early Help Offer</a:t>
          </a:r>
        </a:p>
      </dgm:t>
    </dgm:pt>
    <dgm:pt modelId="{DD5CBD98-6218-4655-B5F8-79C66954A829}" type="parTrans" cxnId="{B0D3B87B-2414-4952-9811-EB2BC9BD21E6}">
      <dgm:prSet/>
      <dgm:spPr/>
      <dgm:t>
        <a:bodyPr/>
        <a:lstStyle/>
        <a:p>
          <a:endParaRPr lang="en-GB"/>
        </a:p>
      </dgm:t>
    </dgm:pt>
    <dgm:pt modelId="{FFCF34E3-A883-4D34-9B0D-16E86BAC4BD5}" type="sibTrans" cxnId="{B0D3B87B-2414-4952-9811-EB2BC9BD21E6}">
      <dgm:prSet/>
      <dgm:spPr/>
      <dgm:t>
        <a:bodyPr/>
        <a:lstStyle/>
        <a:p>
          <a:endParaRPr lang="en-GB"/>
        </a:p>
      </dgm:t>
    </dgm:pt>
    <dgm:pt modelId="{E9AAD2FB-D7E6-48C2-9F9F-E5EB46F0F497}">
      <dgm:prSet phldrT="[Text]"/>
      <dgm:spPr/>
      <dgm:t>
        <a:bodyPr/>
        <a:lstStyle/>
        <a:p>
          <a:r>
            <a:rPr lang="en-GB"/>
            <a:t>Team Around the Family Support Officers</a:t>
          </a:r>
          <a:endParaRPr lang="en-GB" dirty="0"/>
        </a:p>
      </dgm:t>
    </dgm:pt>
    <dgm:pt modelId="{E3B9C847-283A-4FAF-A897-61CB8CAF4831}" type="parTrans" cxnId="{72B0D7CC-B228-4036-BDAE-140EB1DA794D}">
      <dgm:prSet/>
      <dgm:spPr/>
      <dgm:t>
        <a:bodyPr/>
        <a:lstStyle/>
        <a:p>
          <a:endParaRPr lang="en-GB"/>
        </a:p>
      </dgm:t>
    </dgm:pt>
    <dgm:pt modelId="{FB607D8B-60D3-44D8-8B59-93810BFA1E41}" type="sibTrans" cxnId="{72B0D7CC-B228-4036-BDAE-140EB1DA794D}">
      <dgm:prSet/>
      <dgm:spPr/>
      <dgm:t>
        <a:bodyPr/>
        <a:lstStyle/>
        <a:p>
          <a:endParaRPr lang="en-GB"/>
        </a:p>
      </dgm:t>
    </dgm:pt>
    <dgm:pt modelId="{7C148A9B-5625-4386-9880-73AC80B1C742}">
      <dgm:prSet phldrT="[Text]"/>
      <dgm:spPr/>
      <dgm:t>
        <a:bodyPr/>
        <a:lstStyle/>
        <a:p>
          <a:r>
            <a:rPr lang="en-GB"/>
            <a:t> ECC Local Offer</a:t>
          </a:r>
          <a:endParaRPr lang="en-GB" dirty="0"/>
        </a:p>
      </dgm:t>
    </dgm:pt>
    <dgm:pt modelId="{4BC4C513-A6BB-4F19-9690-B93B3B3A70EE}" type="parTrans" cxnId="{1F55C6B5-4E44-477C-AAD0-5082996A2949}">
      <dgm:prSet/>
      <dgm:spPr/>
      <dgm:t>
        <a:bodyPr/>
        <a:lstStyle/>
        <a:p>
          <a:endParaRPr lang="en-GB"/>
        </a:p>
      </dgm:t>
    </dgm:pt>
    <dgm:pt modelId="{5CBBB714-774E-4314-8135-D06F00EB67C5}" type="sibTrans" cxnId="{1F55C6B5-4E44-477C-AAD0-5082996A2949}">
      <dgm:prSet/>
      <dgm:spPr/>
      <dgm:t>
        <a:bodyPr/>
        <a:lstStyle/>
        <a:p>
          <a:endParaRPr lang="en-GB"/>
        </a:p>
      </dgm:t>
    </dgm:pt>
    <dgm:pt modelId="{99ECDAA0-EED0-44B8-A525-1F1F63D6FA65}">
      <dgm:prSet phldrT="[Text]"/>
      <dgm:spPr/>
      <dgm:t>
        <a:bodyPr/>
        <a:lstStyle/>
        <a:p>
          <a:r>
            <a:rPr lang="en-GB" dirty="0"/>
            <a:t>Family Navigators – Castle Point and Rochford</a:t>
          </a:r>
        </a:p>
      </dgm:t>
    </dgm:pt>
    <dgm:pt modelId="{D4890A68-CBB6-447C-9D11-E5754FBDA6ED}" type="parTrans" cxnId="{25698CFD-450E-457F-9E76-03DF3887CEA9}">
      <dgm:prSet/>
      <dgm:spPr/>
      <dgm:t>
        <a:bodyPr/>
        <a:lstStyle/>
        <a:p>
          <a:endParaRPr lang="en-GB"/>
        </a:p>
      </dgm:t>
    </dgm:pt>
    <dgm:pt modelId="{C8EF1762-C66B-4F3C-9421-E84E0D5E1B35}" type="sibTrans" cxnId="{25698CFD-450E-457F-9E76-03DF3887CEA9}">
      <dgm:prSet/>
      <dgm:spPr/>
      <dgm:t>
        <a:bodyPr/>
        <a:lstStyle/>
        <a:p>
          <a:endParaRPr lang="en-GB"/>
        </a:p>
      </dgm:t>
    </dgm:pt>
    <dgm:pt modelId="{ED7FCF7C-1990-446E-B8AB-8F9FD0C1D4B4}">
      <dgm:prSet phldrT="[Text]" phldr="1"/>
      <dgm:spPr/>
      <dgm:t>
        <a:bodyPr/>
        <a:lstStyle/>
        <a:p>
          <a:endParaRPr lang="en-GB"/>
        </a:p>
      </dgm:t>
    </dgm:pt>
    <dgm:pt modelId="{E35303FE-A983-469D-B6C5-64AC4B63C5AE}" type="parTrans" cxnId="{54849B97-C7C4-41B6-9F2B-89EF1E24B292}">
      <dgm:prSet/>
      <dgm:spPr/>
      <dgm:t>
        <a:bodyPr/>
        <a:lstStyle/>
        <a:p>
          <a:endParaRPr lang="en-GB"/>
        </a:p>
      </dgm:t>
    </dgm:pt>
    <dgm:pt modelId="{4FEDDCC5-E2BD-426C-A135-9D8A2193AE42}" type="sibTrans" cxnId="{54849B97-C7C4-41B6-9F2B-89EF1E24B292}">
      <dgm:prSet/>
      <dgm:spPr/>
      <dgm:t>
        <a:bodyPr/>
        <a:lstStyle/>
        <a:p>
          <a:endParaRPr lang="en-GB"/>
        </a:p>
      </dgm:t>
    </dgm:pt>
    <dgm:pt modelId="{94191B39-F9FA-41EC-9E86-2FABDBC4F68E}">
      <dgm:prSet phldrT="[Text]" phldr="1"/>
      <dgm:spPr/>
      <dgm:t>
        <a:bodyPr/>
        <a:lstStyle/>
        <a:p>
          <a:endParaRPr lang="en-GB"/>
        </a:p>
      </dgm:t>
    </dgm:pt>
    <dgm:pt modelId="{077ED0FF-25B6-4BD8-BC15-06D0F3E1A005}" type="parTrans" cxnId="{30D93931-D31A-4C32-ACC8-063E72CA5876}">
      <dgm:prSet/>
      <dgm:spPr/>
      <dgm:t>
        <a:bodyPr/>
        <a:lstStyle/>
        <a:p>
          <a:endParaRPr lang="en-GB"/>
        </a:p>
      </dgm:t>
    </dgm:pt>
    <dgm:pt modelId="{470C893A-7B3E-4B8E-A644-76D43FEEBB77}" type="sibTrans" cxnId="{30D93931-D31A-4C32-ACC8-063E72CA5876}">
      <dgm:prSet/>
      <dgm:spPr/>
      <dgm:t>
        <a:bodyPr/>
        <a:lstStyle/>
        <a:p>
          <a:endParaRPr lang="en-GB"/>
        </a:p>
      </dgm:t>
    </dgm:pt>
    <dgm:pt modelId="{99EC0D07-BEE7-4C5D-92E6-DE27DDA524A6}">
      <dgm:prSet phldrT="[Text]" phldr="1"/>
      <dgm:spPr/>
      <dgm:t>
        <a:bodyPr/>
        <a:lstStyle/>
        <a:p>
          <a:endParaRPr lang="en-GB" dirty="0"/>
        </a:p>
      </dgm:t>
    </dgm:pt>
    <dgm:pt modelId="{A221FB63-683F-4B4D-82F4-2532AC54E60C}" type="parTrans" cxnId="{72A691AF-BF2C-4CC7-911E-15ED3EBE0C9A}">
      <dgm:prSet/>
      <dgm:spPr/>
      <dgm:t>
        <a:bodyPr/>
        <a:lstStyle/>
        <a:p>
          <a:endParaRPr lang="en-GB"/>
        </a:p>
      </dgm:t>
    </dgm:pt>
    <dgm:pt modelId="{34E52F22-BC7E-4CB2-A7C3-21D25E6DD2CA}" type="sibTrans" cxnId="{72A691AF-BF2C-4CC7-911E-15ED3EBE0C9A}">
      <dgm:prSet/>
      <dgm:spPr/>
      <dgm:t>
        <a:bodyPr/>
        <a:lstStyle/>
        <a:p>
          <a:endParaRPr lang="en-GB"/>
        </a:p>
      </dgm:t>
    </dgm:pt>
    <dgm:pt modelId="{9EB8006D-8478-488F-9778-640ED637FD16}">
      <dgm:prSet/>
      <dgm:spPr/>
      <dgm:t>
        <a:bodyPr/>
        <a:lstStyle/>
        <a:p>
          <a:endParaRPr lang="en-GB"/>
        </a:p>
      </dgm:t>
    </dgm:pt>
    <dgm:pt modelId="{9683AA1B-168C-4E96-B18A-4EE36DCD3217}" type="parTrans" cxnId="{9A2E82F4-B50E-4750-A264-77078FC56BDF}">
      <dgm:prSet/>
      <dgm:spPr/>
      <dgm:t>
        <a:bodyPr/>
        <a:lstStyle/>
        <a:p>
          <a:endParaRPr lang="en-GB"/>
        </a:p>
      </dgm:t>
    </dgm:pt>
    <dgm:pt modelId="{CA4DED09-4485-4E6C-9081-57FFD5F4516A}" type="sibTrans" cxnId="{9A2E82F4-B50E-4750-A264-77078FC56BDF}">
      <dgm:prSet/>
      <dgm:spPr/>
      <dgm:t>
        <a:bodyPr/>
        <a:lstStyle/>
        <a:p>
          <a:endParaRPr lang="en-GB"/>
        </a:p>
      </dgm:t>
    </dgm:pt>
    <dgm:pt modelId="{F7E8556B-371D-40EF-8ACC-42AAB20A8E84}">
      <dgm:prSet/>
      <dgm:spPr/>
      <dgm:t>
        <a:bodyPr/>
        <a:lstStyle/>
        <a:p>
          <a:endParaRPr lang="en-GB"/>
        </a:p>
      </dgm:t>
    </dgm:pt>
    <dgm:pt modelId="{8F3423BD-707D-490B-8E21-F09FE5F13CD6}" type="parTrans" cxnId="{680576A8-754C-4823-ACFD-BD327D5EA1C2}">
      <dgm:prSet/>
      <dgm:spPr/>
      <dgm:t>
        <a:bodyPr/>
        <a:lstStyle/>
        <a:p>
          <a:endParaRPr lang="en-GB"/>
        </a:p>
      </dgm:t>
    </dgm:pt>
    <dgm:pt modelId="{E3DD7447-178C-418E-BAE0-F4B2C4BC8ABA}" type="sibTrans" cxnId="{680576A8-754C-4823-ACFD-BD327D5EA1C2}">
      <dgm:prSet/>
      <dgm:spPr/>
      <dgm:t>
        <a:bodyPr/>
        <a:lstStyle/>
        <a:p>
          <a:endParaRPr lang="en-GB"/>
        </a:p>
      </dgm:t>
    </dgm:pt>
    <dgm:pt modelId="{3BE42FC1-A74F-4E0F-AED2-BEAB9836C79E}">
      <dgm:prSet/>
      <dgm:spPr/>
      <dgm:t>
        <a:bodyPr/>
        <a:lstStyle/>
        <a:p>
          <a:r>
            <a:rPr lang="en-GB"/>
            <a:t>Quadrant based Early Help Drop ins</a:t>
          </a:r>
          <a:endParaRPr lang="en-GB" dirty="0"/>
        </a:p>
      </dgm:t>
    </dgm:pt>
    <dgm:pt modelId="{2D5F91D8-9FF8-4767-8970-ADA7A205E9AB}" type="parTrans" cxnId="{2BD9C82D-8AB3-4C64-BF1C-499CD4D90F12}">
      <dgm:prSet/>
      <dgm:spPr/>
      <dgm:t>
        <a:bodyPr/>
        <a:lstStyle/>
        <a:p>
          <a:endParaRPr lang="en-GB"/>
        </a:p>
      </dgm:t>
    </dgm:pt>
    <dgm:pt modelId="{03A71ACA-CCCD-4980-82F3-CD34F11EDE48}" type="sibTrans" cxnId="{2BD9C82D-8AB3-4C64-BF1C-499CD4D90F12}">
      <dgm:prSet/>
      <dgm:spPr/>
      <dgm:t>
        <a:bodyPr/>
        <a:lstStyle/>
        <a:p>
          <a:endParaRPr lang="en-GB"/>
        </a:p>
      </dgm:t>
    </dgm:pt>
    <dgm:pt modelId="{ED8CC767-5E99-4188-A455-698193C55124}">
      <dgm:prSet/>
      <dgm:spPr/>
      <dgm:t>
        <a:bodyPr/>
        <a:lstStyle/>
        <a:p>
          <a:endParaRPr lang="en-GB"/>
        </a:p>
      </dgm:t>
    </dgm:pt>
    <dgm:pt modelId="{832D2216-FEE0-45A9-940C-79E572930BA5}" type="parTrans" cxnId="{36C31352-B2F7-4B42-AD5A-76C2869D0C88}">
      <dgm:prSet/>
      <dgm:spPr/>
      <dgm:t>
        <a:bodyPr/>
        <a:lstStyle/>
        <a:p>
          <a:endParaRPr lang="en-GB"/>
        </a:p>
      </dgm:t>
    </dgm:pt>
    <dgm:pt modelId="{FE2F718A-38A8-4E6F-8D45-C5554A952861}" type="sibTrans" cxnId="{36C31352-B2F7-4B42-AD5A-76C2869D0C88}">
      <dgm:prSet/>
      <dgm:spPr/>
      <dgm:t>
        <a:bodyPr/>
        <a:lstStyle/>
        <a:p>
          <a:endParaRPr lang="en-GB"/>
        </a:p>
      </dgm:t>
    </dgm:pt>
    <dgm:pt modelId="{CC48B10C-087F-4EAE-B0C8-FA9F47D44317}">
      <dgm:prSet/>
      <dgm:spPr/>
      <dgm:t>
        <a:bodyPr/>
        <a:lstStyle/>
        <a:p>
          <a:endParaRPr lang="en-GB"/>
        </a:p>
      </dgm:t>
    </dgm:pt>
    <dgm:pt modelId="{F9222E9E-E19C-4819-B6DD-4830B4B94C91}" type="parTrans" cxnId="{E48C9F40-E890-40A1-80AB-0E40EAE130CC}">
      <dgm:prSet/>
      <dgm:spPr/>
      <dgm:t>
        <a:bodyPr/>
        <a:lstStyle/>
        <a:p>
          <a:endParaRPr lang="en-GB"/>
        </a:p>
      </dgm:t>
    </dgm:pt>
    <dgm:pt modelId="{74ED6133-7A02-4F0C-A7EB-4EDC5CA95361}" type="sibTrans" cxnId="{E48C9F40-E890-40A1-80AB-0E40EAE130CC}">
      <dgm:prSet/>
      <dgm:spPr/>
      <dgm:t>
        <a:bodyPr/>
        <a:lstStyle/>
        <a:p>
          <a:endParaRPr lang="en-GB"/>
        </a:p>
      </dgm:t>
    </dgm:pt>
    <dgm:pt modelId="{F3FE62D1-DD0A-4110-A136-8EC0E5CB33E4}">
      <dgm:prSet/>
      <dgm:spPr/>
      <dgm:t>
        <a:bodyPr/>
        <a:lstStyle/>
        <a:p>
          <a:r>
            <a:rPr lang="en-GB"/>
            <a:t>Start Well – Essex Child and Family Wellbeing Offer </a:t>
          </a:r>
          <a:endParaRPr lang="en-GB" dirty="0"/>
        </a:p>
      </dgm:t>
    </dgm:pt>
    <dgm:pt modelId="{5C692B9F-3698-4E41-8E4A-8D715F58AD72}" type="parTrans" cxnId="{CEEF0243-9CB8-42B6-9CD2-8732AE582310}">
      <dgm:prSet/>
      <dgm:spPr/>
      <dgm:t>
        <a:bodyPr/>
        <a:lstStyle/>
        <a:p>
          <a:endParaRPr lang="en-GB"/>
        </a:p>
      </dgm:t>
    </dgm:pt>
    <dgm:pt modelId="{C702788E-2781-4E07-92DC-4F6847B8B504}" type="sibTrans" cxnId="{CEEF0243-9CB8-42B6-9CD2-8732AE582310}">
      <dgm:prSet/>
      <dgm:spPr/>
      <dgm:t>
        <a:bodyPr/>
        <a:lstStyle/>
        <a:p>
          <a:endParaRPr lang="en-GB"/>
        </a:p>
      </dgm:t>
    </dgm:pt>
    <dgm:pt modelId="{86B1B896-A9AC-4B3F-A9B8-564375AFBDCE}">
      <dgm:prSet/>
      <dgm:spPr/>
      <dgm:t>
        <a:bodyPr/>
        <a:lstStyle/>
        <a:p>
          <a:endParaRPr lang="en-GB" dirty="0"/>
        </a:p>
      </dgm:t>
    </dgm:pt>
    <dgm:pt modelId="{D2D4F91D-6C1A-4A36-B98F-5DB0645E4796}" type="parTrans" cxnId="{4FA2FCB8-AEF3-4500-8BD9-AD2CE22381FF}">
      <dgm:prSet/>
      <dgm:spPr/>
      <dgm:t>
        <a:bodyPr/>
        <a:lstStyle/>
        <a:p>
          <a:endParaRPr lang="en-GB"/>
        </a:p>
      </dgm:t>
    </dgm:pt>
    <dgm:pt modelId="{75FC7714-E4C9-4EBD-A1A4-07397D4BA026}" type="sibTrans" cxnId="{4FA2FCB8-AEF3-4500-8BD9-AD2CE22381FF}">
      <dgm:prSet/>
      <dgm:spPr/>
      <dgm:t>
        <a:bodyPr/>
        <a:lstStyle/>
        <a:p>
          <a:endParaRPr lang="en-GB"/>
        </a:p>
      </dgm:t>
    </dgm:pt>
    <dgm:pt modelId="{638DEAF8-4306-4910-B748-C67A16F5630E}">
      <dgm:prSet/>
      <dgm:spPr/>
      <dgm:t>
        <a:bodyPr/>
        <a:lstStyle/>
        <a:p>
          <a:r>
            <a:rPr lang="en-GB"/>
            <a:t> Directory of services</a:t>
          </a:r>
          <a:endParaRPr lang="en-GB" dirty="0"/>
        </a:p>
      </dgm:t>
    </dgm:pt>
    <dgm:pt modelId="{259EC021-0186-4496-93B7-39ADEEC8DB88}" type="parTrans" cxnId="{34E9C81A-5E9F-413F-A7B8-2FA48F19D8C4}">
      <dgm:prSet/>
      <dgm:spPr/>
      <dgm:t>
        <a:bodyPr/>
        <a:lstStyle/>
        <a:p>
          <a:endParaRPr lang="en-GB"/>
        </a:p>
      </dgm:t>
    </dgm:pt>
    <dgm:pt modelId="{8E122F40-CC7D-4CFA-94D6-48FB86E5EFF8}" type="sibTrans" cxnId="{34E9C81A-5E9F-413F-A7B8-2FA48F19D8C4}">
      <dgm:prSet/>
      <dgm:spPr/>
      <dgm:t>
        <a:bodyPr/>
        <a:lstStyle/>
        <a:p>
          <a:endParaRPr lang="en-GB"/>
        </a:p>
      </dgm:t>
    </dgm:pt>
    <dgm:pt modelId="{4B0D3AF1-E9F3-4369-9C08-695492348FC6}">
      <dgm:prSet/>
      <dgm:spPr/>
      <dgm:t>
        <a:bodyPr/>
        <a:lstStyle/>
        <a:p>
          <a:endParaRPr lang="en-GB"/>
        </a:p>
      </dgm:t>
    </dgm:pt>
    <dgm:pt modelId="{311664F1-AF8B-4CF6-B38E-FBDBDC4A4F87}" type="parTrans" cxnId="{180BE118-D314-40BD-9D86-C744617F8375}">
      <dgm:prSet/>
      <dgm:spPr/>
      <dgm:t>
        <a:bodyPr/>
        <a:lstStyle/>
        <a:p>
          <a:endParaRPr lang="en-GB"/>
        </a:p>
      </dgm:t>
    </dgm:pt>
    <dgm:pt modelId="{A311A6FB-B910-4904-8DBE-A87A055605C7}" type="sibTrans" cxnId="{180BE118-D314-40BD-9D86-C744617F8375}">
      <dgm:prSet/>
      <dgm:spPr/>
      <dgm:t>
        <a:bodyPr/>
        <a:lstStyle/>
        <a:p>
          <a:endParaRPr lang="en-GB"/>
        </a:p>
      </dgm:t>
    </dgm:pt>
    <dgm:pt modelId="{CC98AA67-CCC6-4020-AE65-F314094D650A}" type="pres">
      <dgm:prSet presAssocID="{12BD7DAC-7BA2-43D4-886A-17124AB81B5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77F6AFD-D8F8-47FA-8CA0-70696F1C58EC}" type="pres">
      <dgm:prSet presAssocID="{A22793F3-5CD3-416C-93B6-EBA7A10EF5E6}" presName="Parent" presStyleLbl="node0" presStyleIdx="0" presStyleCnt="1">
        <dgm:presLayoutVars>
          <dgm:chMax val="6"/>
          <dgm:chPref val="6"/>
        </dgm:presLayoutVars>
      </dgm:prSet>
      <dgm:spPr/>
    </dgm:pt>
    <dgm:pt modelId="{0BDB7307-0DA7-4495-AFE4-6825DC9C7888}" type="pres">
      <dgm:prSet presAssocID="{E9AAD2FB-D7E6-48C2-9F9F-E5EB46F0F497}" presName="Accent1" presStyleCnt="0"/>
      <dgm:spPr/>
    </dgm:pt>
    <dgm:pt modelId="{3ECE38AC-DD55-4092-8E23-D263D3C6F4DB}" type="pres">
      <dgm:prSet presAssocID="{E9AAD2FB-D7E6-48C2-9F9F-E5EB46F0F497}" presName="Accent" presStyleLbl="bgShp" presStyleIdx="0" presStyleCnt="6"/>
      <dgm:spPr/>
    </dgm:pt>
    <dgm:pt modelId="{ECBF5DB3-3ADB-467B-A45B-FC75B5E2F7D8}" type="pres">
      <dgm:prSet presAssocID="{E9AAD2FB-D7E6-48C2-9F9F-E5EB46F0F497}" presName="Child1" presStyleLbl="node1" presStyleIdx="0" presStyleCnt="6" custLinFactNeighborX="784" custLinFactNeighborY="5493">
        <dgm:presLayoutVars>
          <dgm:chMax val="0"/>
          <dgm:chPref val="0"/>
          <dgm:bulletEnabled val="1"/>
        </dgm:presLayoutVars>
      </dgm:prSet>
      <dgm:spPr/>
    </dgm:pt>
    <dgm:pt modelId="{08438836-3F3F-4419-B84C-166C8477FDA8}" type="pres">
      <dgm:prSet presAssocID="{638DEAF8-4306-4910-B748-C67A16F5630E}" presName="Accent2" presStyleCnt="0"/>
      <dgm:spPr/>
    </dgm:pt>
    <dgm:pt modelId="{C5750BB6-22EB-4106-A32A-3CF9B9694855}" type="pres">
      <dgm:prSet presAssocID="{638DEAF8-4306-4910-B748-C67A16F5630E}" presName="Accent" presStyleLbl="bgShp" presStyleIdx="1" presStyleCnt="6"/>
      <dgm:spPr/>
    </dgm:pt>
    <dgm:pt modelId="{A5DF869D-9639-409E-8950-E4360157599C}" type="pres">
      <dgm:prSet presAssocID="{638DEAF8-4306-4910-B748-C67A16F5630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4CF957C3-B313-4635-9271-664C1F420A6F}" type="pres">
      <dgm:prSet presAssocID="{3BE42FC1-A74F-4E0F-AED2-BEAB9836C79E}" presName="Accent3" presStyleCnt="0"/>
      <dgm:spPr/>
    </dgm:pt>
    <dgm:pt modelId="{EB6DA6A4-73C7-4C36-AE24-723421EC0AAA}" type="pres">
      <dgm:prSet presAssocID="{3BE42FC1-A74F-4E0F-AED2-BEAB9836C79E}" presName="Accent" presStyleLbl="bgShp" presStyleIdx="2" presStyleCnt="6"/>
      <dgm:spPr/>
    </dgm:pt>
    <dgm:pt modelId="{DAA32628-4166-42AA-A207-FEEC0D920A58}" type="pres">
      <dgm:prSet presAssocID="{3BE42FC1-A74F-4E0F-AED2-BEAB9836C79E}" presName="Child3" presStyleLbl="node1" presStyleIdx="2" presStyleCnt="6" custLinFactNeighborX="2254" custLinFactNeighborY="117">
        <dgm:presLayoutVars>
          <dgm:chMax val="0"/>
          <dgm:chPref val="0"/>
          <dgm:bulletEnabled val="1"/>
        </dgm:presLayoutVars>
      </dgm:prSet>
      <dgm:spPr/>
    </dgm:pt>
    <dgm:pt modelId="{572415EC-7DB6-4A5F-B9C7-9A2AB7EFD76F}" type="pres">
      <dgm:prSet presAssocID="{7C148A9B-5625-4386-9880-73AC80B1C742}" presName="Accent4" presStyleCnt="0"/>
      <dgm:spPr/>
    </dgm:pt>
    <dgm:pt modelId="{B12FAE6F-AE8C-4688-B60E-2171C03B39EB}" type="pres">
      <dgm:prSet presAssocID="{7C148A9B-5625-4386-9880-73AC80B1C742}" presName="Accent" presStyleLbl="bgShp" presStyleIdx="3" presStyleCnt="6"/>
      <dgm:spPr/>
    </dgm:pt>
    <dgm:pt modelId="{0DB09975-EE3B-47F8-9D03-BFAE0AEFA325}" type="pres">
      <dgm:prSet presAssocID="{7C148A9B-5625-4386-9880-73AC80B1C74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A883C3C-5F5E-422E-9E0D-387DA0568E36}" type="pres">
      <dgm:prSet presAssocID="{F3FE62D1-DD0A-4110-A136-8EC0E5CB33E4}" presName="Accent5" presStyleCnt="0"/>
      <dgm:spPr/>
    </dgm:pt>
    <dgm:pt modelId="{8846423B-6C62-4814-80E4-7B40EEDD2621}" type="pres">
      <dgm:prSet presAssocID="{F3FE62D1-DD0A-4110-A136-8EC0E5CB33E4}" presName="Accent" presStyleLbl="bgShp" presStyleIdx="4" presStyleCnt="6"/>
      <dgm:spPr/>
    </dgm:pt>
    <dgm:pt modelId="{7F7729E2-93FB-42E7-BF2F-0F27F6794D44}" type="pres">
      <dgm:prSet presAssocID="{F3FE62D1-DD0A-4110-A136-8EC0E5CB33E4}" presName="Child5" presStyleLbl="node1" presStyleIdx="4" presStyleCnt="6" custScaleX="104870">
        <dgm:presLayoutVars>
          <dgm:chMax val="0"/>
          <dgm:chPref val="0"/>
          <dgm:bulletEnabled val="1"/>
        </dgm:presLayoutVars>
      </dgm:prSet>
      <dgm:spPr/>
    </dgm:pt>
    <dgm:pt modelId="{A014B308-9156-4569-A509-EA5F6A40D2E5}" type="pres">
      <dgm:prSet presAssocID="{99ECDAA0-EED0-44B8-A525-1F1F63D6FA65}" presName="Accent6" presStyleCnt="0"/>
      <dgm:spPr/>
    </dgm:pt>
    <dgm:pt modelId="{5F2F0964-A066-4FF3-8140-6B1490084103}" type="pres">
      <dgm:prSet presAssocID="{99ECDAA0-EED0-44B8-A525-1F1F63D6FA65}" presName="Accent" presStyleLbl="bgShp" presStyleIdx="5" presStyleCnt="6"/>
      <dgm:spPr/>
    </dgm:pt>
    <dgm:pt modelId="{47CEC1C2-B516-478D-A1D7-947FAFF4F753}" type="pres">
      <dgm:prSet presAssocID="{99ECDAA0-EED0-44B8-A525-1F1F63D6FA6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54FF70C-7608-43B2-94AD-31315937B3BD}" type="presOf" srcId="{F3FE62D1-DD0A-4110-A136-8EC0E5CB33E4}" destId="{7F7729E2-93FB-42E7-BF2F-0F27F6794D44}" srcOrd="0" destOrd="0" presId="urn:microsoft.com/office/officeart/2011/layout/HexagonRadial"/>
    <dgm:cxn modelId="{180BE118-D314-40BD-9D86-C744617F8375}" srcId="{12BD7DAC-7BA2-43D4-886A-17124AB81B59}" destId="{4B0D3AF1-E9F3-4369-9C08-695492348FC6}" srcOrd="1" destOrd="0" parTransId="{311664F1-AF8B-4CF6-B38E-FBDBDC4A4F87}" sibTransId="{A311A6FB-B910-4904-8DBE-A87A055605C7}"/>
    <dgm:cxn modelId="{34E9C81A-5E9F-413F-A7B8-2FA48F19D8C4}" srcId="{A22793F3-5CD3-416C-93B6-EBA7A10EF5E6}" destId="{638DEAF8-4306-4910-B748-C67A16F5630E}" srcOrd="1" destOrd="0" parTransId="{259EC021-0186-4496-93B7-39ADEEC8DB88}" sibTransId="{8E122F40-CC7D-4CFA-94D6-48FB86E5EFF8}"/>
    <dgm:cxn modelId="{2BD9C82D-8AB3-4C64-BF1C-499CD4D90F12}" srcId="{A22793F3-5CD3-416C-93B6-EBA7A10EF5E6}" destId="{3BE42FC1-A74F-4E0F-AED2-BEAB9836C79E}" srcOrd="2" destOrd="0" parTransId="{2D5F91D8-9FF8-4767-8970-ADA7A205E9AB}" sibTransId="{03A71ACA-CCCD-4980-82F3-CD34F11EDE48}"/>
    <dgm:cxn modelId="{30D93931-D31A-4C32-ACC8-063E72CA5876}" srcId="{A22793F3-5CD3-416C-93B6-EBA7A10EF5E6}" destId="{94191B39-F9FA-41EC-9E86-2FABDBC4F68E}" srcOrd="10" destOrd="0" parTransId="{077ED0FF-25B6-4BD8-BC15-06D0F3E1A005}" sibTransId="{470C893A-7B3E-4B8E-A644-76D43FEEBB77}"/>
    <dgm:cxn modelId="{E48C9F40-E890-40A1-80AB-0E40EAE130CC}" srcId="{A22793F3-5CD3-416C-93B6-EBA7A10EF5E6}" destId="{CC48B10C-087F-4EAE-B0C8-FA9F47D44317}" srcOrd="7" destOrd="0" parTransId="{F9222E9E-E19C-4819-B6DD-4830B4B94C91}" sibTransId="{74ED6133-7A02-4F0C-A7EB-4EDC5CA95361}"/>
    <dgm:cxn modelId="{CEEF0243-9CB8-42B6-9CD2-8732AE582310}" srcId="{A22793F3-5CD3-416C-93B6-EBA7A10EF5E6}" destId="{F3FE62D1-DD0A-4110-A136-8EC0E5CB33E4}" srcOrd="4" destOrd="0" parTransId="{5C692B9F-3698-4E41-8E4A-8D715F58AD72}" sibTransId="{C702788E-2781-4E07-92DC-4F6847B8B504}"/>
    <dgm:cxn modelId="{FBCC384A-9BBC-4B03-9395-21CF61DB554B}" type="presOf" srcId="{99ECDAA0-EED0-44B8-A525-1F1F63D6FA65}" destId="{47CEC1C2-B516-478D-A1D7-947FAFF4F753}" srcOrd="0" destOrd="0" presId="urn:microsoft.com/office/officeart/2011/layout/HexagonRadial"/>
    <dgm:cxn modelId="{BBFEC94E-79F8-4DB1-B9D9-3A9E11D29569}" type="presOf" srcId="{E9AAD2FB-D7E6-48C2-9F9F-E5EB46F0F497}" destId="{ECBF5DB3-3ADB-467B-A45B-FC75B5E2F7D8}" srcOrd="0" destOrd="0" presId="urn:microsoft.com/office/officeart/2011/layout/HexagonRadial"/>
    <dgm:cxn modelId="{36C31352-B2F7-4B42-AD5A-76C2869D0C88}" srcId="{A22793F3-5CD3-416C-93B6-EBA7A10EF5E6}" destId="{ED8CC767-5E99-4188-A455-698193C55124}" srcOrd="8" destOrd="0" parTransId="{832D2216-FEE0-45A9-940C-79E572930BA5}" sibTransId="{FE2F718A-38A8-4E6F-8D45-C5554A952861}"/>
    <dgm:cxn modelId="{A2B56052-9BAE-4552-A0EC-1B07D47D9B78}" type="presOf" srcId="{7C148A9B-5625-4386-9880-73AC80B1C742}" destId="{0DB09975-EE3B-47F8-9D03-BFAE0AEFA325}" srcOrd="0" destOrd="0" presId="urn:microsoft.com/office/officeart/2011/layout/HexagonRadial"/>
    <dgm:cxn modelId="{16266D55-799E-4C95-8DC2-1B4F8C55C56D}" type="presOf" srcId="{12BD7DAC-7BA2-43D4-886A-17124AB81B59}" destId="{CC98AA67-CCC6-4020-AE65-F314094D650A}" srcOrd="0" destOrd="0" presId="urn:microsoft.com/office/officeart/2011/layout/HexagonRadial"/>
    <dgm:cxn modelId="{B0D3B87B-2414-4952-9811-EB2BC9BD21E6}" srcId="{12BD7DAC-7BA2-43D4-886A-17124AB81B59}" destId="{A22793F3-5CD3-416C-93B6-EBA7A10EF5E6}" srcOrd="0" destOrd="0" parTransId="{DD5CBD98-6218-4655-B5F8-79C66954A829}" sibTransId="{FFCF34E3-A883-4D34-9B0D-16E86BAC4BD5}"/>
    <dgm:cxn modelId="{307A2382-FD7C-4FF8-9B7D-FDD5B5AD51D2}" type="presOf" srcId="{A22793F3-5CD3-416C-93B6-EBA7A10EF5E6}" destId="{E77F6AFD-D8F8-47FA-8CA0-70696F1C58EC}" srcOrd="0" destOrd="0" presId="urn:microsoft.com/office/officeart/2011/layout/HexagonRadial"/>
    <dgm:cxn modelId="{54849B97-C7C4-41B6-9F2B-89EF1E24B292}" srcId="{A22793F3-5CD3-416C-93B6-EBA7A10EF5E6}" destId="{ED7FCF7C-1990-446E-B8AB-8F9FD0C1D4B4}" srcOrd="9" destOrd="0" parTransId="{E35303FE-A983-469D-B6C5-64AC4B63C5AE}" sibTransId="{4FEDDCC5-E2BD-426C-A135-9D8A2193AE42}"/>
    <dgm:cxn modelId="{680576A8-754C-4823-ACFD-BD327D5EA1C2}" srcId="{A22793F3-5CD3-416C-93B6-EBA7A10EF5E6}" destId="{F7E8556B-371D-40EF-8ACC-42AAB20A8E84}" srcOrd="12" destOrd="0" parTransId="{8F3423BD-707D-490B-8E21-F09FE5F13CD6}" sibTransId="{E3DD7447-178C-418E-BAE0-F4B2C4BC8ABA}"/>
    <dgm:cxn modelId="{72A691AF-BF2C-4CC7-911E-15ED3EBE0C9A}" srcId="{A22793F3-5CD3-416C-93B6-EBA7A10EF5E6}" destId="{99EC0D07-BEE7-4C5D-92E6-DE27DDA524A6}" srcOrd="11" destOrd="0" parTransId="{A221FB63-683F-4B4D-82F4-2532AC54E60C}" sibTransId="{34E52F22-BC7E-4CB2-A7C3-21D25E6DD2CA}"/>
    <dgm:cxn modelId="{1F55C6B5-4E44-477C-AAD0-5082996A2949}" srcId="{A22793F3-5CD3-416C-93B6-EBA7A10EF5E6}" destId="{7C148A9B-5625-4386-9880-73AC80B1C742}" srcOrd="3" destOrd="0" parTransId="{4BC4C513-A6BB-4F19-9690-B93B3B3A70EE}" sibTransId="{5CBBB714-774E-4314-8135-D06F00EB67C5}"/>
    <dgm:cxn modelId="{4FA2FCB8-AEF3-4500-8BD9-AD2CE22381FF}" srcId="{A22793F3-5CD3-416C-93B6-EBA7A10EF5E6}" destId="{86B1B896-A9AC-4B3F-A9B8-564375AFBDCE}" srcOrd="6" destOrd="0" parTransId="{D2D4F91D-6C1A-4A36-B98F-5DB0645E4796}" sibTransId="{75FC7714-E4C9-4EBD-A1A4-07397D4BA026}"/>
    <dgm:cxn modelId="{72B0D7CC-B228-4036-BDAE-140EB1DA794D}" srcId="{A22793F3-5CD3-416C-93B6-EBA7A10EF5E6}" destId="{E9AAD2FB-D7E6-48C2-9F9F-E5EB46F0F497}" srcOrd="0" destOrd="0" parTransId="{E3B9C847-283A-4FAF-A897-61CB8CAF4831}" sibTransId="{FB607D8B-60D3-44D8-8B59-93810BFA1E41}"/>
    <dgm:cxn modelId="{9A2E82F4-B50E-4750-A264-77078FC56BDF}" srcId="{A22793F3-5CD3-416C-93B6-EBA7A10EF5E6}" destId="{9EB8006D-8478-488F-9778-640ED637FD16}" srcOrd="13" destOrd="0" parTransId="{9683AA1B-168C-4E96-B18A-4EE36DCD3217}" sibTransId="{CA4DED09-4485-4E6C-9081-57FFD5F4516A}"/>
    <dgm:cxn modelId="{25698CFD-450E-457F-9E76-03DF3887CEA9}" srcId="{A22793F3-5CD3-416C-93B6-EBA7A10EF5E6}" destId="{99ECDAA0-EED0-44B8-A525-1F1F63D6FA65}" srcOrd="5" destOrd="0" parTransId="{D4890A68-CBB6-447C-9D11-E5754FBDA6ED}" sibTransId="{C8EF1762-C66B-4F3C-9421-E84E0D5E1B35}"/>
    <dgm:cxn modelId="{E665D2FD-5737-476D-9062-469780575BA8}" type="presOf" srcId="{638DEAF8-4306-4910-B748-C67A16F5630E}" destId="{A5DF869D-9639-409E-8950-E4360157599C}" srcOrd="0" destOrd="0" presId="urn:microsoft.com/office/officeart/2011/layout/HexagonRadial"/>
    <dgm:cxn modelId="{9D83D0FF-CB9B-450E-9FF7-AC1BFECDE337}" type="presOf" srcId="{3BE42FC1-A74F-4E0F-AED2-BEAB9836C79E}" destId="{DAA32628-4166-42AA-A207-FEEC0D920A58}" srcOrd="0" destOrd="0" presId="urn:microsoft.com/office/officeart/2011/layout/HexagonRadial"/>
    <dgm:cxn modelId="{795A1145-238F-475B-9910-47CC969370DE}" type="presParOf" srcId="{CC98AA67-CCC6-4020-AE65-F314094D650A}" destId="{E77F6AFD-D8F8-47FA-8CA0-70696F1C58EC}" srcOrd="0" destOrd="0" presId="urn:microsoft.com/office/officeart/2011/layout/HexagonRadial"/>
    <dgm:cxn modelId="{E8A5C81D-D288-4CA0-8213-5350CE6CAF9B}" type="presParOf" srcId="{CC98AA67-CCC6-4020-AE65-F314094D650A}" destId="{0BDB7307-0DA7-4495-AFE4-6825DC9C7888}" srcOrd="1" destOrd="0" presId="urn:microsoft.com/office/officeart/2011/layout/HexagonRadial"/>
    <dgm:cxn modelId="{06652740-68B4-4D0B-94DA-9C84E60F156F}" type="presParOf" srcId="{0BDB7307-0DA7-4495-AFE4-6825DC9C7888}" destId="{3ECE38AC-DD55-4092-8E23-D263D3C6F4DB}" srcOrd="0" destOrd="0" presId="urn:microsoft.com/office/officeart/2011/layout/HexagonRadial"/>
    <dgm:cxn modelId="{41B88D14-989F-4E48-8C58-4C7E8266889C}" type="presParOf" srcId="{CC98AA67-CCC6-4020-AE65-F314094D650A}" destId="{ECBF5DB3-3ADB-467B-A45B-FC75B5E2F7D8}" srcOrd="2" destOrd="0" presId="urn:microsoft.com/office/officeart/2011/layout/HexagonRadial"/>
    <dgm:cxn modelId="{991B0196-14BB-4952-939B-2070EBA9E448}" type="presParOf" srcId="{CC98AA67-CCC6-4020-AE65-F314094D650A}" destId="{08438836-3F3F-4419-B84C-166C8477FDA8}" srcOrd="3" destOrd="0" presId="urn:microsoft.com/office/officeart/2011/layout/HexagonRadial"/>
    <dgm:cxn modelId="{07DCD0E2-5432-4244-9648-80BBA9E04CC2}" type="presParOf" srcId="{08438836-3F3F-4419-B84C-166C8477FDA8}" destId="{C5750BB6-22EB-4106-A32A-3CF9B9694855}" srcOrd="0" destOrd="0" presId="urn:microsoft.com/office/officeart/2011/layout/HexagonRadial"/>
    <dgm:cxn modelId="{558ED862-4E24-446D-9855-C0B155D3C69C}" type="presParOf" srcId="{CC98AA67-CCC6-4020-AE65-F314094D650A}" destId="{A5DF869D-9639-409E-8950-E4360157599C}" srcOrd="4" destOrd="0" presId="urn:microsoft.com/office/officeart/2011/layout/HexagonRadial"/>
    <dgm:cxn modelId="{8ADF5416-B248-4E5B-A90A-2F91193683C2}" type="presParOf" srcId="{CC98AA67-CCC6-4020-AE65-F314094D650A}" destId="{4CF957C3-B313-4635-9271-664C1F420A6F}" srcOrd="5" destOrd="0" presId="urn:microsoft.com/office/officeart/2011/layout/HexagonRadial"/>
    <dgm:cxn modelId="{DD96DD4A-031E-44EB-8BB1-57ACCAF414A1}" type="presParOf" srcId="{4CF957C3-B313-4635-9271-664C1F420A6F}" destId="{EB6DA6A4-73C7-4C36-AE24-723421EC0AAA}" srcOrd="0" destOrd="0" presId="urn:microsoft.com/office/officeart/2011/layout/HexagonRadial"/>
    <dgm:cxn modelId="{32BD6D14-F4A0-474C-B274-6B036FBC6956}" type="presParOf" srcId="{CC98AA67-CCC6-4020-AE65-F314094D650A}" destId="{DAA32628-4166-42AA-A207-FEEC0D920A58}" srcOrd="6" destOrd="0" presId="urn:microsoft.com/office/officeart/2011/layout/HexagonRadial"/>
    <dgm:cxn modelId="{CA4CB05E-D7F5-423F-B417-FEF7E5BDB411}" type="presParOf" srcId="{CC98AA67-CCC6-4020-AE65-F314094D650A}" destId="{572415EC-7DB6-4A5F-B9C7-9A2AB7EFD76F}" srcOrd="7" destOrd="0" presId="urn:microsoft.com/office/officeart/2011/layout/HexagonRadial"/>
    <dgm:cxn modelId="{B41573EB-1E45-4CFA-81F4-3C5202F4D049}" type="presParOf" srcId="{572415EC-7DB6-4A5F-B9C7-9A2AB7EFD76F}" destId="{B12FAE6F-AE8C-4688-B60E-2171C03B39EB}" srcOrd="0" destOrd="0" presId="urn:microsoft.com/office/officeart/2011/layout/HexagonRadial"/>
    <dgm:cxn modelId="{8779F38D-BC32-48EB-A4D2-15BDB9C0D483}" type="presParOf" srcId="{CC98AA67-CCC6-4020-AE65-F314094D650A}" destId="{0DB09975-EE3B-47F8-9D03-BFAE0AEFA325}" srcOrd="8" destOrd="0" presId="urn:microsoft.com/office/officeart/2011/layout/HexagonRadial"/>
    <dgm:cxn modelId="{2C5765B7-E800-4AE5-8557-C49D44BEF588}" type="presParOf" srcId="{CC98AA67-CCC6-4020-AE65-F314094D650A}" destId="{1A883C3C-5F5E-422E-9E0D-387DA0568E36}" srcOrd="9" destOrd="0" presId="urn:microsoft.com/office/officeart/2011/layout/HexagonRadial"/>
    <dgm:cxn modelId="{CA335691-F0C7-44A0-8069-E9413C090768}" type="presParOf" srcId="{1A883C3C-5F5E-422E-9E0D-387DA0568E36}" destId="{8846423B-6C62-4814-80E4-7B40EEDD2621}" srcOrd="0" destOrd="0" presId="urn:microsoft.com/office/officeart/2011/layout/HexagonRadial"/>
    <dgm:cxn modelId="{DF781882-B476-4412-B8E0-B79E236A3E8B}" type="presParOf" srcId="{CC98AA67-CCC6-4020-AE65-F314094D650A}" destId="{7F7729E2-93FB-42E7-BF2F-0F27F6794D44}" srcOrd="10" destOrd="0" presId="urn:microsoft.com/office/officeart/2011/layout/HexagonRadial"/>
    <dgm:cxn modelId="{91F402B4-3B55-4B16-A0CE-A549324BEE0A}" type="presParOf" srcId="{CC98AA67-CCC6-4020-AE65-F314094D650A}" destId="{A014B308-9156-4569-A509-EA5F6A40D2E5}" srcOrd="11" destOrd="0" presId="urn:microsoft.com/office/officeart/2011/layout/HexagonRadial"/>
    <dgm:cxn modelId="{7CCCEBCF-CBE1-44BF-9E80-1FC2862A57B9}" type="presParOf" srcId="{A014B308-9156-4569-A509-EA5F6A40D2E5}" destId="{5F2F0964-A066-4FF3-8140-6B1490084103}" srcOrd="0" destOrd="0" presId="urn:microsoft.com/office/officeart/2011/layout/HexagonRadial"/>
    <dgm:cxn modelId="{B6D71D89-693E-4FBA-948D-FC7EBF4B18B6}" type="presParOf" srcId="{CC98AA67-CCC6-4020-AE65-F314094D650A}" destId="{47CEC1C2-B516-478D-A1D7-947FAFF4F75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B1B05A-8D2E-4C91-A875-7E379B0E2A4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E7A01D3-12FC-4BB9-888D-D980A2BDC5D0}">
      <dgm:prSet/>
      <dgm:spPr/>
      <dgm:t>
        <a:bodyPr/>
        <a:lstStyle/>
        <a:p>
          <a:r>
            <a:rPr lang="en-GB"/>
            <a:t>Pathway from Hub to TAFSOs</a:t>
          </a:r>
          <a:endParaRPr lang="en-US"/>
        </a:p>
      </dgm:t>
    </dgm:pt>
    <dgm:pt modelId="{3396D5BC-530C-4035-9674-615C831586B3}" type="parTrans" cxnId="{B171CAB7-AE49-4D36-9824-9571249A5415}">
      <dgm:prSet/>
      <dgm:spPr/>
      <dgm:t>
        <a:bodyPr/>
        <a:lstStyle/>
        <a:p>
          <a:endParaRPr lang="en-US"/>
        </a:p>
      </dgm:t>
    </dgm:pt>
    <dgm:pt modelId="{77153B26-9019-4E4D-B297-9C1A4D441219}" type="sibTrans" cxnId="{B171CAB7-AE49-4D36-9824-9571249A5415}">
      <dgm:prSet/>
      <dgm:spPr/>
      <dgm:t>
        <a:bodyPr/>
        <a:lstStyle/>
        <a:p>
          <a:endParaRPr lang="en-US"/>
        </a:p>
      </dgm:t>
    </dgm:pt>
    <dgm:pt modelId="{4F4E75E3-75FF-449C-B097-1EF662FDFF28}">
      <dgm:prSet/>
      <dgm:spPr/>
      <dgm:t>
        <a:bodyPr/>
        <a:lstStyle/>
        <a:p>
          <a:r>
            <a:rPr lang="en-GB"/>
            <a:t>Case discussions at Level 2 Threshold of Need – can be virtual or in person. Can support with signposting and guidance for TAF meetings.</a:t>
          </a:r>
          <a:endParaRPr lang="en-US"/>
        </a:p>
      </dgm:t>
    </dgm:pt>
    <dgm:pt modelId="{B50812B1-9D61-4229-97A6-660E5C482128}" type="parTrans" cxnId="{CE4AC067-5C58-4708-A38B-ED2971BFC251}">
      <dgm:prSet/>
      <dgm:spPr/>
      <dgm:t>
        <a:bodyPr/>
        <a:lstStyle/>
        <a:p>
          <a:endParaRPr lang="en-US"/>
        </a:p>
      </dgm:t>
    </dgm:pt>
    <dgm:pt modelId="{BE0842F4-8AAC-4BDF-B04C-F97D4373F014}" type="sibTrans" cxnId="{CE4AC067-5C58-4708-A38B-ED2971BFC251}">
      <dgm:prSet/>
      <dgm:spPr/>
      <dgm:t>
        <a:bodyPr/>
        <a:lstStyle/>
        <a:p>
          <a:endParaRPr lang="en-US"/>
        </a:p>
      </dgm:t>
    </dgm:pt>
    <dgm:pt modelId="{B06121FD-CE7C-46CD-A75E-FF8CE1C11C95}">
      <dgm:prSet/>
      <dgm:spPr/>
      <dgm:t>
        <a:bodyPr/>
        <a:lstStyle/>
        <a:p>
          <a:r>
            <a:rPr lang="en-GB"/>
            <a:t>Supporting partner agencies with TAF meetings.</a:t>
          </a:r>
          <a:endParaRPr lang="en-US"/>
        </a:p>
      </dgm:t>
    </dgm:pt>
    <dgm:pt modelId="{279CA6D2-04B5-4410-BEF7-8A9CF5931262}" type="parTrans" cxnId="{55AD071D-C56E-4083-ADDC-4DF5C31BD8F4}">
      <dgm:prSet/>
      <dgm:spPr/>
      <dgm:t>
        <a:bodyPr/>
        <a:lstStyle/>
        <a:p>
          <a:endParaRPr lang="en-US"/>
        </a:p>
      </dgm:t>
    </dgm:pt>
    <dgm:pt modelId="{1C7FFDA3-B834-4AAE-8476-35A240C4A771}" type="sibTrans" cxnId="{55AD071D-C56E-4083-ADDC-4DF5C31BD8F4}">
      <dgm:prSet/>
      <dgm:spPr/>
      <dgm:t>
        <a:bodyPr/>
        <a:lstStyle/>
        <a:p>
          <a:endParaRPr lang="en-US"/>
        </a:p>
      </dgm:t>
    </dgm:pt>
    <dgm:pt modelId="{284C17F7-5AFB-4ECF-A286-806809737A88}">
      <dgm:prSet/>
      <dgm:spPr/>
      <dgm:t>
        <a:bodyPr/>
        <a:lstStyle/>
        <a:p>
          <a:r>
            <a:rPr lang="en-GB"/>
            <a:t>‘Step down’ support from Family Solutions (Level 3) and Children’s Social Care (Level 4).</a:t>
          </a:r>
          <a:endParaRPr lang="en-US"/>
        </a:p>
      </dgm:t>
    </dgm:pt>
    <dgm:pt modelId="{92C1A0DB-9C9B-4E2E-B156-990F9133124C}" type="parTrans" cxnId="{9132143A-10DD-42DC-A185-BE368C488ADE}">
      <dgm:prSet/>
      <dgm:spPr/>
      <dgm:t>
        <a:bodyPr/>
        <a:lstStyle/>
        <a:p>
          <a:endParaRPr lang="en-US"/>
        </a:p>
      </dgm:t>
    </dgm:pt>
    <dgm:pt modelId="{610BBBA1-5A3E-4057-BB01-6CBE7EDC61C5}" type="sibTrans" cxnId="{9132143A-10DD-42DC-A185-BE368C488ADE}">
      <dgm:prSet/>
      <dgm:spPr/>
      <dgm:t>
        <a:bodyPr/>
        <a:lstStyle/>
        <a:p>
          <a:endParaRPr lang="en-US"/>
        </a:p>
      </dgm:t>
    </dgm:pt>
    <dgm:pt modelId="{6BBE5BFD-829E-4982-A333-8D50F82BE039}">
      <dgm:prSet/>
      <dgm:spPr/>
      <dgm:t>
        <a:bodyPr/>
        <a:lstStyle/>
        <a:p>
          <a:r>
            <a:rPr lang="en-GB"/>
            <a:t>Facilitate workshops on Early Help and Preparing for Difficult Conversations</a:t>
          </a:r>
          <a:endParaRPr lang="en-US"/>
        </a:p>
      </dgm:t>
    </dgm:pt>
    <dgm:pt modelId="{65ED9EA3-10AD-4D53-941A-312890539998}" type="parTrans" cxnId="{068E0309-BECA-4EEF-A3F4-355404E14368}">
      <dgm:prSet/>
      <dgm:spPr/>
      <dgm:t>
        <a:bodyPr/>
        <a:lstStyle/>
        <a:p>
          <a:endParaRPr lang="en-US"/>
        </a:p>
      </dgm:t>
    </dgm:pt>
    <dgm:pt modelId="{9042B979-E720-4A45-A8B0-F8047D573E92}" type="sibTrans" cxnId="{068E0309-BECA-4EEF-A3F4-355404E14368}">
      <dgm:prSet/>
      <dgm:spPr/>
      <dgm:t>
        <a:bodyPr/>
        <a:lstStyle/>
        <a:p>
          <a:endParaRPr lang="en-US"/>
        </a:p>
      </dgm:t>
    </dgm:pt>
    <dgm:pt modelId="{6372088B-AA4D-4F52-B96E-52402FA7778A}">
      <dgm:prSet/>
      <dgm:spPr/>
      <dgm:t>
        <a:bodyPr/>
        <a:lstStyle/>
        <a:p>
          <a:r>
            <a:rPr lang="en-GB"/>
            <a:t>Facilitate weekly Early Help Drop in Sessions.</a:t>
          </a:r>
          <a:endParaRPr lang="en-US"/>
        </a:p>
      </dgm:t>
    </dgm:pt>
    <dgm:pt modelId="{E5EC03EE-4A47-480F-B54B-E087FC2E0230}" type="parTrans" cxnId="{6905E5AA-9C40-4032-9CA8-4858C23FE568}">
      <dgm:prSet/>
      <dgm:spPr/>
      <dgm:t>
        <a:bodyPr/>
        <a:lstStyle/>
        <a:p>
          <a:endParaRPr lang="en-US"/>
        </a:p>
      </dgm:t>
    </dgm:pt>
    <dgm:pt modelId="{5AA10E52-9E9B-4D51-BBFF-4F95B2425248}" type="sibTrans" cxnId="{6905E5AA-9C40-4032-9CA8-4858C23FE568}">
      <dgm:prSet/>
      <dgm:spPr/>
      <dgm:t>
        <a:bodyPr/>
        <a:lstStyle/>
        <a:p>
          <a:endParaRPr lang="en-US"/>
        </a:p>
      </dgm:t>
    </dgm:pt>
    <dgm:pt modelId="{4D7C708D-F1A8-45AB-944E-535DEBF1CEC8}" type="pres">
      <dgm:prSet presAssocID="{28B1B05A-8D2E-4C91-A875-7E379B0E2A41}" presName="diagram" presStyleCnt="0">
        <dgm:presLayoutVars>
          <dgm:dir/>
          <dgm:resizeHandles val="exact"/>
        </dgm:presLayoutVars>
      </dgm:prSet>
      <dgm:spPr/>
    </dgm:pt>
    <dgm:pt modelId="{C4BC9A01-156C-4856-964A-161B0F655AC6}" type="pres">
      <dgm:prSet presAssocID="{AE7A01D3-12FC-4BB9-888D-D980A2BDC5D0}" presName="node" presStyleLbl="node1" presStyleIdx="0" presStyleCnt="6">
        <dgm:presLayoutVars>
          <dgm:bulletEnabled val="1"/>
        </dgm:presLayoutVars>
      </dgm:prSet>
      <dgm:spPr/>
    </dgm:pt>
    <dgm:pt modelId="{3406C70C-9FD4-45C6-AD44-9D1AE8D8F567}" type="pres">
      <dgm:prSet presAssocID="{77153B26-9019-4E4D-B297-9C1A4D441219}" presName="sibTrans" presStyleCnt="0"/>
      <dgm:spPr/>
    </dgm:pt>
    <dgm:pt modelId="{388F307C-1861-4691-8EE4-15EE805D7A69}" type="pres">
      <dgm:prSet presAssocID="{4F4E75E3-75FF-449C-B097-1EF662FDFF28}" presName="node" presStyleLbl="node1" presStyleIdx="1" presStyleCnt="6">
        <dgm:presLayoutVars>
          <dgm:bulletEnabled val="1"/>
        </dgm:presLayoutVars>
      </dgm:prSet>
      <dgm:spPr/>
    </dgm:pt>
    <dgm:pt modelId="{4658E9EB-83B3-434E-9E25-BD9D928A104C}" type="pres">
      <dgm:prSet presAssocID="{BE0842F4-8AAC-4BDF-B04C-F97D4373F014}" presName="sibTrans" presStyleCnt="0"/>
      <dgm:spPr/>
    </dgm:pt>
    <dgm:pt modelId="{E18DB295-8FD3-43DA-9B84-F4802D591509}" type="pres">
      <dgm:prSet presAssocID="{B06121FD-CE7C-46CD-A75E-FF8CE1C11C95}" presName="node" presStyleLbl="node1" presStyleIdx="2" presStyleCnt="6">
        <dgm:presLayoutVars>
          <dgm:bulletEnabled val="1"/>
        </dgm:presLayoutVars>
      </dgm:prSet>
      <dgm:spPr/>
    </dgm:pt>
    <dgm:pt modelId="{75E5F874-E883-4A80-88B3-446DFDB5EF2E}" type="pres">
      <dgm:prSet presAssocID="{1C7FFDA3-B834-4AAE-8476-35A240C4A771}" presName="sibTrans" presStyleCnt="0"/>
      <dgm:spPr/>
    </dgm:pt>
    <dgm:pt modelId="{241AF5B3-3471-409B-AEB5-F156FDF57512}" type="pres">
      <dgm:prSet presAssocID="{284C17F7-5AFB-4ECF-A286-806809737A88}" presName="node" presStyleLbl="node1" presStyleIdx="3" presStyleCnt="6">
        <dgm:presLayoutVars>
          <dgm:bulletEnabled val="1"/>
        </dgm:presLayoutVars>
      </dgm:prSet>
      <dgm:spPr/>
    </dgm:pt>
    <dgm:pt modelId="{D4B269B3-1C01-4409-9386-6B577F60898D}" type="pres">
      <dgm:prSet presAssocID="{610BBBA1-5A3E-4057-BB01-6CBE7EDC61C5}" presName="sibTrans" presStyleCnt="0"/>
      <dgm:spPr/>
    </dgm:pt>
    <dgm:pt modelId="{620F3AD8-8D91-482F-8974-16EE0D304AFB}" type="pres">
      <dgm:prSet presAssocID="{6BBE5BFD-829E-4982-A333-8D50F82BE039}" presName="node" presStyleLbl="node1" presStyleIdx="4" presStyleCnt="6">
        <dgm:presLayoutVars>
          <dgm:bulletEnabled val="1"/>
        </dgm:presLayoutVars>
      </dgm:prSet>
      <dgm:spPr/>
    </dgm:pt>
    <dgm:pt modelId="{CA3AF0D6-3B72-41EA-BC20-0509D04FF9B8}" type="pres">
      <dgm:prSet presAssocID="{9042B979-E720-4A45-A8B0-F8047D573E92}" presName="sibTrans" presStyleCnt="0"/>
      <dgm:spPr/>
    </dgm:pt>
    <dgm:pt modelId="{9FA770C7-A36D-4479-8F27-4056851228D9}" type="pres">
      <dgm:prSet presAssocID="{6372088B-AA4D-4F52-B96E-52402FA7778A}" presName="node" presStyleLbl="node1" presStyleIdx="5" presStyleCnt="6">
        <dgm:presLayoutVars>
          <dgm:bulletEnabled val="1"/>
        </dgm:presLayoutVars>
      </dgm:prSet>
      <dgm:spPr/>
    </dgm:pt>
  </dgm:ptLst>
  <dgm:cxnLst>
    <dgm:cxn modelId="{068E0309-BECA-4EEF-A3F4-355404E14368}" srcId="{28B1B05A-8D2E-4C91-A875-7E379B0E2A41}" destId="{6BBE5BFD-829E-4982-A333-8D50F82BE039}" srcOrd="4" destOrd="0" parTransId="{65ED9EA3-10AD-4D53-941A-312890539998}" sibTransId="{9042B979-E720-4A45-A8B0-F8047D573E92}"/>
    <dgm:cxn modelId="{55AD071D-C56E-4083-ADDC-4DF5C31BD8F4}" srcId="{28B1B05A-8D2E-4C91-A875-7E379B0E2A41}" destId="{B06121FD-CE7C-46CD-A75E-FF8CE1C11C95}" srcOrd="2" destOrd="0" parTransId="{279CA6D2-04B5-4410-BEF7-8A9CF5931262}" sibTransId="{1C7FFDA3-B834-4AAE-8476-35A240C4A771}"/>
    <dgm:cxn modelId="{9AC7401E-2C4C-4E0E-B934-33E2594E3FCC}" type="presOf" srcId="{6372088B-AA4D-4F52-B96E-52402FA7778A}" destId="{9FA770C7-A36D-4479-8F27-4056851228D9}" srcOrd="0" destOrd="0" presId="urn:microsoft.com/office/officeart/2005/8/layout/default"/>
    <dgm:cxn modelId="{59BE7126-8DBC-4B1C-B02A-108BE5F9B1CD}" type="presOf" srcId="{4F4E75E3-75FF-449C-B097-1EF662FDFF28}" destId="{388F307C-1861-4691-8EE4-15EE805D7A69}" srcOrd="0" destOrd="0" presId="urn:microsoft.com/office/officeart/2005/8/layout/default"/>
    <dgm:cxn modelId="{03D81827-182C-438D-850B-C71DD1C19787}" type="presOf" srcId="{AE7A01D3-12FC-4BB9-888D-D980A2BDC5D0}" destId="{C4BC9A01-156C-4856-964A-161B0F655AC6}" srcOrd="0" destOrd="0" presId="urn:microsoft.com/office/officeart/2005/8/layout/default"/>
    <dgm:cxn modelId="{321F522C-0159-48D3-B119-61CD63D31517}" type="presOf" srcId="{B06121FD-CE7C-46CD-A75E-FF8CE1C11C95}" destId="{E18DB295-8FD3-43DA-9B84-F4802D591509}" srcOrd="0" destOrd="0" presId="urn:microsoft.com/office/officeart/2005/8/layout/default"/>
    <dgm:cxn modelId="{9132143A-10DD-42DC-A185-BE368C488ADE}" srcId="{28B1B05A-8D2E-4C91-A875-7E379B0E2A41}" destId="{284C17F7-5AFB-4ECF-A286-806809737A88}" srcOrd="3" destOrd="0" parTransId="{92C1A0DB-9C9B-4E2E-B156-990F9133124C}" sibTransId="{610BBBA1-5A3E-4057-BB01-6CBE7EDC61C5}"/>
    <dgm:cxn modelId="{19561946-79E7-4FEF-A2C1-AD2434384712}" type="presOf" srcId="{28B1B05A-8D2E-4C91-A875-7E379B0E2A41}" destId="{4D7C708D-F1A8-45AB-944E-535DEBF1CEC8}" srcOrd="0" destOrd="0" presId="urn:microsoft.com/office/officeart/2005/8/layout/default"/>
    <dgm:cxn modelId="{CE4AC067-5C58-4708-A38B-ED2971BFC251}" srcId="{28B1B05A-8D2E-4C91-A875-7E379B0E2A41}" destId="{4F4E75E3-75FF-449C-B097-1EF662FDFF28}" srcOrd="1" destOrd="0" parTransId="{B50812B1-9D61-4229-97A6-660E5C482128}" sibTransId="{BE0842F4-8AAC-4BDF-B04C-F97D4373F014}"/>
    <dgm:cxn modelId="{6905E5AA-9C40-4032-9CA8-4858C23FE568}" srcId="{28B1B05A-8D2E-4C91-A875-7E379B0E2A41}" destId="{6372088B-AA4D-4F52-B96E-52402FA7778A}" srcOrd="5" destOrd="0" parTransId="{E5EC03EE-4A47-480F-B54B-E087FC2E0230}" sibTransId="{5AA10E52-9E9B-4D51-BBFF-4F95B2425248}"/>
    <dgm:cxn modelId="{7D1AB3AD-4AFB-40F3-AB6E-A0F5AA16C6CD}" type="presOf" srcId="{284C17F7-5AFB-4ECF-A286-806809737A88}" destId="{241AF5B3-3471-409B-AEB5-F156FDF57512}" srcOrd="0" destOrd="0" presId="urn:microsoft.com/office/officeart/2005/8/layout/default"/>
    <dgm:cxn modelId="{B171CAB7-AE49-4D36-9824-9571249A5415}" srcId="{28B1B05A-8D2E-4C91-A875-7E379B0E2A41}" destId="{AE7A01D3-12FC-4BB9-888D-D980A2BDC5D0}" srcOrd="0" destOrd="0" parTransId="{3396D5BC-530C-4035-9674-615C831586B3}" sibTransId="{77153B26-9019-4E4D-B297-9C1A4D441219}"/>
    <dgm:cxn modelId="{097B13F2-4E6C-44D5-811C-9FD67405442F}" type="presOf" srcId="{6BBE5BFD-829E-4982-A333-8D50F82BE039}" destId="{620F3AD8-8D91-482F-8974-16EE0D304AFB}" srcOrd="0" destOrd="0" presId="urn:microsoft.com/office/officeart/2005/8/layout/default"/>
    <dgm:cxn modelId="{A41CB7C4-38B5-4ED3-ACAF-399D64712514}" type="presParOf" srcId="{4D7C708D-F1A8-45AB-944E-535DEBF1CEC8}" destId="{C4BC9A01-156C-4856-964A-161B0F655AC6}" srcOrd="0" destOrd="0" presId="urn:microsoft.com/office/officeart/2005/8/layout/default"/>
    <dgm:cxn modelId="{A72CDB22-B399-4B6B-935B-828B6E783C24}" type="presParOf" srcId="{4D7C708D-F1A8-45AB-944E-535DEBF1CEC8}" destId="{3406C70C-9FD4-45C6-AD44-9D1AE8D8F567}" srcOrd="1" destOrd="0" presId="urn:microsoft.com/office/officeart/2005/8/layout/default"/>
    <dgm:cxn modelId="{4C83B3B3-A288-4E9B-81B2-819F05B19D4A}" type="presParOf" srcId="{4D7C708D-F1A8-45AB-944E-535DEBF1CEC8}" destId="{388F307C-1861-4691-8EE4-15EE805D7A69}" srcOrd="2" destOrd="0" presId="urn:microsoft.com/office/officeart/2005/8/layout/default"/>
    <dgm:cxn modelId="{7E683A37-AC84-4906-864C-D012A7784107}" type="presParOf" srcId="{4D7C708D-F1A8-45AB-944E-535DEBF1CEC8}" destId="{4658E9EB-83B3-434E-9E25-BD9D928A104C}" srcOrd="3" destOrd="0" presId="urn:microsoft.com/office/officeart/2005/8/layout/default"/>
    <dgm:cxn modelId="{DB52C9BC-4699-4B71-8186-205A408E70F3}" type="presParOf" srcId="{4D7C708D-F1A8-45AB-944E-535DEBF1CEC8}" destId="{E18DB295-8FD3-43DA-9B84-F4802D591509}" srcOrd="4" destOrd="0" presId="urn:microsoft.com/office/officeart/2005/8/layout/default"/>
    <dgm:cxn modelId="{5F274C6B-E9F3-4171-B1A3-3481DE564D5A}" type="presParOf" srcId="{4D7C708D-F1A8-45AB-944E-535DEBF1CEC8}" destId="{75E5F874-E883-4A80-88B3-446DFDB5EF2E}" srcOrd="5" destOrd="0" presId="urn:microsoft.com/office/officeart/2005/8/layout/default"/>
    <dgm:cxn modelId="{807F20EB-2085-4E9D-88AB-608DCB5D6AC7}" type="presParOf" srcId="{4D7C708D-F1A8-45AB-944E-535DEBF1CEC8}" destId="{241AF5B3-3471-409B-AEB5-F156FDF57512}" srcOrd="6" destOrd="0" presId="urn:microsoft.com/office/officeart/2005/8/layout/default"/>
    <dgm:cxn modelId="{18BE5CB2-B2DE-4190-9496-97A34C2A51C0}" type="presParOf" srcId="{4D7C708D-F1A8-45AB-944E-535DEBF1CEC8}" destId="{D4B269B3-1C01-4409-9386-6B577F60898D}" srcOrd="7" destOrd="0" presId="urn:microsoft.com/office/officeart/2005/8/layout/default"/>
    <dgm:cxn modelId="{112DBB07-400A-48C8-B46B-30F02D59CC04}" type="presParOf" srcId="{4D7C708D-F1A8-45AB-944E-535DEBF1CEC8}" destId="{620F3AD8-8D91-482F-8974-16EE0D304AFB}" srcOrd="8" destOrd="0" presId="urn:microsoft.com/office/officeart/2005/8/layout/default"/>
    <dgm:cxn modelId="{65C0499A-729B-4D86-AAE0-F24276E1679E}" type="presParOf" srcId="{4D7C708D-F1A8-45AB-944E-535DEBF1CEC8}" destId="{CA3AF0D6-3B72-41EA-BC20-0509D04FF9B8}" srcOrd="9" destOrd="0" presId="urn:microsoft.com/office/officeart/2005/8/layout/default"/>
    <dgm:cxn modelId="{82261477-CD5A-47A0-8675-24B46EAEFC4D}" type="presParOf" srcId="{4D7C708D-F1A8-45AB-944E-535DEBF1CEC8}" destId="{9FA770C7-A36D-4479-8F27-4056851228D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45498-9800-40DF-B178-DE99B1F57EC3}">
      <dsp:nvSpPr>
        <dsp:cNvPr id="0" name=""/>
        <dsp:cNvSpPr/>
      </dsp:nvSpPr>
      <dsp:spPr>
        <a:xfrm>
          <a:off x="4370533" y="836743"/>
          <a:ext cx="3621535" cy="31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32"/>
              </a:lnTo>
              <a:lnTo>
                <a:pt x="3621535" y="157132"/>
              </a:lnTo>
              <a:lnTo>
                <a:pt x="3621535" y="3142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4BFF1-9F74-4347-A16F-31E34DACB2A8}">
      <dsp:nvSpPr>
        <dsp:cNvPr id="0" name=""/>
        <dsp:cNvSpPr/>
      </dsp:nvSpPr>
      <dsp:spPr>
        <a:xfrm>
          <a:off x="5582700" y="1899260"/>
          <a:ext cx="224475" cy="1750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907"/>
              </a:lnTo>
              <a:lnTo>
                <a:pt x="224475" y="175090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40130-14C4-426E-AF7F-DE141F0954A9}">
      <dsp:nvSpPr>
        <dsp:cNvPr id="0" name=""/>
        <dsp:cNvSpPr/>
      </dsp:nvSpPr>
      <dsp:spPr>
        <a:xfrm>
          <a:off x="5582700" y="1899260"/>
          <a:ext cx="224475" cy="688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391"/>
              </a:lnTo>
              <a:lnTo>
                <a:pt x="224475" y="68839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4C6B9-40DE-4990-AD97-2C9666833E34}">
      <dsp:nvSpPr>
        <dsp:cNvPr id="0" name=""/>
        <dsp:cNvSpPr/>
      </dsp:nvSpPr>
      <dsp:spPr>
        <a:xfrm>
          <a:off x="4370533" y="836743"/>
          <a:ext cx="1810767" cy="31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32"/>
              </a:lnTo>
              <a:lnTo>
                <a:pt x="1810767" y="157132"/>
              </a:lnTo>
              <a:lnTo>
                <a:pt x="1810767" y="3142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A23B3-466C-4CD4-B53C-9A54BFE8DEDB}">
      <dsp:nvSpPr>
        <dsp:cNvPr id="0" name=""/>
        <dsp:cNvSpPr/>
      </dsp:nvSpPr>
      <dsp:spPr>
        <a:xfrm>
          <a:off x="4324813" y="836743"/>
          <a:ext cx="91440" cy="31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2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FF07D-5F2C-4B24-AEC0-056E15D8D485}">
      <dsp:nvSpPr>
        <dsp:cNvPr id="0" name=""/>
        <dsp:cNvSpPr/>
      </dsp:nvSpPr>
      <dsp:spPr>
        <a:xfrm>
          <a:off x="2559765" y="836743"/>
          <a:ext cx="1810767" cy="314265"/>
        </a:xfrm>
        <a:custGeom>
          <a:avLst/>
          <a:gdLst/>
          <a:ahLst/>
          <a:cxnLst/>
          <a:rect l="0" t="0" r="0" b="0"/>
          <a:pathLst>
            <a:path>
              <a:moveTo>
                <a:pt x="1810767" y="0"/>
              </a:moveTo>
              <a:lnTo>
                <a:pt x="1810767" y="157132"/>
              </a:lnTo>
              <a:lnTo>
                <a:pt x="0" y="157132"/>
              </a:lnTo>
              <a:lnTo>
                <a:pt x="0" y="3142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51C8B-3011-431B-BB96-D6DFA2BF57F6}">
      <dsp:nvSpPr>
        <dsp:cNvPr id="0" name=""/>
        <dsp:cNvSpPr/>
      </dsp:nvSpPr>
      <dsp:spPr>
        <a:xfrm>
          <a:off x="748998" y="836743"/>
          <a:ext cx="3621535" cy="314265"/>
        </a:xfrm>
        <a:custGeom>
          <a:avLst/>
          <a:gdLst/>
          <a:ahLst/>
          <a:cxnLst/>
          <a:rect l="0" t="0" r="0" b="0"/>
          <a:pathLst>
            <a:path>
              <a:moveTo>
                <a:pt x="3621535" y="0"/>
              </a:moveTo>
              <a:lnTo>
                <a:pt x="3621535" y="157132"/>
              </a:lnTo>
              <a:lnTo>
                <a:pt x="0" y="157132"/>
              </a:lnTo>
              <a:lnTo>
                <a:pt x="0" y="3142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BB4A7-D11B-4A8D-B7F4-6D94BA74235F}">
      <dsp:nvSpPr>
        <dsp:cNvPr id="0" name=""/>
        <dsp:cNvSpPr/>
      </dsp:nvSpPr>
      <dsp:spPr>
        <a:xfrm>
          <a:off x="3622282" y="88492"/>
          <a:ext cx="1496502" cy="748251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Service Manager</a:t>
          </a:r>
        </a:p>
      </dsp:txBody>
      <dsp:txXfrm>
        <a:off x="3622282" y="88492"/>
        <a:ext cx="1496502" cy="748251"/>
      </dsp:txXfrm>
    </dsp:sp>
    <dsp:sp modelId="{EAF96811-51E4-4378-A2D4-82CE230E75EE}">
      <dsp:nvSpPr>
        <dsp:cNvPr id="0" name=""/>
        <dsp:cNvSpPr/>
      </dsp:nvSpPr>
      <dsp:spPr>
        <a:xfrm>
          <a:off x="746" y="1151009"/>
          <a:ext cx="1496502" cy="748251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Team Manager</a:t>
          </a:r>
        </a:p>
      </dsp:txBody>
      <dsp:txXfrm>
        <a:off x="746" y="1151009"/>
        <a:ext cx="1496502" cy="748251"/>
      </dsp:txXfrm>
    </dsp:sp>
    <dsp:sp modelId="{36633519-77AA-4ED8-A7AE-545261149E89}">
      <dsp:nvSpPr>
        <dsp:cNvPr id="0" name=""/>
        <dsp:cNvSpPr/>
      </dsp:nvSpPr>
      <dsp:spPr>
        <a:xfrm>
          <a:off x="1811514" y="1151009"/>
          <a:ext cx="1496502" cy="748251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Team Manager</a:t>
          </a:r>
          <a:endParaRPr lang="en-GB" sz="2000" kern="1200" dirty="0"/>
        </a:p>
      </dsp:txBody>
      <dsp:txXfrm>
        <a:off x="1811514" y="1151009"/>
        <a:ext cx="1496502" cy="748251"/>
      </dsp:txXfrm>
    </dsp:sp>
    <dsp:sp modelId="{DCAB5192-1C96-4968-B642-BA7E7EAE34B8}">
      <dsp:nvSpPr>
        <dsp:cNvPr id="0" name=""/>
        <dsp:cNvSpPr/>
      </dsp:nvSpPr>
      <dsp:spPr>
        <a:xfrm>
          <a:off x="3622282" y="1151009"/>
          <a:ext cx="1496502" cy="748251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Team Manager</a:t>
          </a:r>
          <a:endParaRPr lang="en-GB" sz="2000" kern="1200" dirty="0"/>
        </a:p>
      </dsp:txBody>
      <dsp:txXfrm>
        <a:off x="3622282" y="1151009"/>
        <a:ext cx="1496502" cy="748251"/>
      </dsp:txXfrm>
    </dsp:sp>
    <dsp:sp modelId="{586DB3E0-75A0-45F9-99FA-4FB981FC981A}">
      <dsp:nvSpPr>
        <dsp:cNvPr id="0" name=""/>
        <dsp:cNvSpPr/>
      </dsp:nvSpPr>
      <dsp:spPr>
        <a:xfrm>
          <a:off x="5433050" y="1151009"/>
          <a:ext cx="1496502" cy="748251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Lead 0-19yrs</a:t>
          </a:r>
        </a:p>
      </dsp:txBody>
      <dsp:txXfrm>
        <a:off x="5433050" y="1151009"/>
        <a:ext cx="1496502" cy="748251"/>
      </dsp:txXfrm>
    </dsp:sp>
    <dsp:sp modelId="{31E0851E-4480-4E81-BA83-13858776B56C}">
      <dsp:nvSpPr>
        <dsp:cNvPr id="0" name=""/>
        <dsp:cNvSpPr/>
      </dsp:nvSpPr>
      <dsp:spPr>
        <a:xfrm>
          <a:off x="5807175" y="2213525"/>
          <a:ext cx="1496502" cy="748251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6 x TAFSOs</a:t>
          </a:r>
        </a:p>
      </dsp:txBody>
      <dsp:txXfrm>
        <a:off x="5807175" y="2213525"/>
        <a:ext cx="1496502" cy="748251"/>
      </dsp:txXfrm>
    </dsp:sp>
    <dsp:sp modelId="{E332AB97-CB26-4CD0-96E8-B27F2B08C2D1}">
      <dsp:nvSpPr>
        <dsp:cNvPr id="0" name=""/>
        <dsp:cNvSpPr/>
      </dsp:nvSpPr>
      <dsp:spPr>
        <a:xfrm>
          <a:off x="5807175" y="3276042"/>
          <a:ext cx="1496502" cy="748251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 x Family Navigators</a:t>
          </a:r>
        </a:p>
      </dsp:txBody>
      <dsp:txXfrm>
        <a:off x="5807175" y="3276042"/>
        <a:ext cx="1496502" cy="748251"/>
      </dsp:txXfrm>
    </dsp:sp>
    <dsp:sp modelId="{4F26F117-85F7-4466-BF81-F7CD332C121C}">
      <dsp:nvSpPr>
        <dsp:cNvPr id="0" name=""/>
        <dsp:cNvSpPr/>
      </dsp:nvSpPr>
      <dsp:spPr>
        <a:xfrm>
          <a:off x="7243817" y="1151009"/>
          <a:ext cx="1496502" cy="748251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Domestic Abuse Lead</a:t>
          </a:r>
        </a:p>
      </dsp:txBody>
      <dsp:txXfrm>
        <a:off x="7243817" y="1151009"/>
        <a:ext cx="1496502" cy="748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EFBCD-0C7B-4CBB-919B-B8D10C970E86}">
      <dsp:nvSpPr>
        <dsp:cNvPr id="0" name=""/>
        <dsp:cNvSpPr/>
      </dsp:nvSpPr>
      <dsp:spPr>
        <a:xfrm>
          <a:off x="2533967" y="2035"/>
          <a:ext cx="2850713" cy="97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Requests for Information = average of 50 per day</a:t>
          </a:r>
          <a:endParaRPr lang="en-US" sz="1800" kern="1200" dirty="0"/>
        </a:p>
      </dsp:txBody>
      <dsp:txXfrm>
        <a:off x="2581761" y="49829"/>
        <a:ext cx="2755125" cy="883484"/>
      </dsp:txXfrm>
    </dsp:sp>
    <dsp:sp modelId="{61C0F49D-C069-4FEC-81AC-9B420100CBC7}">
      <dsp:nvSpPr>
        <dsp:cNvPr id="0" name=""/>
        <dsp:cNvSpPr/>
      </dsp:nvSpPr>
      <dsp:spPr>
        <a:xfrm>
          <a:off x="2533967" y="1030061"/>
          <a:ext cx="2850713" cy="97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Legal enquiries for Children not currently open to Children’s Social Care</a:t>
          </a:r>
          <a:endParaRPr lang="en-US" sz="1800" kern="1200" dirty="0"/>
        </a:p>
      </dsp:txBody>
      <dsp:txXfrm>
        <a:off x="2581761" y="1077855"/>
        <a:ext cx="2755125" cy="883484"/>
      </dsp:txXfrm>
    </dsp:sp>
    <dsp:sp modelId="{8F41DFC8-E5D6-4FD1-B8DE-3F824475DCDF}">
      <dsp:nvSpPr>
        <dsp:cNvPr id="0" name=""/>
        <dsp:cNvSpPr/>
      </dsp:nvSpPr>
      <dsp:spPr>
        <a:xfrm>
          <a:off x="2533967" y="2058086"/>
          <a:ext cx="2850713" cy="97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Ofsted checks</a:t>
          </a:r>
          <a:endParaRPr lang="en-US" sz="1800" kern="1200" dirty="0"/>
        </a:p>
      </dsp:txBody>
      <dsp:txXfrm>
        <a:off x="2581761" y="2105880"/>
        <a:ext cx="2755125" cy="883484"/>
      </dsp:txXfrm>
    </dsp:sp>
    <dsp:sp modelId="{15A00BB1-E812-4590-BDB7-A29F59F6323E}">
      <dsp:nvSpPr>
        <dsp:cNvPr id="0" name=""/>
        <dsp:cNvSpPr/>
      </dsp:nvSpPr>
      <dsp:spPr>
        <a:xfrm>
          <a:off x="2533967" y="3086112"/>
          <a:ext cx="2850713" cy="97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Disclosure and Barring checks</a:t>
          </a:r>
          <a:endParaRPr lang="en-US" sz="1800" kern="1200" dirty="0"/>
        </a:p>
      </dsp:txBody>
      <dsp:txXfrm>
        <a:off x="2581761" y="3133906"/>
        <a:ext cx="2755125" cy="883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F6AFD-D8F8-47FA-8CA0-70696F1C58EC}">
      <dsp:nvSpPr>
        <dsp:cNvPr id="0" name=""/>
        <dsp:cNvSpPr/>
      </dsp:nvSpPr>
      <dsp:spPr>
        <a:xfrm>
          <a:off x="2722104" y="1812567"/>
          <a:ext cx="2303852" cy="1992925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Level 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Early Help Offer</a:t>
          </a:r>
        </a:p>
      </dsp:txBody>
      <dsp:txXfrm>
        <a:off x="3103885" y="2142823"/>
        <a:ext cx="1540290" cy="1332413"/>
      </dsp:txXfrm>
    </dsp:sp>
    <dsp:sp modelId="{C5750BB6-22EB-4106-A32A-3CF9B9694855}">
      <dsp:nvSpPr>
        <dsp:cNvPr id="0" name=""/>
        <dsp:cNvSpPr/>
      </dsp:nvSpPr>
      <dsp:spPr>
        <a:xfrm>
          <a:off x="4164758" y="859087"/>
          <a:ext cx="869236" cy="748962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F5DB3-3ADB-467B-A45B-FC75B5E2F7D8}">
      <dsp:nvSpPr>
        <dsp:cNvPr id="0" name=""/>
        <dsp:cNvSpPr/>
      </dsp:nvSpPr>
      <dsp:spPr>
        <a:xfrm>
          <a:off x="2949124" y="89719"/>
          <a:ext cx="1887990" cy="1633333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Team Around the Family Support Officers</a:t>
          </a:r>
          <a:endParaRPr lang="en-GB" sz="1600" kern="1200" dirty="0"/>
        </a:p>
      </dsp:txBody>
      <dsp:txXfrm>
        <a:off x="3262004" y="360397"/>
        <a:ext cx="1262230" cy="1091977"/>
      </dsp:txXfrm>
    </dsp:sp>
    <dsp:sp modelId="{EB6DA6A4-73C7-4C36-AE24-723421EC0AAA}">
      <dsp:nvSpPr>
        <dsp:cNvPr id="0" name=""/>
        <dsp:cNvSpPr/>
      </dsp:nvSpPr>
      <dsp:spPr>
        <a:xfrm>
          <a:off x="5179224" y="2259247"/>
          <a:ext cx="869236" cy="748962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F869D-9639-409E-8950-E4360157599C}">
      <dsp:nvSpPr>
        <dsp:cNvPr id="0" name=""/>
        <dsp:cNvSpPr/>
      </dsp:nvSpPr>
      <dsp:spPr>
        <a:xfrm>
          <a:off x="4665828" y="1004609"/>
          <a:ext cx="1887990" cy="1633333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 Directory of services</a:t>
          </a:r>
          <a:endParaRPr lang="en-GB" sz="1600" kern="1200" dirty="0"/>
        </a:p>
      </dsp:txBody>
      <dsp:txXfrm>
        <a:off x="4978708" y="1275287"/>
        <a:ext cx="1262230" cy="1091977"/>
      </dsp:txXfrm>
    </dsp:sp>
    <dsp:sp modelId="{B12FAE6F-AE8C-4688-B60E-2171C03B39EB}">
      <dsp:nvSpPr>
        <dsp:cNvPr id="0" name=""/>
        <dsp:cNvSpPr/>
      </dsp:nvSpPr>
      <dsp:spPr>
        <a:xfrm>
          <a:off x="4474510" y="3839766"/>
          <a:ext cx="869236" cy="748962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32628-4166-42AA-A207-FEEC0D920A58}">
      <dsp:nvSpPr>
        <dsp:cNvPr id="0" name=""/>
        <dsp:cNvSpPr/>
      </dsp:nvSpPr>
      <dsp:spPr>
        <a:xfrm>
          <a:off x="4708384" y="2981466"/>
          <a:ext cx="1887990" cy="1633333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Quadrant based Early Help Drop ins</a:t>
          </a:r>
          <a:endParaRPr lang="en-GB" sz="1600" kern="1200" dirty="0"/>
        </a:p>
      </dsp:txBody>
      <dsp:txXfrm>
        <a:off x="5021264" y="3252144"/>
        <a:ext cx="1262230" cy="1091977"/>
      </dsp:txXfrm>
    </dsp:sp>
    <dsp:sp modelId="{8846423B-6C62-4814-80E4-7B40EEDD2621}">
      <dsp:nvSpPr>
        <dsp:cNvPr id="0" name=""/>
        <dsp:cNvSpPr/>
      </dsp:nvSpPr>
      <dsp:spPr>
        <a:xfrm>
          <a:off x="2726391" y="4003830"/>
          <a:ext cx="869236" cy="748962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09975-EE3B-47F8-9D03-BFAE0AEFA325}">
      <dsp:nvSpPr>
        <dsp:cNvPr id="0" name=""/>
        <dsp:cNvSpPr/>
      </dsp:nvSpPr>
      <dsp:spPr>
        <a:xfrm>
          <a:off x="2934322" y="3985288"/>
          <a:ext cx="1887990" cy="1633333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 ECC Local Offer</a:t>
          </a:r>
          <a:endParaRPr lang="en-GB" sz="1600" kern="1200" dirty="0"/>
        </a:p>
      </dsp:txBody>
      <dsp:txXfrm>
        <a:off x="3247202" y="4255966"/>
        <a:ext cx="1262230" cy="1091977"/>
      </dsp:txXfrm>
    </dsp:sp>
    <dsp:sp modelId="{5F2F0964-A066-4FF3-8140-6B1490084103}">
      <dsp:nvSpPr>
        <dsp:cNvPr id="0" name=""/>
        <dsp:cNvSpPr/>
      </dsp:nvSpPr>
      <dsp:spPr>
        <a:xfrm>
          <a:off x="1695311" y="2604231"/>
          <a:ext cx="869236" cy="748962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729E2-93FB-42E7-BF2F-0F27F6794D44}">
      <dsp:nvSpPr>
        <dsp:cNvPr id="0" name=""/>
        <dsp:cNvSpPr/>
      </dsp:nvSpPr>
      <dsp:spPr>
        <a:xfrm>
          <a:off x="1148804" y="2980678"/>
          <a:ext cx="1979935" cy="1633333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Start Well – Essex Child and Family Wellbeing Offer </a:t>
          </a:r>
          <a:endParaRPr lang="en-GB" sz="1600" kern="1200" dirty="0"/>
        </a:p>
      </dsp:txBody>
      <dsp:txXfrm>
        <a:off x="1469346" y="3245107"/>
        <a:ext cx="1338851" cy="1104475"/>
      </dsp:txXfrm>
    </dsp:sp>
    <dsp:sp modelId="{47CEC1C2-B516-478D-A1D7-947FAFF4F753}">
      <dsp:nvSpPr>
        <dsp:cNvPr id="0" name=""/>
        <dsp:cNvSpPr/>
      </dsp:nvSpPr>
      <dsp:spPr>
        <a:xfrm>
          <a:off x="1194777" y="1002362"/>
          <a:ext cx="1887990" cy="1633333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Family Navigators – Castle Point and Rochford</a:t>
          </a:r>
        </a:p>
      </dsp:txBody>
      <dsp:txXfrm>
        <a:off x="1507657" y="1273040"/>
        <a:ext cx="1262230" cy="10919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C9A01-156C-4856-964A-161B0F655AC6}">
      <dsp:nvSpPr>
        <dsp:cNvPr id="0" name=""/>
        <dsp:cNvSpPr/>
      </dsp:nvSpPr>
      <dsp:spPr>
        <a:xfrm>
          <a:off x="0" y="450242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Pathway from Hub to TAFSOs</a:t>
          </a:r>
          <a:endParaRPr lang="en-US" sz="1600" kern="1200"/>
        </a:p>
      </dsp:txBody>
      <dsp:txXfrm>
        <a:off x="0" y="450242"/>
        <a:ext cx="2464593" cy="1478756"/>
      </dsp:txXfrm>
    </dsp:sp>
    <dsp:sp modelId="{388F307C-1861-4691-8EE4-15EE805D7A69}">
      <dsp:nvSpPr>
        <dsp:cNvPr id="0" name=""/>
        <dsp:cNvSpPr/>
      </dsp:nvSpPr>
      <dsp:spPr>
        <a:xfrm>
          <a:off x="2711053" y="450242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Case discussions at Level 2 Threshold of Need – can be virtual or in person. Can support with signposting and guidance for TAF meetings.</a:t>
          </a:r>
          <a:endParaRPr lang="en-US" sz="1600" kern="1200"/>
        </a:p>
      </dsp:txBody>
      <dsp:txXfrm>
        <a:off x="2711053" y="450242"/>
        <a:ext cx="2464593" cy="1478756"/>
      </dsp:txXfrm>
    </dsp:sp>
    <dsp:sp modelId="{E18DB295-8FD3-43DA-9B84-F4802D591509}">
      <dsp:nvSpPr>
        <dsp:cNvPr id="0" name=""/>
        <dsp:cNvSpPr/>
      </dsp:nvSpPr>
      <dsp:spPr>
        <a:xfrm>
          <a:off x="5422106" y="450242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Supporting partner agencies with TAF meetings.</a:t>
          </a:r>
          <a:endParaRPr lang="en-US" sz="1600" kern="1200"/>
        </a:p>
      </dsp:txBody>
      <dsp:txXfrm>
        <a:off x="5422106" y="450242"/>
        <a:ext cx="2464593" cy="1478756"/>
      </dsp:txXfrm>
    </dsp:sp>
    <dsp:sp modelId="{241AF5B3-3471-409B-AEB5-F156FDF57512}">
      <dsp:nvSpPr>
        <dsp:cNvPr id="0" name=""/>
        <dsp:cNvSpPr/>
      </dsp:nvSpPr>
      <dsp:spPr>
        <a:xfrm>
          <a:off x="0" y="2175457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‘Step down’ support from Family Solutions (Level 3) and Children’s Social Care (Level 4).</a:t>
          </a:r>
          <a:endParaRPr lang="en-US" sz="1600" kern="1200"/>
        </a:p>
      </dsp:txBody>
      <dsp:txXfrm>
        <a:off x="0" y="2175457"/>
        <a:ext cx="2464593" cy="1478756"/>
      </dsp:txXfrm>
    </dsp:sp>
    <dsp:sp modelId="{620F3AD8-8D91-482F-8974-16EE0D304AFB}">
      <dsp:nvSpPr>
        <dsp:cNvPr id="0" name=""/>
        <dsp:cNvSpPr/>
      </dsp:nvSpPr>
      <dsp:spPr>
        <a:xfrm>
          <a:off x="2711053" y="2175457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Facilitate workshops on Early Help and Preparing for Difficult Conversations</a:t>
          </a:r>
          <a:endParaRPr lang="en-US" sz="1600" kern="1200"/>
        </a:p>
      </dsp:txBody>
      <dsp:txXfrm>
        <a:off x="2711053" y="2175457"/>
        <a:ext cx="2464593" cy="1478756"/>
      </dsp:txXfrm>
    </dsp:sp>
    <dsp:sp modelId="{9FA770C7-A36D-4479-8F27-4056851228D9}">
      <dsp:nvSpPr>
        <dsp:cNvPr id="0" name=""/>
        <dsp:cNvSpPr/>
      </dsp:nvSpPr>
      <dsp:spPr>
        <a:xfrm>
          <a:off x="5422106" y="2175457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Facilitate weekly Early Help Drop in Sessions.</a:t>
          </a:r>
          <a:endParaRPr lang="en-US" sz="1600" kern="1200"/>
        </a:p>
      </dsp:txBody>
      <dsp:txXfrm>
        <a:off x="5422106" y="2175457"/>
        <a:ext cx="2464593" cy="147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A76C424-72E7-44F4-AEE2-E8C0645FE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8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6DD214E-EFA1-4449-A914-56417C3A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37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6F71B-5320-4DBD-A848-7666BCE378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10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6F71B-5320-4DBD-A848-7666BCE3784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77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16F71B-5320-4DBD-A848-7666BCE378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805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16F71B-5320-4DBD-A848-7666BCE378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76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F3EC3-4F54-4141-9820-8C188AFD5A24}" type="slidenum">
              <a:rPr lang="en-US">
                <a:solidFill>
                  <a:srgbClr val="D00F4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7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2E54B-8B5E-440F-B084-E0504DD3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812098-0B89-4D1E-8CBD-E77B35540D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D57A2-DFD9-4811-8B53-08F1E0E12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F146F-E8D6-4904-A7D6-43DD31D2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3A4A-5CBA-4E9F-BC20-16058FEE3B5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D18C8-F0A0-4B0B-8681-DA104E45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A67FA-B510-41E4-B246-B926B818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A1DE-AC48-4610-8930-D0ADDE538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9589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C74F-7B88-4ED7-B4C3-AF579EA46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BE891-2285-4AA8-A288-29336EFFE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656A5-FFCD-42A4-AC47-F192C59F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3A4A-5CBA-4E9F-BC20-16058FEE3B5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B0D82-EAE4-43A3-979E-43437D4E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93ABD-1449-4B4D-8D32-939F7DCE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A1DE-AC48-4610-8930-D0ADDE538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92935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F2DE07-B082-4D68-B818-A7B095583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8C119-2286-49F4-A54A-119CDCC0E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10069-6105-4B2D-BB3D-E4D7C1737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3A4A-5CBA-4E9F-BC20-16058FEE3B5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9D0CB-2DDF-4955-8265-F2E620861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26F09-BB3B-4973-A5EE-B0DD921F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A1DE-AC48-4610-8930-D0ADDE538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63499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438400"/>
            <a:ext cx="38481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438400"/>
            <a:ext cx="38481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DC395-8ED0-40DF-B9BB-78DBC33C6EEB}" type="slidenum">
              <a:rPr lang="en-US">
                <a:solidFill>
                  <a:srgbClr val="D00F4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80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682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1752600"/>
            <a:ext cx="8208144" cy="1388368"/>
          </a:xfrm>
          <a:prstGeom prst="rect">
            <a:avLst/>
          </a:prstGeom>
        </p:spPr>
        <p:txBody>
          <a:bodyPr/>
          <a:lstStyle>
            <a:lvl1pPr>
              <a:defRPr sz="4400" b="1" baseline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303784"/>
            <a:ext cx="8208144" cy="4488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Service / Team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3593070"/>
            <a:ext cx="8208144" cy="170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You can change a slide’s background colour, but always remember to consider accessibility!</a:t>
            </a:r>
          </a:p>
        </p:txBody>
      </p:sp>
      <p:pic>
        <p:nvPicPr>
          <p:cNvPr id="8" name="Picture 7" descr="ECC_Primary_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69369" cy="5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50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467544" y="1268413"/>
            <a:ext cx="3958208" cy="525693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/>
              <a:t>Always use at least size 18 font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6680" cy="6480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4716016" y="1268413"/>
            <a:ext cx="3958208" cy="525693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/>
              <a:t>Always use at least size 18 font </a:t>
            </a:r>
          </a:p>
        </p:txBody>
      </p:sp>
    </p:spTree>
    <p:extLst>
      <p:ext uri="{BB962C8B-B14F-4D97-AF65-F5344CB8AC3E}">
        <p14:creationId xmlns:p14="http://schemas.microsoft.com/office/powerpoint/2010/main" val="281849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Black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1752600"/>
            <a:ext cx="8208144" cy="1388368"/>
          </a:xfrm>
          <a:prstGeom prst="rect">
            <a:avLst/>
          </a:prstGeom>
        </p:spPr>
        <p:txBody>
          <a:bodyPr/>
          <a:lstStyle>
            <a:lvl1pPr>
              <a:defRPr sz="4400" b="1" baseline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303784"/>
            <a:ext cx="8208144" cy="4488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Service / Team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3593070"/>
            <a:ext cx="8208144" cy="170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You can change a slides background colour, </a:t>
            </a:r>
            <a:br>
              <a:rPr lang="en-GB" dirty="0"/>
            </a:br>
            <a:r>
              <a:rPr lang="en-GB" dirty="0"/>
              <a:t>but always remember to consider accessibility!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69368" cy="5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13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Red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1752600"/>
            <a:ext cx="8208144" cy="1388368"/>
          </a:xfrm>
          <a:prstGeom prst="rect">
            <a:avLst/>
          </a:prstGeom>
        </p:spPr>
        <p:txBody>
          <a:bodyPr/>
          <a:lstStyle>
            <a:lvl1pPr>
              <a:defRPr sz="4400" b="1" baseline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303784"/>
            <a:ext cx="8208144" cy="4488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Service / Team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3593070"/>
            <a:ext cx="8208144" cy="170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You can change a slides background colour, </a:t>
            </a:r>
            <a:br>
              <a:rPr lang="en-GB" dirty="0"/>
            </a:br>
            <a:r>
              <a:rPr lang="en-GB" dirty="0"/>
              <a:t>but always remember to consider accessibility!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7334"/>
            <a:ext cx="1169368" cy="5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3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225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467544" y="1268189"/>
            <a:ext cx="8207375" cy="1224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Always use at least size 18 font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2679" cy="6480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67544" y="2708274"/>
            <a:ext cx="8223448" cy="381575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Always use at least size 18 font </a:t>
            </a:r>
          </a:p>
        </p:txBody>
      </p:sp>
    </p:spTree>
    <p:extLst>
      <p:ext uri="{BB962C8B-B14F-4D97-AF65-F5344CB8AC3E}">
        <p14:creationId xmlns:p14="http://schemas.microsoft.com/office/powerpoint/2010/main" val="969181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7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CE093-B9D4-4D41-A4DF-74786BC74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A654B-339B-48D9-8C26-5B46DF524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D3C8F-40E9-40EF-94F6-F173907B1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3A4A-5CBA-4E9F-BC20-16058FEE3B5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ACF6A-4615-4CF7-8B8E-A105FDA0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BC240-E29A-4FA8-B1F2-4D2B2D7D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A1DE-AC48-4610-8930-D0ADDE538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46778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AA8EB-33A4-456C-83B3-31C0B672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F8F89-8AC2-4231-8E81-1837B6696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9B1B3-B41E-499B-ACBD-A0493CAF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3A4A-5CBA-4E9F-BC20-16058FEE3B5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22D44-00B6-4808-B936-1AF8897D9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EE8C9-5AD9-46D3-9430-07F7B836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A1DE-AC48-4610-8930-D0ADDE538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53884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B9833-4D3B-4C67-977C-E6228B4B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BD694-83F8-444D-9AF5-27AF2C437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D6892-ECC9-4CDB-B227-8BF1EA82B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3A4A-5CBA-4E9F-BC20-16058FEE3B5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79674-A3A7-4886-8ACB-17BDB3716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84E44-4AC2-4700-B13A-FBE44DD4F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A1DE-AC48-4610-8930-D0ADDE538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4382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DF72-F453-4BC5-B050-811FEBBF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DE606-4426-4AEE-AC93-1CE45DE26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1B19F-B413-4C93-BC67-6397FA524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0A385-3899-4BAE-979B-869F01F5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3A4A-5CBA-4E9F-BC20-16058FEE3B5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662C8-09BF-4268-8182-02046E85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A3FA0-44A5-40B6-9E73-43ADB52C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A1DE-AC48-4610-8930-D0ADDE538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8554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9052-0654-45F2-B6A6-4EA9D7093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FC7EC-2AA8-4D56-AD27-FB6F1C18A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B4D02-91F3-48CA-94EB-50AC6A4D1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9BE4A-87CA-41CB-BFB3-02222FFF7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46930-7043-4E96-8654-83BCFCCFF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E4B26-765E-437B-A875-B3DE0AFC8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3A4A-5CBA-4E9F-BC20-16058FEE3B5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90B8B-7572-47D6-B9FB-F0D54A908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77C7A-3C36-4E13-9401-74CE6DEF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A1DE-AC48-4610-8930-D0ADDE538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34426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114D-A5FD-4FA8-AF51-F53C30AFB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ACC021-DCC8-458B-8EB4-2C793D85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3A4A-5CBA-4E9F-BC20-16058FEE3B5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38164-643B-42D1-B5EA-712DC4FD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162FF-AF9B-4570-9B53-5E233E9A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A1DE-AC48-4610-8930-D0ADDE538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95030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158022-B4CA-43A4-9737-C5D27780A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3A4A-5CBA-4E9F-BC20-16058FEE3B5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1B9E8-C9B8-4E55-9616-F2CBA6D29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115B-7FB0-4049-AA99-071F7D86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A1DE-AC48-4610-8930-D0ADDE538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04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CA556-E587-4039-BEC0-F5ABE834F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A68AE-381B-4DF7-86C5-BBA33BC52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854DC-A7F2-475B-8DEF-81F9570E3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C97EB-DE06-4652-921C-B64F1A24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3A4A-5CBA-4E9F-BC20-16058FEE3B5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040DF-43A0-40C7-B38D-6C8CE214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E0EBB-8A88-49A8-8786-92E8380E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A1DE-AC48-4610-8930-D0ADDE538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67225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ECC ppt 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848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400800" y="4191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971A862-7189-470E-99D7-3A123C7E2800}" type="slidenum">
              <a:rPr lang="en-US">
                <a:solidFill>
                  <a:srgbClr val="D00F44"/>
                </a:solidFill>
                <a:ea typeface="MS PGothic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909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174557-DCCE-4D67-ABCC-1EEF82F2F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FCD8F-24D5-4B1B-9F92-EFB8A77CC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D7A5-1D62-4FD0-AFC1-E9D010A58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73A4A-5CBA-4E9F-BC20-16058FEE3B5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3C2AA-7FE0-4475-B344-DD9068930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F4E7D-CDF6-4566-8A04-19E1A6E0C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CA1DE-AC48-4610-8930-D0ADDE538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3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686" r:id="rId13"/>
    <p:sldLayoutId id="2147483689" r:id="rId14"/>
    <p:sldLayoutId id="2147483693" r:id="rId15"/>
    <p:sldLayoutId id="2147483692" r:id="rId16"/>
    <p:sldLayoutId id="2147483696" r:id="rId17"/>
    <p:sldLayoutId id="2147483898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mailto:vanessa.roberts@essex.gov.uk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10.jpg"/><Relationship Id="rId4" Type="http://schemas.openxmlformats.org/officeDocument/2006/relationships/hyperlink" Target="mailto:rebecca.lowes@essex.gov.uk" TargetMode="Externa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mailto:lyn.pipe@essex.gov.uk" TargetMode="External"/><Relationship Id="rId7" Type="http://schemas.openxmlformats.org/officeDocument/2006/relationships/image" Target="../media/image10.jpg"/><Relationship Id="rId2" Type="http://schemas.openxmlformats.org/officeDocument/2006/relationships/hyperlink" Target="mailto:TAFSO@essex.gov.uk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alison.duguid@essex.gov.uk" TargetMode="External"/><Relationship Id="rId11" Type="http://schemas.openxmlformats.org/officeDocument/2006/relationships/image" Target="../media/image8.png"/><Relationship Id="rId5" Type="http://schemas.openxmlformats.org/officeDocument/2006/relationships/hyperlink" Target="mailto:Rochelle.burgher@essex.gov.uk" TargetMode="External"/><Relationship Id="rId10" Type="http://schemas.openxmlformats.org/officeDocument/2006/relationships/image" Target="../media/image9.jpeg"/><Relationship Id="rId4" Type="http://schemas.openxmlformats.org/officeDocument/2006/relationships/hyperlink" Target="mailto:Jo.shea@essex.gov.uk" TargetMode="External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hyperlink" Target="https://www.essex.gov.uk/children-young-people-and-families/directory-service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hyperlink" Target="https://send.essex.gov.uk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jpeg"/><Relationship Id="rId7" Type="http://schemas.openxmlformats.org/officeDocument/2006/relationships/hyperlink" Target="http://www.essexfamilywellbeing.co.uk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jpeg"/><Relationship Id="rId2" Type="http://schemas.microsoft.com/office/2018/10/relationships/comments" Target="../comments/modernComment_110_2E19DFD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92696"/>
            <a:ext cx="7848600" cy="517470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  </a:t>
            </a:r>
          </a:p>
          <a:p>
            <a:pPr marL="0" indent="0">
              <a:buNone/>
            </a:pPr>
            <a:endParaRPr lang="en-GB" dirty="0"/>
          </a:p>
          <a:p>
            <a:pPr marL="800100" lvl="2" indent="0">
              <a:buNone/>
            </a:pPr>
            <a:r>
              <a:rPr lang="en-GB" sz="3600" b="1" dirty="0"/>
              <a:t>Essex </a:t>
            </a:r>
          </a:p>
          <a:p>
            <a:pPr marL="800100" lvl="2" indent="0">
              <a:buNone/>
            </a:pPr>
            <a:r>
              <a:rPr lang="en-GB" sz="3600" b="1" dirty="0"/>
              <a:t>Children </a:t>
            </a:r>
          </a:p>
          <a:p>
            <a:pPr marL="800100" lvl="2" indent="0">
              <a:buNone/>
            </a:pPr>
            <a:r>
              <a:rPr lang="en-GB" sz="3600" b="1" dirty="0"/>
              <a:t>and </a:t>
            </a:r>
          </a:p>
          <a:p>
            <a:pPr marL="800100" lvl="2" indent="0">
              <a:buNone/>
            </a:pPr>
            <a:r>
              <a:rPr lang="en-GB" sz="3600" b="1" dirty="0"/>
              <a:t>Families Hub 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292080" y="1268760"/>
            <a:ext cx="216024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35B6378-DEFA-4C3E-8EDF-C1BE3E820116}"/>
              </a:ext>
            </a:extLst>
          </p:cNvPr>
          <p:cNvGrpSpPr/>
          <p:nvPr/>
        </p:nvGrpSpPr>
        <p:grpSpPr>
          <a:xfrm>
            <a:off x="251520" y="5867400"/>
            <a:ext cx="3044300" cy="685308"/>
            <a:chOff x="375572" y="5840036"/>
            <a:chExt cx="4122188" cy="837650"/>
          </a:xfrm>
        </p:grpSpPr>
        <p:pic>
          <p:nvPicPr>
            <p:cNvPr id="7" name="Picture 1" descr="SWA740 Social Worker of the Year 2018 logo v2 Gold (2)">
              <a:extLst>
                <a:ext uri="{FF2B5EF4-FFF2-40B4-BE49-F238E27FC236}">
                  <a16:creationId xmlns:a16="http://schemas.microsoft.com/office/drawing/2014/main" id="{4AEABEBC-26DC-4236-B628-23025D5EA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420" y="5840036"/>
              <a:ext cx="850438" cy="83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6B0479-0B13-4890-B936-28BCD8EFA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9095" y="5892556"/>
              <a:ext cx="758665" cy="75985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7E6861-7F75-426C-B201-8EDD9F075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080" y="5917832"/>
              <a:ext cx="743857" cy="7598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31B347B-11D5-4A20-AB91-D1F9E9A62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72" y="5936100"/>
              <a:ext cx="1286025" cy="716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047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11430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Children &amp; Families Hub – other functions</a:t>
            </a:r>
          </a:p>
        </p:txBody>
      </p:sp>
      <p:graphicFrame>
        <p:nvGraphicFramePr>
          <p:cNvPr id="1028" name="Text Placeholder 2">
            <a:extLst>
              <a:ext uri="{FF2B5EF4-FFF2-40B4-BE49-F238E27FC236}">
                <a16:creationId xmlns:a16="http://schemas.microsoft.com/office/drawing/2014/main" id="{684C3C9D-DB79-4B8D-B1AA-6E3AC46985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3173069"/>
              </p:ext>
            </p:extLst>
          </p:nvPr>
        </p:nvGraphicFramePr>
        <p:xfrm>
          <a:off x="683568" y="1772816"/>
          <a:ext cx="7918648" cy="406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6147F7A-38AE-6F07-1370-C9D958346876}"/>
              </a:ext>
            </a:extLst>
          </p:cNvPr>
          <p:cNvGrpSpPr/>
          <p:nvPr/>
        </p:nvGrpSpPr>
        <p:grpSpPr>
          <a:xfrm>
            <a:off x="72186" y="6090965"/>
            <a:ext cx="8964310" cy="678978"/>
            <a:chOff x="77232" y="6033373"/>
            <a:chExt cx="9057006" cy="8207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1C9787-D4EC-1A5C-64D9-99C33CC9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693" y="6033373"/>
              <a:ext cx="1537545" cy="809364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F2846E1-248B-7B97-56D7-C6560A6FEBEE}"/>
                </a:ext>
              </a:extLst>
            </p:cNvPr>
            <p:cNvGrpSpPr/>
            <p:nvPr/>
          </p:nvGrpSpPr>
          <p:grpSpPr>
            <a:xfrm>
              <a:off x="77232" y="6058030"/>
              <a:ext cx="4029297" cy="796055"/>
              <a:chOff x="77232" y="6038980"/>
              <a:chExt cx="4029297" cy="796055"/>
            </a:xfrm>
          </p:grpSpPr>
          <p:pic>
            <p:nvPicPr>
              <p:cNvPr id="6" name="Picture 1" descr="SWA740 Social Worker of the Year 2018 logo v2 Gold (2)">
                <a:extLst>
                  <a:ext uri="{FF2B5EF4-FFF2-40B4-BE49-F238E27FC236}">
                    <a16:creationId xmlns:a16="http://schemas.microsoft.com/office/drawing/2014/main" id="{E7ADA9AC-7624-4DAF-B6CC-06366F5222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198" y="6038980"/>
                <a:ext cx="808208" cy="796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DDACEDF-58DA-E868-B311-6DB06D509B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47864" y="6075181"/>
                <a:ext cx="758665" cy="75985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2FDE0D0-47E7-F637-210C-8F6F934614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32" y="6102672"/>
                <a:ext cx="1286025" cy="67057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C3605FC-CDB6-83D8-D3F0-81E60183D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799" y="6058030"/>
                <a:ext cx="743857" cy="7598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41991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682" y="822960"/>
            <a:ext cx="737235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Contact Details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3504" y="2827419"/>
            <a:ext cx="8144960" cy="3227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buNone/>
            </a:pPr>
            <a:r>
              <a:rPr lang="en-US" sz="1800" u="sng" dirty="0">
                <a:solidFill>
                  <a:srgbClr val="000000"/>
                </a:solidFill>
              </a:rPr>
              <a:t>Service Manager</a:t>
            </a:r>
          </a:p>
          <a:p>
            <a:pPr marL="0" indent="-228600" defTabSz="914400"/>
            <a:r>
              <a:rPr lang="en-US" sz="1800" dirty="0">
                <a:solidFill>
                  <a:srgbClr val="000000"/>
                </a:solidFill>
              </a:rPr>
              <a:t>Carole Eden, carole.eden@essex.gov.uk  </a:t>
            </a:r>
          </a:p>
          <a:p>
            <a:pPr marL="0" indent="0" defTabSz="914400">
              <a:buNone/>
            </a:pPr>
            <a:endParaRPr lang="en-US" sz="1800" u="sng" dirty="0">
              <a:solidFill>
                <a:srgbClr val="000000"/>
              </a:solidFill>
            </a:endParaRPr>
          </a:p>
          <a:p>
            <a:pPr marL="0" indent="0" defTabSz="914400">
              <a:buNone/>
            </a:pPr>
            <a:r>
              <a:rPr lang="en-US" sz="1800" u="sng" dirty="0">
                <a:solidFill>
                  <a:srgbClr val="000000"/>
                </a:solidFill>
              </a:rPr>
              <a:t>Team Managers</a:t>
            </a:r>
          </a:p>
          <a:p>
            <a:pPr marL="0" indent="-228600" defTabSz="914400"/>
            <a:r>
              <a:rPr lang="en-US" sz="1800" dirty="0">
                <a:solidFill>
                  <a:srgbClr val="000000"/>
                </a:solidFill>
              </a:rPr>
              <a:t>Vanessa Roberts, </a:t>
            </a:r>
            <a:r>
              <a:rPr lang="en-US" sz="1800" dirty="0">
                <a:solidFill>
                  <a:srgbClr val="000000"/>
                </a:solidFill>
                <a:hlinkClick r:id="rId3"/>
              </a:rPr>
              <a:t>vanessa.roberts@essex.gov.uk</a:t>
            </a:r>
            <a:r>
              <a:rPr lang="en-US" sz="1800" dirty="0">
                <a:solidFill>
                  <a:srgbClr val="000000"/>
                </a:solidFill>
              </a:rPr>
              <a:t> </a:t>
            </a:r>
          </a:p>
          <a:p>
            <a:pPr marL="0" indent="-228600" defTabSz="914400"/>
            <a:r>
              <a:rPr lang="en-US" sz="1800" dirty="0">
                <a:solidFill>
                  <a:srgbClr val="000000"/>
                </a:solidFill>
              </a:rPr>
              <a:t>Rebecca Lowes, </a:t>
            </a:r>
            <a:r>
              <a:rPr lang="en-US" sz="1800" dirty="0">
                <a:solidFill>
                  <a:srgbClr val="000000"/>
                </a:solidFill>
                <a:hlinkClick r:id="rId4"/>
              </a:rPr>
              <a:t>rebecca.lowes@essex.gov.uk</a:t>
            </a:r>
            <a:r>
              <a:rPr lang="en-US" sz="1800" dirty="0">
                <a:solidFill>
                  <a:srgbClr val="000000"/>
                </a:solidFill>
              </a:rPr>
              <a:t>  </a:t>
            </a:r>
          </a:p>
          <a:p>
            <a:pPr marL="0" indent="-228600" defTabSz="914400"/>
            <a:r>
              <a:rPr lang="en-US" sz="1800" dirty="0">
                <a:solidFill>
                  <a:srgbClr val="000000"/>
                </a:solidFill>
              </a:rPr>
              <a:t>Deb Kemp, deb.kemp@essex.gov.uk </a:t>
            </a:r>
          </a:p>
          <a:p>
            <a:pPr marL="0" indent="-228600" defTabSz="914400"/>
            <a:endParaRPr lang="en-US" sz="1800" dirty="0">
              <a:solidFill>
                <a:srgbClr val="000000"/>
              </a:solidFill>
            </a:endParaRPr>
          </a:p>
          <a:p>
            <a:pPr indent="-228600" defTabSz="914400"/>
            <a:endParaRPr lang="en-US" sz="1300" dirty="0">
              <a:solidFill>
                <a:srgbClr val="0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6FF76A-70A0-2D7B-BB4B-690D8D04C41F}"/>
              </a:ext>
            </a:extLst>
          </p:cNvPr>
          <p:cNvGrpSpPr/>
          <p:nvPr/>
        </p:nvGrpSpPr>
        <p:grpSpPr>
          <a:xfrm>
            <a:off x="72186" y="6090965"/>
            <a:ext cx="8964310" cy="678978"/>
            <a:chOff x="77232" y="6033373"/>
            <a:chExt cx="9057006" cy="8207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9C7944-6000-5BB2-F625-03A90FDE2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693" y="6033373"/>
              <a:ext cx="1537545" cy="809364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ABE816-7301-C28E-C786-8B8C61C72B6E}"/>
                </a:ext>
              </a:extLst>
            </p:cNvPr>
            <p:cNvGrpSpPr/>
            <p:nvPr/>
          </p:nvGrpSpPr>
          <p:grpSpPr>
            <a:xfrm>
              <a:off x="77232" y="6058030"/>
              <a:ext cx="4029297" cy="796055"/>
              <a:chOff x="77232" y="6038980"/>
              <a:chExt cx="4029297" cy="796055"/>
            </a:xfrm>
          </p:grpSpPr>
          <p:pic>
            <p:nvPicPr>
              <p:cNvPr id="12" name="Picture 1" descr="SWA740 Social Worker of the Year 2018 logo v2 Gold (2)">
                <a:extLst>
                  <a:ext uri="{FF2B5EF4-FFF2-40B4-BE49-F238E27FC236}">
                    <a16:creationId xmlns:a16="http://schemas.microsoft.com/office/drawing/2014/main" id="{830CFB80-6169-0EA3-987E-F97C8E8F91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198" y="6038980"/>
                <a:ext cx="808208" cy="796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60A92CD-C87E-4C6F-6D7B-7D927F4AE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47864" y="6075181"/>
                <a:ext cx="758665" cy="75985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59C1499-79BF-3D5C-99EE-C48D8AA571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32" y="6102672"/>
                <a:ext cx="1286025" cy="67057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F56278D-3394-6D0F-BC88-CE7BF9EA5D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799" y="6058030"/>
                <a:ext cx="743857" cy="7598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28018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2F900-8E6D-205F-45BD-A4DF9479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Essex Level 2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B535C-9BE6-6B32-910D-9B0DC4CC1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Working together to Safeguard Children outline the Statutory responsibilities of all agencies in supporting families at the earliest and safest point of need.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County wide, there is an extensive Level 2 offer available to partner agencies, which can be accessed prior to considering submitting a request for support at Level 3 or 4 for families.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Below is information and links to available Level 2 support.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8079-1987-093C-2332-79058D54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A1DE-AC48-4610-8930-D0ADDE5385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95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20F2DA-1CCD-438A-A302-C17235DBD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355954"/>
              </p:ext>
            </p:extLst>
          </p:nvPr>
        </p:nvGraphicFramePr>
        <p:xfrm>
          <a:off x="685800" y="330658"/>
          <a:ext cx="7702624" cy="561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5210DC-EDFB-4070-A08C-FF7CB55A6F8A}"/>
              </a:ext>
            </a:extLst>
          </p:cNvPr>
          <p:cNvSpPr txBox="1"/>
          <p:nvPr/>
        </p:nvSpPr>
        <p:spPr>
          <a:xfrm>
            <a:off x="200465" y="1321484"/>
            <a:ext cx="260604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300" dirty="0"/>
          </a:p>
          <a:p>
            <a:endParaRPr lang="en-GB" sz="3300" dirty="0"/>
          </a:p>
          <a:p>
            <a:endParaRPr lang="en-GB" sz="33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E73AAA-F0FE-67E6-3BC4-4E80C2F1074F}"/>
              </a:ext>
            </a:extLst>
          </p:cNvPr>
          <p:cNvGrpSpPr/>
          <p:nvPr/>
        </p:nvGrpSpPr>
        <p:grpSpPr>
          <a:xfrm>
            <a:off x="72186" y="6119540"/>
            <a:ext cx="8964310" cy="678978"/>
            <a:chOff x="77232" y="6033373"/>
            <a:chExt cx="9057006" cy="8207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97647D-FD15-248C-8403-5F5302BD0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693" y="6033373"/>
              <a:ext cx="1537545" cy="809364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ED517D-E7CA-C2DD-0D45-1149729B960F}"/>
                </a:ext>
              </a:extLst>
            </p:cNvPr>
            <p:cNvGrpSpPr/>
            <p:nvPr/>
          </p:nvGrpSpPr>
          <p:grpSpPr>
            <a:xfrm>
              <a:off x="77232" y="6058030"/>
              <a:ext cx="4029297" cy="796055"/>
              <a:chOff x="77232" y="6038980"/>
              <a:chExt cx="4029297" cy="796055"/>
            </a:xfrm>
          </p:grpSpPr>
          <p:pic>
            <p:nvPicPr>
              <p:cNvPr id="12" name="Picture 1" descr="SWA740 Social Worker of the Year 2018 logo v2 Gold (2)">
                <a:extLst>
                  <a:ext uri="{FF2B5EF4-FFF2-40B4-BE49-F238E27FC236}">
                    <a16:creationId xmlns:a16="http://schemas.microsoft.com/office/drawing/2014/main" id="{BD608DC3-004B-7A91-8FCE-30BBCF20DB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198" y="6038980"/>
                <a:ext cx="808208" cy="796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A6F6484-D6F2-3C9B-B525-E1D79B0A11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47864" y="6075181"/>
                <a:ext cx="758665" cy="75985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67C5CF0-93E1-5F05-ED7E-4C43498B1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32" y="6102672"/>
                <a:ext cx="1286025" cy="67057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D5C0DDF-270D-B464-E35A-6F58E7CD0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799" y="6058030"/>
                <a:ext cx="743857" cy="7598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70644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60FC-B30B-7CD1-0937-733F3A86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Team Around the Family Officers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9097715-D9C3-74C8-228A-1063DB74EE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257357"/>
              </p:ext>
            </p:extLst>
          </p:nvPr>
        </p:nvGraphicFramePr>
        <p:xfrm>
          <a:off x="628650" y="1556793"/>
          <a:ext cx="78867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2E563-B794-2A25-B46B-EB0511E7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A1DE-AC48-4610-8930-D0ADDE538583}" type="slidenum">
              <a:rPr lang="en-GB" smtClean="0"/>
              <a:t>14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762A0D-6863-3747-7F9F-3B20BFE25BE9}"/>
              </a:ext>
            </a:extLst>
          </p:cNvPr>
          <p:cNvGrpSpPr/>
          <p:nvPr/>
        </p:nvGrpSpPr>
        <p:grpSpPr>
          <a:xfrm>
            <a:off x="72186" y="6090965"/>
            <a:ext cx="8964310" cy="678978"/>
            <a:chOff x="77232" y="6033373"/>
            <a:chExt cx="9057006" cy="8207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0411B5-D35F-152E-859C-38AF2AE06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693" y="6033373"/>
              <a:ext cx="1537545" cy="809364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8F5292-8F67-EA6A-A29C-F231B12B5710}"/>
                </a:ext>
              </a:extLst>
            </p:cNvPr>
            <p:cNvGrpSpPr/>
            <p:nvPr/>
          </p:nvGrpSpPr>
          <p:grpSpPr>
            <a:xfrm>
              <a:off x="77232" y="6058030"/>
              <a:ext cx="4029297" cy="796055"/>
              <a:chOff x="77232" y="6038980"/>
              <a:chExt cx="4029297" cy="796055"/>
            </a:xfrm>
          </p:grpSpPr>
          <p:pic>
            <p:nvPicPr>
              <p:cNvPr id="8" name="Picture 1" descr="SWA740 Social Worker of the Year 2018 logo v2 Gold (2)">
                <a:extLst>
                  <a:ext uri="{FF2B5EF4-FFF2-40B4-BE49-F238E27FC236}">
                    <a16:creationId xmlns:a16="http://schemas.microsoft.com/office/drawing/2014/main" id="{4073E311-8723-D557-9B42-7F305DF99B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198" y="6038980"/>
                <a:ext cx="808208" cy="796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815CCE6-4DF6-23D3-9ED3-DE3AEE589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47864" y="6075181"/>
                <a:ext cx="758665" cy="759854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2C5A3F8-7A39-21AD-958C-51594D0698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32" y="6102672"/>
                <a:ext cx="1286025" cy="67057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9A2ACF1-A314-0957-7EB7-48244712F3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799" y="6058030"/>
                <a:ext cx="743857" cy="7598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59599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E53E-098B-4FB2-8B50-FF39A1EE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2000"/>
            <a:ext cx="7848600" cy="1143000"/>
          </a:xfrm>
        </p:spPr>
        <p:txBody>
          <a:bodyPr/>
          <a:lstStyle/>
          <a:p>
            <a:r>
              <a:rPr lang="en-GB" b="1" dirty="0"/>
              <a:t>Contacts Details - TAFSOs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A373C-3FFC-49B1-8A6C-BD97DA6AEDE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799" y="1944974"/>
            <a:ext cx="7848599" cy="415102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Email - </a:t>
            </a:r>
            <a:r>
              <a:rPr lang="en-GB" u="sng" dirty="0">
                <a:hlinkClick r:id="rId2"/>
              </a:rPr>
              <a:t>TAFSO@essex.gov.uk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Mid   -  Lyn Pipe  - </a:t>
            </a:r>
            <a:r>
              <a:rPr lang="en-GB" u="sng" dirty="0">
                <a:hlinkClick r:id="rId3"/>
              </a:rPr>
              <a:t>lyn.pipe@essex.gov.uk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South  -  Jo Shea  - </a:t>
            </a:r>
            <a:r>
              <a:rPr lang="en-GB" u="sng" dirty="0">
                <a:hlinkClick r:id="rId4"/>
              </a:rPr>
              <a:t>Jo.shea@essex.gov.uk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North  - Leah Pilbury  -  </a:t>
            </a:r>
            <a:r>
              <a:rPr lang="en-GB" u="sng" dirty="0">
                <a:solidFill>
                  <a:srgbClr val="0070C0"/>
                </a:solidFill>
              </a:rPr>
              <a:t>leah.pilbury@essex.gov.uk </a:t>
            </a: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/>
              <a:t>West – James Collins –  </a:t>
            </a:r>
            <a:r>
              <a:rPr lang="en-GB" u="sng" dirty="0">
                <a:hlinkClick r:id="rId5"/>
              </a:rPr>
              <a:t>Rochelle.burgher@essex.gov.uk</a:t>
            </a:r>
            <a:r>
              <a:rPr lang="en-GB" dirty="0"/>
              <a:t>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Alison Duguid, Lead for Pre Birth to 19 - </a:t>
            </a:r>
            <a:r>
              <a:rPr lang="en-GB" u="sng" dirty="0">
                <a:hlinkClick r:id="rId6"/>
              </a:rPr>
              <a:t>alison.duguid@essex.gov.uk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88D38-979C-4CE4-B6F5-04AAD61CC9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DC395-8ED0-40DF-B9BB-78DBC33C6EEB}" type="slidenum">
              <a:rPr lang="en-US" smtClean="0">
                <a:solidFill>
                  <a:srgbClr val="D00F44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742A5A-8C89-C800-6C0B-29A8D2E75B77}"/>
              </a:ext>
            </a:extLst>
          </p:cNvPr>
          <p:cNvGrpSpPr/>
          <p:nvPr/>
        </p:nvGrpSpPr>
        <p:grpSpPr>
          <a:xfrm>
            <a:off x="72186" y="6119540"/>
            <a:ext cx="8964310" cy="678978"/>
            <a:chOff x="77232" y="6033373"/>
            <a:chExt cx="9057006" cy="8207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E31080-FD14-76DE-2B21-A307B5224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693" y="6033373"/>
              <a:ext cx="1537545" cy="809364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425AEB7-903B-B345-3E17-930E8A54A9B4}"/>
                </a:ext>
              </a:extLst>
            </p:cNvPr>
            <p:cNvGrpSpPr/>
            <p:nvPr/>
          </p:nvGrpSpPr>
          <p:grpSpPr>
            <a:xfrm>
              <a:off x="77232" y="6058030"/>
              <a:ext cx="4029297" cy="796055"/>
              <a:chOff x="77232" y="6038980"/>
              <a:chExt cx="4029297" cy="796055"/>
            </a:xfrm>
          </p:grpSpPr>
          <p:pic>
            <p:nvPicPr>
              <p:cNvPr id="8" name="Picture 1" descr="SWA740 Social Worker of the Year 2018 logo v2 Gold (2)">
                <a:extLst>
                  <a:ext uri="{FF2B5EF4-FFF2-40B4-BE49-F238E27FC236}">
                    <a16:creationId xmlns:a16="http://schemas.microsoft.com/office/drawing/2014/main" id="{C27E46B1-4A6A-2FD6-10BC-C5A0630732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198" y="6038980"/>
                <a:ext cx="808208" cy="796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E881C86-F8C9-B833-B5C0-CDE223371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47864" y="6075181"/>
                <a:ext cx="758665" cy="759854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C2431FA-7545-8A05-F1A0-8FCFC1E005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32" y="6102672"/>
                <a:ext cx="1286025" cy="67057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F66D485-1499-3628-A3BB-7023F71D0D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799" y="6058030"/>
                <a:ext cx="743857" cy="7598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62063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60FC-B30B-7CD1-0937-733F3A86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Directory of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2E563-B794-2A25-B46B-EB0511E7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A1DE-AC48-4610-8930-D0ADDE538583}" type="slidenum">
              <a:rPr lang="en-GB" smtClean="0"/>
              <a:t>16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762A0D-6863-3747-7F9F-3B20BFE25BE9}"/>
              </a:ext>
            </a:extLst>
          </p:cNvPr>
          <p:cNvGrpSpPr/>
          <p:nvPr/>
        </p:nvGrpSpPr>
        <p:grpSpPr>
          <a:xfrm>
            <a:off x="72186" y="6090965"/>
            <a:ext cx="8964310" cy="678978"/>
            <a:chOff x="77232" y="6033373"/>
            <a:chExt cx="9057006" cy="8207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0411B5-D35F-152E-859C-38AF2AE06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693" y="6033373"/>
              <a:ext cx="1537545" cy="809364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8F5292-8F67-EA6A-A29C-F231B12B5710}"/>
                </a:ext>
              </a:extLst>
            </p:cNvPr>
            <p:cNvGrpSpPr/>
            <p:nvPr/>
          </p:nvGrpSpPr>
          <p:grpSpPr>
            <a:xfrm>
              <a:off x="77232" y="6058030"/>
              <a:ext cx="4029297" cy="796055"/>
              <a:chOff x="77232" y="6038980"/>
              <a:chExt cx="4029297" cy="796055"/>
            </a:xfrm>
          </p:grpSpPr>
          <p:pic>
            <p:nvPicPr>
              <p:cNvPr id="8" name="Picture 1" descr="SWA740 Social Worker of the Year 2018 logo v2 Gold (2)">
                <a:extLst>
                  <a:ext uri="{FF2B5EF4-FFF2-40B4-BE49-F238E27FC236}">
                    <a16:creationId xmlns:a16="http://schemas.microsoft.com/office/drawing/2014/main" id="{4073E311-8723-D557-9B42-7F305DF99B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198" y="6038980"/>
                <a:ext cx="808208" cy="796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815CCE6-4DF6-23D3-9ED3-DE3AEE589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7864" y="6075181"/>
                <a:ext cx="758665" cy="759854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2C5A3F8-7A39-21AD-958C-51594D0698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32" y="6102672"/>
                <a:ext cx="1286025" cy="67057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9A2ACF1-A314-0957-7EB7-48244712F3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799" y="6058030"/>
                <a:ext cx="743857" cy="759854"/>
              </a:xfrm>
              <a:prstGeom prst="rect">
                <a:avLst/>
              </a:prstGeom>
            </p:spPr>
          </p:pic>
        </p:grpSp>
      </p:grp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E939687-F398-E318-2015-1C70615B5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7"/>
              </a:rPr>
              <a:t>Directory of services | Essex County Council</a:t>
            </a:r>
            <a:r>
              <a:rPr lang="en-GB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58BF47-3B35-C1A3-2FFC-AD8055C270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616" y="1988840"/>
            <a:ext cx="6744047" cy="41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26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60FC-B30B-7CD1-0937-733F3A86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Quadrant Based Early Help Drop 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2E563-B794-2A25-B46B-EB0511E7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A1DE-AC48-4610-8930-D0ADDE538583}" type="slidenum">
              <a:rPr lang="en-GB" smtClean="0"/>
              <a:t>17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762A0D-6863-3747-7F9F-3B20BFE25BE9}"/>
              </a:ext>
            </a:extLst>
          </p:cNvPr>
          <p:cNvGrpSpPr/>
          <p:nvPr/>
        </p:nvGrpSpPr>
        <p:grpSpPr>
          <a:xfrm>
            <a:off x="72186" y="6090965"/>
            <a:ext cx="8964310" cy="678978"/>
            <a:chOff x="77232" y="6033373"/>
            <a:chExt cx="9057006" cy="8207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0411B5-D35F-152E-859C-38AF2AE06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693" y="6033373"/>
              <a:ext cx="1537545" cy="809364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8F5292-8F67-EA6A-A29C-F231B12B5710}"/>
                </a:ext>
              </a:extLst>
            </p:cNvPr>
            <p:cNvGrpSpPr/>
            <p:nvPr/>
          </p:nvGrpSpPr>
          <p:grpSpPr>
            <a:xfrm>
              <a:off x="77232" y="6058030"/>
              <a:ext cx="4029297" cy="796055"/>
              <a:chOff x="77232" y="6038980"/>
              <a:chExt cx="4029297" cy="796055"/>
            </a:xfrm>
          </p:grpSpPr>
          <p:pic>
            <p:nvPicPr>
              <p:cNvPr id="8" name="Picture 1" descr="SWA740 Social Worker of the Year 2018 logo v2 Gold (2)">
                <a:extLst>
                  <a:ext uri="{FF2B5EF4-FFF2-40B4-BE49-F238E27FC236}">
                    <a16:creationId xmlns:a16="http://schemas.microsoft.com/office/drawing/2014/main" id="{4073E311-8723-D557-9B42-7F305DF99B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198" y="6038980"/>
                <a:ext cx="808208" cy="796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815CCE6-4DF6-23D3-9ED3-DE3AEE589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7864" y="6075181"/>
                <a:ext cx="758665" cy="759854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2C5A3F8-7A39-21AD-958C-51594D0698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32" y="6102672"/>
                <a:ext cx="1286025" cy="67057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9A2ACF1-A314-0957-7EB7-48244712F3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799" y="6058030"/>
                <a:ext cx="743857" cy="759854"/>
              </a:xfrm>
              <a:prstGeom prst="rect">
                <a:avLst/>
              </a:prstGeom>
            </p:spPr>
          </p:pic>
        </p:grpSp>
      </p:grp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0552C3E-143C-BCC6-718F-9ACC98EDB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345049" y="1340768"/>
            <a:ext cx="5963255" cy="4321137"/>
          </a:xfrm>
        </p:spPr>
      </p:pic>
    </p:spTree>
    <p:extLst>
      <p:ext uri="{BB962C8B-B14F-4D97-AF65-F5344CB8AC3E}">
        <p14:creationId xmlns:p14="http://schemas.microsoft.com/office/powerpoint/2010/main" val="3141197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60FC-B30B-7CD1-0937-733F3A86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Quadrant Based Early Help Drop 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2E563-B794-2A25-B46B-EB0511E7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A1DE-AC48-4610-8930-D0ADDE538583}" type="slidenum">
              <a:rPr lang="en-GB" smtClean="0"/>
              <a:t>18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762A0D-6863-3747-7F9F-3B20BFE25BE9}"/>
              </a:ext>
            </a:extLst>
          </p:cNvPr>
          <p:cNvGrpSpPr/>
          <p:nvPr/>
        </p:nvGrpSpPr>
        <p:grpSpPr>
          <a:xfrm>
            <a:off x="72186" y="6090965"/>
            <a:ext cx="8964310" cy="678978"/>
            <a:chOff x="77232" y="6033373"/>
            <a:chExt cx="9057006" cy="8207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0411B5-D35F-152E-859C-38AF2AE06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693" y="6033373"/>
              <a:ext cx="1537545" cy="809364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8F5292-8F67-EA6A-A29C-F231B12B5710}"/>
                </a:ext>
              </a:extLst>
            </p:cNvPr>
            <p:cNvGrpSpPr/>
            <p:nvPr/>
          </p:nvGrpSpPr>
          <p:grpSpPr>
            <a:xfrm>
              <a:off x="77232" y="6058030"/>
              <a:ext cx="4029297" cy="796055"/>
              <a:chOff x="77232" y="6038980"/>
              <a:chExt cx="4029297" cy="796055"/>
            </a:xfrm>
          </p:grpSpPr>
          <p:pic>
            <p:nvPicPr>
              <p:cNvPr id="8" name="Picture 1" descr="SWA740 Social Worker of the Year 2018 logo v2 Gold (2)">
                <a:extLst>
                  <a:ext uri="{FF2B5EF4-FFF2-40B4-BE49-F238E27FC236}">
                    <a16:creationId xmlns:a16="http://schemas.microsoft.com/office/drawing/2014/main" id="{4073E311-8723-D557-9B42-7F305DF99B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198" y="6038980"/>
                <a:ext cx="808208" cy="796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815CCE6-4DF6-23D3-9ED3-DE3AEE589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7864" y="6075181"/>
                <a:ext cx="758665" cy="759854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2C5A3F8-7A39-21AD-958C-51594D0698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32" y="6102672"/>
                <a:ext cx="1286025" cy="67057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9A2ACF1-A314-0957-7EB7-48244712F3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799" y="6058030"/>
                <a:ext cx="743857" cy="759854"/>
              </a:xfrm>
              <a:prstGeom prst="rect">
                <a:avLst/>
              </a:prstGeom>
            </p:spPr>
          </p:pic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D2513-7514-4B01-5C72-82224F3975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895" y="1690689"/>
            <a:ext cx="6506441" cy="400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65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60FC-B30B-7CD1-0937-733F3A86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ECC Local Offer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2E563-B794-2A25-B46B-EB0511E7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A1DE-AC48-4610-8930-D0ADDE538583}" type="slidenum">
              <a:rPr lang="en-GB" smtClean="0"/>
              <a:t>19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762A0D-6863-3747-7F9F-3B20BFE25BE9}"/>
              </a:ext>
            </a:extLst>
          </p:cNvPr>
          <p:cNvGrpSpPr/>
          <p:nvPr/>
        </p:nvGrpSpPr>
        <p:grpSpPr>
          <a:xfrm>
            <a:off x="72186" y="6090965"/>
            <a:ext cx="8964310" cy="678978"/>
            <a:chOff x="77232" y="6033373"/>
            <a:chExt cx="9057006" cy="8207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0411B5-D35F-152E-859C-38AF2AE06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693" y="6033373"/>
              <a:ext cx="1537545" cy="809364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8F5292-8F67-EA6A-A29C-F231B12B5710}"/>
                </a:ext>
              </a:extLst>
            </p:cNvPr>
            <p:cNvGrpSpPr/>
            <p:nvPr/>
          </p:nvGrpSpPr>
          <p:grpSpPr>
            <a:xfrm>
              <a:off x="77232" y="6058030"/>
              <a:ext cx="4029297" cy="796055"/>
              <a:chOff x="77232" y="6038980"/>
              <a:chExt cx="4029297" cy="796055"/>
            </a:xfrm>
          </p:grpSpPr>
          <p:pic>
            <p:nvPicPr>
              <p:cNvPr id="8" name="Picture 1" descr="SWA740 Social Worker of the Year 2018 logo v2 Gold (2)">
                <a:extLst>
                  <a:ext uri="{FF2B5EF4-FFF2-40B4-BE49-F238E27FC236}">
                    <a16:creationId xmlns:a16="http://schemas.microsoft.com/office/drawing/2014/main" id="{4073E311-8723-D557-9B42-7F305DF99B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198" y="6038980"/>
                <a:ext cx="808208" cy="796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815CCE6-4DF6-23D3-9ED3-DE3AEE589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7864" y="6075181"/>
                <a:ext cx="758665" cy="759854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2C5A3F8-7A39-21AD-958C-51594D0698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32" y="6102672"/>
                <a:ext cx="1286025" cy="67057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9A2ACF1-A314-0957-7EB7-48244712F3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799" y="6058030"/>
                <a:ext cx="743857" cy="759854"/>
              </a:xfrm>
              <a:prstGeom prst="rect">
                <a:avLst/>
              </a:prstGeom>
            </p:spPr>
          </p:pic>
        </p:grpSp>
      </p:grp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E939687-F398-E318-2015-1C70615B5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7"/>
              </a:rPr>
              <a:t>Essex County Council: Special Educational Needs and Disabilities (SEND) | Essex Local Offer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4DD537-3964-89D7-2335-DFDA39E35A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283" y="2272433"/>
            <a:ext cx="7308304" cy="338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9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23527" y="1652573"/>
            <a:ext cx="2769412" cy="182968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GB" b="1" kern="0" dirty="0">
              <a:solidFill>
                <a:schemeClr val="accent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marL="0" indent="0" algn="ctr">
              <a:buNone/>
            </a:pPr>
            <a:r>
              <a:rPr lang="en-GB" sz="2400" b="1" kern="0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46, 432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In 2022/23, there were 46, 432 EHTS created across Essex (up from 43, 811 In 2021/22)</a:t>
            </a:r>
          </a:p>
          <a:p>
            <a:pPr marL="0" indent="0">
              <a:buNone/>
            </a:pPr>
            <a:endParaRPr lang="en-GB" sz="1500" b="1" kern="0" dirty="0">
              <a:solidFill>
                <a:schemeClr val="accent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marL="0" indent="0">
              <a:buNone/>
            </a:pPr>
            <a:endParaRPr lang="en-GB" sz="1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06680" cy="48605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Early Help Triage Steps - Summary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BC9DDB5-97CF-4016-90EB-D7C0B9C47EAA}"/>
              </a:ext>
            </a:extLst>
          </p:cNvPr>
          <p:cNvSpPr txBox="1">
            <a:spLocks/>
          </p:cNvSpPr>
          <p:nvPr/>
        </p:nvSpPr>
        <p:spPr>
          <a:xfrm>
            <a:off x="3315752" y="1652573"/>
            <a:ext cx="2059150" cy="18296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GB" b="1" kern="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184.2</a:t>
            </a:r>
            <a:endParaRPr lang="en-GB" kern="0" dirty="0"/>
          </a:p>
          <a:p>
            <a:pPr marL="0" indent="0" algn="ctr" defTabSz="685663">
              <a:buNone/>
            </a:pPr>
            <a:r>
              <a:rPr lang="en-US" sz="1050" dirty="0">
                <a:solidFill>
                  <a:schemeClr val="accent1">
                    <a:lumMod val="7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Average number of EHTS per working day (up from the 2021/22 average of 173.8)</a:t>
            </a:r>
          </a:p>
          <a:p>
            <a:pPr marL="0" indent="0" algn="ctr">
              <a:buNone/>
            </a:pPr>
            <a:r>
              <a:rPr lang="en-GB" b="1" kern="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3, 896.3</a:t>
            </a:r>
            <a:endParaRPr lang="en-GB" kern="0" dirty="0"/>
          </a:p>
          <a:p>
            <a:pPr marL="0" indent="0" algn="ctr" defTabSz="685663">
              <a:buNone/>
            </a:pPr>
            <a:r>
              <a:rPr lang="en-US" sz="1050" dirty="0">
                <a:solidFill>
                  <a:schemeClr val="accent1">
                    <a:lumMod val="7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Average number of EHTS per month (up from the 2021/22 average of 3, 650.9)</a:t>
            </a:r>
          </a:p>
          <a:p>
            <a:pPr marL="0" indent="0" defTabSz="685663">
              <a:buNone/>
            </a:pPr>
            <a:endParaRPr lang="en-US" sz="1050" dirty="0">
              <a:solidFill>
                <a:schemeClr val="accent1">
                  <a:lumMod val="7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indent="0">
              <a:buNone/>
            </a:pPr>
            <a:endParaRPr lang="en-GB" sz="1350" kern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D343BC-4D15-730F-1851-3A1BFCDC5927}"/>
              </a:ext>
            </a:extLst>
          </p:cNvPr>
          <p:cNvSpPr/>
          <p:nvPr/>
        </p:nvSpPr>
        <p:spPr>
          <a:xfrm>
            <a:off x="824458" y="240322"/>
            <a:ext cx="7809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Request for Support Outcomes – 2022/23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471723-CA92-2411-BFF3-63B784E00A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883339"/>
              </p:ext>
            </p:extLst>
          </p:nvPr>
        </p:nvGraphicFramePr>
        <p:xfrm>
          <a:off x="5580112" y="1670854"/>
          <a:ext cx="3327473" cy="1811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30E8634-FAFA-B9FA-BB06-1734735ADFD4}"/>
              </a:ext>
            </a:extLst>
          </p:cNvPr>
          <p:cNvSpPr txBox="1">
            <a:spLocks/>
          </p:cNvSpPr>
          <p:nvPr/>
        </p:nvSpPr>
        <p:spPr>
          <a:xfrm>
            <a:off x="1145529" y="3827136"/>
            <a:ext cx="3199798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8575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GB" sz="900" b="1" dirty="0">
              <a:solidFill>
                <a:schemeClr val="accent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28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2,948</a:t>
            </a:r>
            <a:endParaRPr lang="en-GB" sz="2800" b="1" kern="0" dirty="0">
              <a:solidFill>
                <a:schemeClr val="accent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In 2022/23, there were 2,948 Children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subject of Contacts sent to Family Solutions for consideration of intervention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(up from 2,833 in 2021/22)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GB" b="1" kern="0" dirty="0">
              <a:solidFill>
                <a:schemeClr val="accent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6D6B530-8D6B-8DC9-E40D-11EDD8469293}"/>
              </a:ext>
            </a:extLst>
          </p:cNvPr>
          <p:cNvSpPr txBox="1">
            <a:spLocks/>
          </p:cNvSpPr>
          <p:nvPr/>
        </p:nvSpPr>
        <p:spPr>
          <a:xfrm>
            <a:off x="4709948" y="3827137"/>
            <a:ext cx="3199798" cy="20162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8575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GB" sz="900" b="1" dirty="0">
              <a:solidFill>
                <a:schemeClr val="accent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28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8,894</a:t>
            </a:r>
            <a:endParaRPr lang="en-GB" sz="2800" b="1" kern="0" dirty="0">
              <a:solidFill>
                <a:schemeClr val="accent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In 2022/23, there were 8,894 Children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subject of Contacts sent to A&amp;I teams for consideration of intervention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(down from 9,222 in 2021/22)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GB" b="1" kern="0" dirty="0">
              <a:solidFill>
                <a:schemeClr val="accent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CB33DC-D5D4-BE75-0508-7587C4779749}"/>
              </a:ext>
            </a:extLst>
          </p:cNvPr>
          <p:cNvGrpSpPr/>
          <p:nvPr/>
        </p:nvGrpSpPr>
        <p:grpSpPr>
          <a:xfrm>
            <a:off x="72186" y="6090965"/>
            <a:ext cx="8964310" cy="678978"/>
            <a:chOff x="77232" y="6033373"/>
            <a:chExt cx="9057006" cy="82071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C2D2AD1-EF41-7CAE-9519-3FC41DEF7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693" y="6033373"/>
              <a:ext cx="1537545" cy="809364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1008529-E1B3-7C8E-B0F9-B5479C1560D6}"/>
                </a:ext>
              </a:extLst>
            </p:cNvPr>
            <p:cNvGrpSpPr/>
            <p:nvPr/>
          </p:nvGrpSpPr>
          <p:grpSpPr>
            <a:xfrm>
              <a:off x="77232" y="6058030"/>
              <a:ext cx="4029297" cy="796055"/>
              <a:chOff x="77232" y="6038980"/>
              <a:chExt cx="4029297" cy="796055"/>
            </a:xfrm>
          </p:grpSpPr>
          <p:pic>
            <p:nvPicPr>
              <p:cNvPr id="15" name="Picture 1" descr="SWA740 Social Worker of the Year 2018 logo v2 Gold (2)">
                <a:extLst>
                  <a:ext uri="{FF2B5EF4-FFF2-40B4-BE49-F238E27FC236}">
                    <a16:creationId xmlns:a16="http://schemas.microsoft.com/office/drawing/2014/main" id="{B680C709-30B6-D09D-2307-18497ACC66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198" y="6038980"/>
                <a:ext cx="808208" cy="796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22B1793-F021-FDE6-86A8-488C9EF62A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7864" y="6075181"/>
                <a:ext cx="758665" cy="759854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9A90A2D-83BA-368F-EA2F-904374D86C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32" y="6102672"/>
                <a:ext cx="1286025" cy="67057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BEC45DF-3B8A-3BD2-B68A-AE54C0F754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799" y="6058030"/>
                <a:ext cx="743857" cy="7598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076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60FC-B30B-7CD1-0937-733F3A86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Essex Child and Family Wellbeing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2E563-B794-2A25-B46B-EB0511E7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A1DE-AC48-4610-8930-D0ADDE538583}" type="slidenum">
              <a:rPr lang="en-GB" smtClean="0"/>
              <a:t>20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762A0D-6863-3747-7F9F-3B20BFE25BE9}"/>
              </a:ext>
            </a:extLst>
          </p:cNvPr>
          <p:cNvGrpSpPr/>
          <p:nvPr/>
        </p:nvGrpSpPr>
        <p:grpSpPr>
          <a:xfrm>
            <a:off x="72186" y="6090965"/>
            <a:ext cx="8964310" cy="678978"/>
            <a:chOff x="77232" y="6033373"/>
            <a:chExt cx="9057006" cy="8207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0411B5-D35F-152E-859C-38AF2AE06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693" y="6033373"/>
              <a:ext cx="1537545" cy="809364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8F5292-8F67-EA6A-A29C-F231B12B5710}"/>
                </a:ext>
              </a:extLst>
            </p:cNvPr>
            <p:cNvGrpSpPr/>
            <p:nvPr/>
          </p:nvGrpSpPr>
          <p:grpSpPr>
            <a:xfrm>
              <a:off x="77232" y="6058030"/>
              <a:ext cx="4029297" cy="796055"/>
              <a:chOff x="77232" y="6038980"/>
              <a:chExt cx="4029297" cy="796055"/>
            </a:xfrm>
          </p:grpSpPr>
          <p:pic>
            <p:nvPicPr>
              <p:cNvPr id="8" name="Picture 1" descr="SWA740 Social Worker of the Year 2018 logo v2 Gold (2)">
                <a:extLst>
                  <a:ext uri="{FF2B5EF4-FFF2-40B4-BE49-F238E27FC236}">
                    <a16:creationId xmlns:a16="http://schemas.microsoft.com/office/drawing/2014/main" id="{4073E311-8723-D557-9B42-7F305DF99B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198" y="6038980"/>
                <a:ext cx="808208" cy="796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815CCE6-4DF6-23D3-9ED3-DE3AEE589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7864" y="6075181"/>
                <a:ext cx="758665" cy="759854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2C5A3F8-7A39-21AD-958C-51594D0698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32" y="6102672"/>
                <a:ext cx="1286025" cy="67057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9A2ACF1-A314-0957-7EB7-48244712F3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799" y="6058030"/>
                <a:ext cx="743857" cy="759854"/>
              </a:xfrm>
              <a:prstGeom prst="rect">
                <a:avLst/>
              </a:prstGeom>
            </p:spPr>
          </p:pic>
        </p:grpSp>
      </p:grp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E939687-F398-E318-2015-1C70615B5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Essex Child and Family Wellbeing Service – </a:t>
            </a:r>
            <a:r>
              <a:rPr lang="en-GB" dirty="0">
                <a:hlinkClick r:id="rId7"/>
              </a:rPr>
              <a:t>www.essexfamilywellbeing.co.uk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8F1F38-3909-09B4-02FA-2566ED48D9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9672" y="2287234"/>
            <a:ext cx="5616624" cy="361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92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5800" y="5900738"/>
            <a:ext cx="1905000" cy="804862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6F3EC3-4F54-4141-9820-8C188AFD5A2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00F44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FB4A9-A7E3-4656-9B74-C1FD4AF75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143000"/>
            <a:ext cx="78486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AAF24D-B83C-12B5-6D6F-6EA230FD0278}"/>
              </a:ext>
            </a:extLst>
          </p:cNvPr>
          <p:cNvGrpSpPr/>
          <p:nvPr/>
        </p:nvGrpSpPr>
        <p:grpSpPr>
          <a:xfrm>
            <a:off x="72186" y="6119540"/>
            <a:ext cx="8964310" cy="678978"/>
            <a:chOff x="77232" y="6033373"/>
            <a:chExt cx="9057006" cy="8207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D55E8F-4AA5-1ACA-19FD-8973BF81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693" y="6033373"/>
              <a:ext cx="1537545" cy="809364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79D0EE4-0F32-63D4-8DB3-EB97D47311B3}"/>
                </a:ext>
              </a:extLst>
            </p:cNvPr>
            <p:cNvGrpSpPr/>
            <p:nvPr/>
          </p:nvGrpSpPr>
          <p:grpSpPr>
            <a:xfrm>
              <a:off x="77232" y="6058030"/>
              <a:ext cx="4029297" cy="796055"/>
              <a:chOff x="77232" y="6038980"/>
              <a:chExt cx="4029297" cy="796055"/>
            </a:xfrm>
          </p:grpSpPr>
          <p:pic>
            <p:nvPicPr>
              <p:cNvPr id="14" name="Picture 1" descr="SWA740 Social Worker of the Year 2018 logo v2 Gold (2)">
                <a:extLst>
                  <a:ext uri="{FF2B5EF4-FFF2-40B4-BE49-F238E27FC236}">
                    <a16:creationId xmlns:a16="http://schemas.microsoft.com/office/drawing/2014/main" id="{66A38A38-2912-17B8-62C4-016BCC1F52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198" y="6038980"/>
                <a:ext cx="808208" cy="796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1BCA509-CEDB-33BE-F54A-2574AE86D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7864" y="6075181"/>
                <a:ext cx="758665" cy="759854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B4B008B-CEE5-C64D-15CA-79BD0382A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32" y="6102672"/>
                <a:ext cx="1286025" cy="67057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4023599-BC71-8DF6-1BAE-7532B06667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799" y="6058030"/>
                <a:ext cx="743857" cy="759854"/>
              </a:xfrm>
              <a:prstGeom prst="rect">
                <a:avLst/>
              </a:prstGeom>
            </p:spPr>
          </p:pic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60436F8-FC15-27FD-EB83-930FF28F2C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1" y="476672"/>
            <a:ext cx="561662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41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5800" y="5900738"/>
            <a:ext cx="1905000" cy="804862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6F3EC3-4F54-4141-9820-8C188AFD5A2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00F44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0E969BD-0423-4CA4-879A-C529D1D00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" b="22740"/>
          <a:stretch/>
        </p:blipFill>
        <p:spPr bwMode="auto">
          <a:xfrm>
            <a:off x="1166161" y="1084711"/>
            <a:ext cx="6811677" cy="2726269"/>
          </a:xfrm>
          <a:custGeom>
            <a:avLst/>
            <a:gdLst>
              <a:gd name="connsiteX0" fmla="*/ 540554 w 8274669"/>
              <a:gd name="connsiteY0" fmla="*/ 0 h 3635025"/>
              <a:gd name="connsiteX1" fmla="*/ 8274669 w 8274669"/>
              <a:gd name="connsiteY1" fmla="*/ 0 h 3635025"/>
              <a:gd name="connsiteX2" fmla="*/ 8274669 w 8274669"/>
              <a:gd name="connsiteY2" fmla="*/ 3635025 h 3635025"/>
              <a:gd name="connsiteX3" fmla="*/ 0 w 8274669"/>
              <a:gd name="connsiteY3" fmla="*/ 3635025 h 36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2993491-86F4-4EFF-B95A-0DF48B91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02977" y="4471992"/>
            <a:ext cx="476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Any Questions?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FB4A9-A7E3-4656-9B74-C1FD4AF75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143000"/>
            <a:ext cx="78486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AAF24D-B83C-12B5-6D6F-6EA230FD0278}"/>
              </a:ext>
            </a:extLst>
          </p:cNvPr>
          <p:cNvGrpSpPr/>
          <p:nvPr/>
        </p:nvGrpSpPr>
        <p:grpSpPr>
          <a:xfrm>
            <a:off x="72186" y="6119540"/>
            <a:ext cx="8964310" cy="678978"/>
            <a:chOff x="77232" y="6033373"/>
            <a:chExt cx="9057006" cy="8207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D55E8F-4AA5-1ACA-19FD-8973BF81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693" y="6033373"/>
              <a:ext cx="1537545" cy="809364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79D0EE4-0F32-63D4-8DB3-EB97D47311B3}"/>
                </a:ext>
              </a:extLst>
            </p:cNvPr>
            <p:cNvGrpSpPr/>
            <p:nvPr/>
          </p:nvGrpSpPr>
          <p:grpSpPr>
            <a:xfrm>
              <a:off x="77232" y="6058030"/>
              <a:ext cx="4029297" cy="796055"/>
              <a:chOff x="77232" y="6038980"/>
              <a:chExt cx="4029297" cy="796055"/>
            </a:xfrm>
          </p:grpSpPr>
          <p:pic>
            <p:nvPicPr>
              <p:cNvPr id="14" name="Picture 1" descr="SWA740 Social Worker of the Year 2018 logo v2 Gold (2)">
                <a:extLst>
                  <a:ext uri="{FF2B5EF4-FFF2-40B4-BE49-F238E27FC236}">
                    <a16:creationId xmlns:a16="http://schemas.microsoft.com/office/drawing/2014/main" id="{66A38A38-2912-17B8-62C4-016BCC1F52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198" y="6038980"/>
                <a:ext cx="808208" cy="796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1BCA509-CEDB-33BE-F54A-2574AE86D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7864" y="6075181"/>
                <a:ext cx="758665" cy="759854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B4B008B-CEE5-C64D-15CA-79BD0382A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32" y="6102672"/>
                <a:ext cx="1286025" cy="67057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4023599-BC71-8DF6-1BAE-7532B06667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799" y="6058030"/>
                <a:ext cx="743857" cy="7598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4694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64DC382-4608-97E5-3AA0-383892D2FD19}"/>
              </a:ext>
            </a:extLst>
          </p:cNvPr>
          <p:cNvGraphicFramePr/>
          <p:nvPr/>
        </p:nvGraphicFramePr>
        <p:xfrm>
          <a:off x="201466" y="1051784"/>
          <a:ext cx="8741067" cy="4112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31397E1-B585-4CEA-A117-DF0EA7FAF18B}"/>
              </a:ext>
            </a:extLst>
          </p:cNvPr>
          <p:cNvSpPr txBox="1"/>
          <p:nvPr/>
        </p:nvSpPr>
        <p:spPr>
          <a:xfrm>
            <a:off x="720244" y="59166"/>
            <a:ext cx="812232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kern="1200" dirty="0">
                <a:effectLst/>
                <a:latin typeface="+mn-lt"/>
                <a:ea typeface="+mn-ea"/>
                <a:cs typeface="+mn-cs"/>
              </a:rPr>
              <a:t>C&amp;F Hub – Structure Chart </a:t>
            </a:r>
            <a:endParaRPr lang="en-GB" sz="2800" kern="1200" dirty="0"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GB" sz="1800" kern="1200" dirty="0">
                <a:effectLst/>
                <a:latin typeface="+mn-lt"/>
                <a:ea typeface="+mn-ea"/>
                <a:cs typeface="+mn-cs"/>
              </a:rPr>
              <a:t>Relationship-based support for families at first presentation of need</a:t>
            </a:r>
            <a:endParaRPr lang="en-GB" sz="1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8A63A7-E163-6108-DD59-5DE842041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" y="6083622"/>
            <a:ext cx="1286025" cy="6705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EE8129-A095-B118-70E4-953DFD7EA5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799" y="6038980"/>
            <a:ext cx="743857" cy="7598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964833-D865-1381-F703-07E081DED0CD}"/>
              </a:ext>
            </a:extLst>
          </p:cNvPr>
          <p:cNvSpPr txBox="1"/>
          <p:nvPr/>
        </p:nvSpPr>
        <p:spPr>
          <a:xfrm>
            <a:off x="954166" y="2939960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n-lt"/>
              </a:rPr>
              <a:t>3 x Team Managers</a:t>
            </a:r>
          </a:p>
          <a:p>
            <a:r>
              <a:rPr lang="en-GB" sz="1800" dirty="0">
                <a:latin typeface="+mn-lt"/>
              </a:rPr>
              <a:t>11.5 x Senior Practitioners </a:t>
            </a:r>
          </a:p>
          <a:p>
            <a:r>
              <a:rPr lang="en-GB" sz="1800" dirty="0">
                <a:latin typeface="+mn-lt"/>
              </a:rPr>
              <a:t>1 x SEND Senior Practitioner </a:t>
            </a:r>
          </a:p>
          <a:p>
            <a:r>
              <a:rPr lang="en-GB" sz="1800" dirty="0">
                <a:latin typeface="+mn-lt"/>
              </a:rPr>
              <a:t> 12.5 x Social Workers </a:t>
            </a:r>
          </a:p>
          <a:p>
            <a:r>
              <a:rPr lang="en-GB" sz="1800" dirty="0">
                <a:latin typeface="+mn-lt"/>
              </a:rPr>
              <a:t>21.5 x C&amp;F Advisors </a:t>
            </a:r>
          </a:p>
          <a:p>
            <a:endParaRPr lang="en-GB" sz="1800" dirty="0">
              <a:latin typeface="+mn-lt"/>
            </a:endParaRPr>
          </a:p>
          <a:p>
            <a:r>
              <a:rPr lang="en-GB" sz="1800" dirty="0">
                <a:latin typeface="+mn-lt"/>
              </a:rPr>
              <a:t>Police Representative </a:t>
            </a:r>
          </a:p>
          <a:p>
            <a:r>
              <a:rPr lang="en-GB" sz="1800" dirty="0">
                <a:latin typeface="+mn-lt"/>
              </a:rPr>
              <a:t>Health Representative </a:t>
            </a:r>
          </a:p>
          <a:p>
            <a:endParaRPr lang="en-GB" sz="1800" dirty="0">
              <a:latin typeface="+mn-lt"/>
            </a:endParaRPr>
          </a:p>
          <a:p>
            <a:r>
              <a:rPr lang="en-GB" sz="1800" dirty="0">
                <a:latin typeface="+mn-lt"/>
              </a:rPr>
              <a:t>5 x Pods – with named Senior Practitioners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558E92-251E-FF7D-3030-133A8961FC36}"/>
              </a:ext>
            </a:extLst>
          </p:cNvPr>
          <p:cNvGrpSpPr/>
          <p:nvPr/>
        </p:nvGrpSpPr>
        <p:grpSpPr>
          <a:xfrm>
            <a:off x="77232" y="6052423"/>
            <a:ext cx="9057006" cy="820712"/>
            <a:chOff x="77232" y="6033373"/>
            <a:chExt cx="9057006" cy="8207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5C25B69-91C6-D9A6-296D-93B966441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693" y="6033373"/>
              <a:ext cx="1537545" cy="809364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35888BF-1607-38CF-66EF-EFA0981957E8}"/>
                </a:ext>
              </a:extLst>
            </p:cNvPr>
            <p:cNvGrpSpPr/>
            <p:nvPr/>
          </p:nvGrpSpPr>
          <p:grpSpPr>
            <a:xfrm>
              <a:off x="77232" y="6058030"/>
              <a:ext cx="4029297" cy="796055"/>
              <a:chOff x="77232" y="6038980"/>
              <a:chExt cx="4029297" cy="796055"/>
            </a:xfrm>
          </p:grpSpPr>
          <p:pic>
            <p:nvPicPr>
              <p:cNvPr id="5" name="Picture 1" descr="SWA740 Social Worker of the Year 2018 logo v2 Gold (2)">
                <a:extLst>
                  <a:ext uri="{FF2B5EF4-FFF2-40B4-BE49-F238E27FC236}">
                    <a16:creationId xmlns:a16="http://schemas.microsoft.com/office/drawing/2014/main" id="{EE86E8CE-9ABB-78E5-2427-C4D58520BC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198" y="6038980"/>
                <a:ext cx="808208" cy="796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800B032-B9CF-29ED-669D-7031A0650C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47864" y="6075181"/>
                <a:ext cx="758665" cy="759854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BAA05B6-789C-ED9B-8AE7-A411604B95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32" y="6102672"/>
                <a:ext cx="1286025" cy="67057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D019EC4-DC48-4540-2A22-51DAECCCD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799" y="6058030"/>
                <a:ext cx="743857" cy="7598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7344763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95F8A-EE36-42EA-B20B-F188BB7E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682" y="822960"/>
            <a:ext cx="737235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Making a Request for Support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D2B9449-1451-498F-BDFB-B37061BFB74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43536" y="2544899"/>
            <a:ext cx="7856928" cy="3490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2000" dirty="0">
                <a:solidFill>
                  <a:srgbClr val="000000"/>
                </a:solidFill>
              </a:rPr>
              <a:t>If you have explored the Essex Effective Support for Children and Families document and are still unsure about whether to make a Request for Support or would like to discuss consent, call the Hub on </a:t>
            </a:r>
            <a:r>
              <a:rPr lang="en-US" sz="2000" b="1" dirty="0">
                <a:solidFill>
                  <a:srgbClr val="000000"/>
                </a:solidFill>
              </a:rPr>
              <a:t>0345 6037627 </a:t>
            </a:r>
            <a:r>
              <a:rPr lang="en-US" sz="2000" dirty="0">
                <a:solidFill>
                  <a:srgbClr val="000000"/>
                </a:solidFill>
              </a:rPr>
              <a:t>and ask for the </a:t>
            </a:r>
            <a:r>
              <a:rPr lang="en-US" sz="2000" b="1" u="sng" dirty="0">
                <a:solidFill>
                  <a:srgbClr val="000000"/>
                </a:solidFill>
              </a:rPr>
              <a:t>Consultation Line.</a:t>
            </a:r>
            <a:endParaRPr lang="en-US" sz="2000" dirty="0">
              <a:solidFill>
                <a:srgbClr val="000000"/>
              </a:solidFill>
            </a:endParaRPr>
          </a:p>
          <a:p>
            <a:pPr indent="-228600" defTabSz="914400"/>
            <a:r>
              <a:rPr lang="en-US" sz="2000" dirty="0">
                <a:solidFill>
                  <a:srgbClr val="000000"/>
                </a:solidFill>
              </a:rPr>
              <a:t>Professionals can report Immediate safeguarding concerns by phoning the Hub on </a:t>
            </a:r>
            <a:r>
              <a:rPr lang="en-US" sz="2000" b="1" dirty="0">
                <a:solidFill>
                  <a:srgbClr val="000000"/>
                </a:solidFill>
              </a:rPr>
              <a:t>0345 6037627 </a:t>
            </a:r>
            <a:r>
              <a:rPr lang="en-US" sz="2000" dirty="0">
                <a:solidFill>
                  <a:srgbClr val="000000"/>
                </a:solidFill>
              </a:rPr>
              <a:t>and asking for the </a:t>
            </a:r>
            <a:r>
              <a:rPr lang="en-US" sz="2000" b="1" u="sng" dirty="0">
                <a:solidFill>
                  <a:srgbClr val="000000"/>
                </a:solidFill>
              </a:rPr>
              <a:t>Priority Line </a:t>
            </a:r>
          </a:p>
          <a:p>
            <a:pPr indent="-228600" defTabSz="914400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 non urgent Request for Support for Level 3 and 4 services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 be made via the online Portal.</a:t>
            </a:r>
            <a:endParaRPr lang="en-US" sz="2000" b="1" u="sng" dirty="0">
              <a:solidFill>
                <a:srgbClr val="000000"/>
              </a:solidFill>
            </a:endParaRPr>
          </a:p>
          <a:p>
            <a:pPr indent="-228600" defTabSz="914400"/>
            <a:endParaRPr lang="en-US" sz="2000" b="1" u="sng" dirty="0">
              <a:solidFill>
                <a:srgbClr val="000000"/>
              </a:solidFill>
            </a:endParaRPr>
          </a:p>
          <a:p>
            <a:pPr marL="0" indent="0" defTabSz="914400">
              <a:buNone/>
            </a:pPr>
            <a:endParaRPr lang="en-US" sz="1100" dirty="0">
              <a:solidFill>
                <a:srgbClr val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2DA5F7-CB16-FFCA-9486-70E1F1613CEE}"/>
              </a:ext>
            </a:extLst>
          </p:cNvPr>
          <p:cNvGrpSpPr/>
          <p:nvPr/>
        </p:nvGrpSpPr>
        <p:grpSpPr>
          <a:xfrm>
            <a:off x="72186" y="6090965"/>
            <a:ext cx="8964310" cy="678978"/>
            <a:chOff x="77232" y="6033373"/>
            <a:chExt cx="9057006" cy="8207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5ADC4C-24D2-2A58-AAF2-3F8EB3852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693" y="6033373"/>
              <a:ext cx="1537545" cy="809364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C4B72FA-6694-5FFF-60F3-B027D7FB9838}"/>
                </a:ext>
              </a:extLst>
            </p:cNvPr>
            <p:cNvGrpSpPr/>
            <p:nvPr/>
          </p:nvGrpSpPr>
          <p:grpSpPr>
            <a:xfrm>
              <a:off x="77232" y="6058030"/>
              <a:ext cx="4029297" cy="796055"/>
              <a:chOff x="77232" y="6038980"/>
              <a:chExt cx="4029297" cy="796055"/>
            </a:xfrm>
          </p:grpSpPr>
          <p:pic>
            <p:nvPicPr>
              <p:cNvPr id="11" name="Picture 1" descr="SWA740 Social Worker of the Year 2018 logo v2 Gold (2)">
                <a:extLst>
                  <a:ext uri="{FF2B5EF4-FFF2-40B4-BE49-F238E27FC236}">
                    <a16:creationId xmlns:a16="http://schemas.microsoft.com/office/drawing/2014/main" id="{FC430724-2BAD-F798-9525-8B61BEC0FB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198" y="6038980"/>
                <a:ext cx="808208" cy="796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3475474-9C84-8112-243D-76B579F6C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7864" y="6075181"/>
                <a:ext cx="758665" cy="75985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51E9906-1969-8721-1A84-9C8872C78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32" y="6102672"/>
                <a:ext cx="1286025" cy="67057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D3EC18C-7D0A-95C5-D15E-35468420D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799" y="6058030"/>
                <a:ext cx="743857" cy="7598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0677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95F8A-EE36-42EA-B20B-F188BB7E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682" y="822960"/>
            <a:ext cx="737235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Making a Request for Support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D2B9449-1451-498F-BDFB-B37061BFB74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3504" y="2564904"/>
            <a:ext cx="7856928" cy="3490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2000" dirty="0">
                <a:solidFill>
                  <a:srgbClr val="000000"/>
                </a:solidFill>
              </a:rPr>
              <a:t>The Hub will receive all High risk domestic abuse notifications (considered at MARAC) and all missing notifications from Police</a:t>
            </a:r>
          </a:p>
          <a:p>
            <a:pPr indent="-228600" defTabSz="914400"/>
            <a:r>
              <a:rPr lang="en-US" sz="2000" dirty="0">
                <a:solidFill>
                  <a:srgbClr val="000000"/>
                </a:solidFill>
              </a:rPr>
              <a:t>The Hub also receives Requests for Support related to Children with Disabilities, Occupational Therapy and Private Fostering</a:t>
            </a:r>
            <a:endParaRPr lang="en-US" sz="1100" dirty="0">
              <a:solidFill>
                <a:srgbClr val="000000"/>
              </a:solidFill>
            </a:endParaRPr>
          </a:p>
          <a:p>
            <a:pPr indent="-228600" defTabSz="914400"/>
            <a:endParaRPr lang="en-US" sz="1100" dirty="0">
              <a:solidFill>
                <a:srgbClr val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8199EF-8E8E-B904-FA8C-8BC216798EA9}"/>
              </a:ext>
            </a:extLst>
          </p:cNvPr>
          <p:cNvGrpSpPr/>
          <p:nvPr/>
        </p:nvGrpSpPr>
        <p:grpSpPr>
          <a:xfrm>
            <a:off x="72186" y="6090965"/>
            <a:ext cx="8964310" cy="678978"/>
            <a:chOff x="77232" y="6033373"/>
            <a:chExt cx="9057006" cy="8207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45E43AA-DA02-39B7-64E3-32EFF0B76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693" y="6033373"/>
              <a:ext cx="1537545" cy="809364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4E3700-393A-2BF4-C6F8-07EEDBAB6E13}"/>
                </a:ext>
              </a:extLst>
            </p:cNvPr>
            <p:cNvGrpSpPr/>
            <p:nvPr/>
          </p:nvGrpSpPr>
          <p:grpSpPr>
            <a:xfrm>
              <a:off x="77232" y="6058030"/>
              <a:ext cx="4029297" cy="796055"/>
              <a:chOff x="77232" y="6038980"/>
              <a:chExt cx="4029297" cy="796055"/>
            </a:xfrm>
          </p:grpSpPr>
          <p:pic>
            <p:nvPicPr>
              <p:cNvPr id="11" name="Picture 1" descr="SWA740 Social Worker of the Year 2018 logo v2 Gold (2)">
                <a:extLst>
                  <a:ext uri="{FF2B5EF4-FFF2-40B4-BE49-F238E27FC236}">
                    <a16:creationId xmlns:a16="http://schemas.microsoft.com/office/drawing/2014/main" id="{AC916496-94EC-7097-660F-DBFD4F7CF7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198" y="6038980"/>
                <a:ext cx="808208" cy="796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A6AED7D-5FB7-24EF-8FE9-355D766B57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7864" y="6075181"/>
                <a:ext cx="758665" cy="75985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1E6DBDE-0CE8-3BE9-D287-49AA527D9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32" y="6102672"/>
                <a:ext cx="1286025" cy="67057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2C142D0-00AF-49CE-5EAA-90DE571A0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799" y="6058030"/>
                <a:ext cx="743857" cy="7598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9758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682" y="822960"/>
            <a:ext cx="737235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500" b="1" dirty="0">
                <a:solidFill>
                  <a:srgbClr val="FFFFFF"/>
                </a:solidFill>
              </a:rPr>
              <a:t>Information to include in RFS</a:t>
            </a:r>
            <a:endParaRPr lang="en-US" sz="35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3504" y="2827419"/>
            <a:ext cx="8144960" cy="322762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-228600" defTabSz="914400"/>
            <a:r>
              <a:rPr lang="en-US" sz="1800" dirty="0">
                <a:solidFill>
                  <a:srgbClr val="000000"/>
                </a:solidFill>
              </a:rPr>
              <a:t>What are the concerns and observed impact of concerns on child –  provide some clarity about any opinions shared, separate from facts</a:t>
            </a:r>
          </a:p>
          <a:p>
            <a:pPr marL="0" indent="-228600" defTabSz="914400"/>
            <a:r>
              <a:rPr lang="en-US" sz="1800" dirty="0">
                <a:solidFill>
                  <a:srgbClr val="000000"/>
                </a:solidFill>
              </a:rPr>
              <a:t>What are the strengths in the family?</a:t>
            </a:r>
          </a:p>
          <a:p>
            <a:pPr marL="0" indent="-228600" defTabSz="914400"/>
            <a:r>
              <a:rPr lang="en-US" sz="1800" dirty="0">
                <a:solidFill>
                  <a:srgbClr val="000000"/>
                </a:solidFill>
              </a:rPr>
              <a:t>Timelines </a:t>
            </a:r>
            <a:r>
              <a:rPr lang="en-US" sz="1800" dirty="0" err="1">
                <a:solidFill>
                  <a:srgbClr val="000000"/>
                </a:solidFill>
              </a:rPr>
              <a:t>e.g</a:t>
            </a:r>
            <a:r>
              <a:rPr lang="en-US" sz="1800" dirty="0">
                <a:solidFill>
                  <a:srgbClr val="000000"/>
                </a:solidFill>
              </a:rPr>
              <a:t> TAF meetings – when have they been held and over what time period?</a:t>
            </a:r>
          </a:p>
          <a:p>
            <a:pPr marL="0" indent="-228600" defTabSz="914400"/>
            <a:r>
              <a:rPr lang="en-US" sz="1800" dirty="0">
                <a:solidFill>
                  <a:srgbClr val="000000"/>
                </a:solidFill>
              </a:rPr>
              <a:t>What support has been explored / offered and when, what support has the family found helpful?</a:t>
            </a:r>
          </a:p>
          <a:p>
            <a:pPr marL="0" indent="-228600" defTabSz="914400"/>
            <a:r>
              <a:rPr lang="en-US" sz="1800" dirty="0">
                <a:solidFill>
                  <a:srgbClr val="000000"/>
                </a:solidFill>
              </a:rPr>
              <a:t>Parent’s views of the RFS being submitted about their family? </a:t>
            </a:r>
          </a:p>
          <a:p>
            <a:pPr marL="0" indent="-228600" defTabSz="914400"/>
            <a:r>
              <a:rPr lang="en-US" sz="1800" dirty="0">
                <a:solidFill>
                  <a:srgbClr val="000000"/>
                </a:solidFill>
              </a:rPr>
              <a:t>Contact details for both parents.</a:t>
            </a:r>
          </a:p>
          <a:p>
            <a:pPr marL="0" indent="-228600" defTabSz="914400"/>
            <a:r>
              <a:rPr lang="en-US" sz="1800" dirty="0">
                <a:solidFill>
                  <a:srgbClr val="000000"/>
                </a:solidFill>
              </a:rPr>
              <a:t>When professionals advise that parents are not engaging, have you had a conversation with parents about what the barriers to engagement are?</a:t>
            </a:r>
          </a:p>
          <a:p>
            <a:pPr marL="0" indent="-228600" defTabSz="914400"/>
            <a:r>
              <a:rPr lang="en-US" sz="1800" dirty="0">
                <a:solidFill>
                  <a:srgbClr val="000000"/>
                </a:solidFill>
              </a:rPr>
              <a:t>Voice of the child, if known.</a:t>
            </a:r>
          </a:p>
          <a:p>
            <a:pPr indent="-228600" defTabSz="914400"/>
            <a:endParaRPr lang="en-US" sz="1300" dirty="0">
              <a:solidFill>
                <a:srgbClr val="0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B70685-4CF2-9371-C102-4B4BBD154EC8}"/>
              </a:ext>
            </a:extLst>
          </p:cNvPr>
          <p:cNvGrpSpPr/>
          <p:nvPr/>
        </p:nvGrpSpPr>
        <p:grpSpPr>
          <a:xfrm>
            <a:off x="72186" y="6090965"/>
            <a:ext cx="8964310" cy="678978"/>
            <a:chOff x="77232" y="6033373"/>
            <a:chExt cx="9057006" cy="8207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E7C84C-8332-92A1-37C2-1D5023847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693" y="6033373"/>
              <a:ext cx="1537545" cy="809364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8D8C36F-60CC-913A-68FD-B26E5BD19F7A}"/>
                </a:ext>
              </a:extLst>
            </p:cNvPr>
            <p:cNvGrpSpPr/>
            <p:nvPr/>
          </p:nvGrpSpPr>
          <p:grpSpPr>
            <a:xfrm>
              <a:off x="77232" y="6058030"/>
              <a:ext cx="4029297" cy="796055"/>
              <a:chOff x="77232" y="6038980"/>
              <a:chExt cx="4029297" cy="796055"/>
            </a:xfrm>
          </p:grpSpPr>
          <p:pic>
            <p:nvPicPr>
              <p:cNvPr id="12" name="Picture 1" descr="SWA740 Social Worker of the Year 2018 logo v2 Gold (2)">
                <a:extLst>
                  <a:ext uri="{FF2B5EF4-FFF2-40B4-BE49-F238E27FC236}">
                    <a16:creationId xmlns:a16="http://schemas.microsoft.com/office/drawing/2014/main" id="{55EAC054-EB51-7B64-A98A-F5A23E7BA5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198" y="6038980"/>
                <a:ext cx="808208" cy="796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F68EE8F-E301-3E1D-32C6-35EF8E6CA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7864" y="6075181"/>
                <a:ext cx="758665" cy="75985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A290010-9073-CC16-8653-DAE1A20BB1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32" y="6102672"/>
                <a:ext cx="1286025" cy="67057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E75E83B-739C-3160-E35B-88AAE251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799" y="6058030"/>
                <a:ext cx="743857" cy="7598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60363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567930" y="801866"/>
            <a:ext cx="3979563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endParaRPr lang="en-US" dirty="0">
              <a:solidFill>
                <a:srgbClr val="000000"/>
              </a:solidFill>
            </a:endParaRPr>
          </a:p>
          <a:p>
            <a:pPr indent="-228600" defTabSz="914400"/>
            <a:endParaRPr lang="en-US" dirty="0">
              <a:solidFill>
                <a:srgbClr val="000000"/>
              </a:solidFill>
            </a:endParaRPr>
          </a:p>
          <a:p>
            <a:pPr indent="-228600" defTabSz="914400"/>
            <a:r>
              <a:rPr lang="en-GB" dirty="0">
                <a:solidFill>
                  <a:srgbClr val="000000"/>
                </a:solidFill>
              </a:rPr>
              <a:t>All Level 3 and 4 Requests for Support require parental consent</a:t>
            </a:r>
            <a:r>
              <a:rPr lang="en-US">
                <a:solidFill>
                  <a:srgbClr val="000000"/>
                </a:solidFill>
              </a:rPr>
              <a:t>, </a:t>
            </a:r>
            <a:r>
              <a:rPr lang="en-US" dirty="0">
                <a:solidFill>
                  <a:srgbClr val="000000"/>
                </a:solidFill>
              </a:rPr>
              <a:t>unless it places a child at risk of </a:t>
            </a:r>
            <a:r>
              <a:rPr lang="en-US">
                <a:solidFill>
                  <a:srgbClr val="000000"/>
                </a:solidFill>
              </a:rPr>
              <a:t>significant harm</a:t>
            </a:r>
            <a:endParaRPr lang="en-US" dirty="0">
              <a:solidFill>
                <a:srgbClr val="000000"/>
              </a:solidFill>
            </a:endParaRPr>
          </a:p>
          <a:p>
            <a:pPr indent="-228600" defTabSz="914400"/>
            <a:endParaRPr lang="en-US" dirty="0">
              <a:solidFill>
                <a:srgbClr val="000000"/>
              </a:solidFill>
            </a:endParaRPr>
          </a:p>
          <a:p>
            <a:pPr indent="-228600" defTabSz="914400"/>
            <a:r>
              <a:rPr lang="en-US" dirty="0">
                <a:solidFill>
                  <a:srgbClr val="000000"/>
                </a:solidFill>
              </a:rPr>
              <a:t>The Request for Support form will ask if you have obtained consent from</a:t>
            </a:r>
          </a:p>
          <a:p>
            <a:pPr indent="-228600" defTabSz="914400"/>
            <a:endParaRPr lang="en-US" dirty="0">
              <a:solidFill>
                <a:srgbClr val="000000"/>
              </a:solidFill>
            </a:endParaRPr>
          </a:p>
          <a:p>
            <a:pPr indent="-228600" defTabSz="914400"/>
            <a:r>
              <a:rPr lang="en-US" dirty="0">
                <a:solidFill>
                  <a:srgbClr val="000000"/>
                </a:solidFill>
              </a:rPr>
              <a:t>Requests for Level 3, Family Solutions, always require parental consent</a:t>
            </a:r>
          </a:p>
          <a:p>
            <a:pPr indent="-228600" defTabSz="914400"/>
            <a:endParaRPr lang="en-US" dirty="0">
              <a:solidFill>
                <a:srgbClr val="000000"/>
              </a:solidFill>
            </a:endParaRPr>
          </a:p>
          <a:p>
            <a:pPr indent="-228600" defTabSz="914400"/>
            <a:endParaRPr lang="en-US" dirty="0">
              <a:solidFill>
                <a:srgbClr val="000000"/>
              </a:solidFill>
            </a:endParaRPr>
          </a:p>
          <a:p>
            <a:pPr indent="-228600" defTabSz="914400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EA8397-88A9-B260-FA11-3D74B0286E2D}"/>
              </a:ext>
            </a:extLst>
          </p:cNvPr>
          <p:cNvGrpSpPr/>
          <p:nvPr/>
        </p:nvGrpSpPr>
        <p:grpSpPr>
          <a:xfrm>
            <a:off x="72186" y="6090965"/>
            <a:ext cx="8964310" cy="678978"/>
            <a:chOff x="77232" y="6033373"/>
            <a:chExt cx="9057006" cy="8207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1D34D0-1EF8-4376-7FBF-4EE48A85A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693" y="6033373"/>
              <a:ext cx="1537545" cy="809364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DFB12B-048D-C657-48A3-9660FA5C6DD2}"/>
                </a:ext>
              </a:extLst>
            </p:cNvPr>
            <p:cNvGrpSpPr/>
            <p:nvPr/>
          </p:nvGrpSpPr>
          <p:grpSpPr>
            <a:xfrm>
              <a:off x="77232" y="6058030"/>
              <a:ext cx="4029297" cy="796055"/>
              <a:chOff x="77232" y="6038980"/>
              <a:chExt cx="4029297" cy="796055"/>
            </a:xfrm>
          </p:grpSpPr>
          <p:pic>
            <p:nvPicPr>
              <p:cNvPr id="7" name="Picture 1" descr="SWA740 Social Worker of the Year 2018 logo v2 Gold (2)">
                <a:extLst>
                  <a:ext uri="{FF2B5EF4-FFF2-40B4-BE49-F238E27FC236}">
                    <a16:creationId xmlns:a16="http://schemas.microsoft.com/office/drawing/2014/main" id="{339CC06C-ABDD-0D3A-F155-7481B775A0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198" y="6038980"/>
                <a:ext cx="808208" cy="796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4195932-9021-916D-B20E-ED55247AF3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7864" y="6075181"/>
                <a:ext cx="758665" cy="75985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D3451AA-A04B-5482-9ADF-10F867CDA8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32" y="6102672"/>
                <a:ext cx="1286025" cy="67057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B4F7E56-87FE-69A3-8225-22D0886C47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799" y="6058030"/>
                <a:ext cx="743857" cy="7598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75090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Consent – what the Hub considers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567930" y="801866"/>
            <a:ext cx="3979563" cy="5230634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indent="-228600" defTabSz="914400"/>
            <a:endParaRPr lang="en-US" dirty="0">
              <a:solidFill>
                <a:srgbClr val="000000"/>
              </a:solidFill>
            </a:endParaRPr>
          </a:p>
          <a:p>
            <a:endParaRPr lang="en-GB" dirty="0"/>
          </a:p>
          <a:p>
            <a:r>
              <a:rPr lang="en-GB" dirty="0"/>
              <a:t>Informed consent has been provided by parent / carer for a RFS to be made – are they aware what they are consenting to?</a:t>
            </a:r>
          </a:p>
          <a:p>
            <a:endParaRPr lang="en-GB" dirty="0"/>
          </a:p>
          <a:p>
            <a:r>
              <a:rPr lang="en-GB" dirty="0"/>
              <a:t>Presenting concerns / previous history / culminative impact of concerns – do they warrant progressing to obtain consent from a parent / carer?</a:t>
            </a:r>
          </a:p>
          <a:p>
            <a:endParaRPr lang="en-GB" dirty="0"/>
          </a:p>
          <a:p>
            <a:r>
              <a:rPr lang="en-GB" dirty="0"/>
              <a:t>Attempts referrer has made in obtaining consent?</a:t>
            </a:r>
          </a:p>
          <a:p>
            <a:endParaRPr lang="en-GB" dirty="0"/>
          </a:p>
          <a:p>
            <a:r>
              <a:rPr lang="en-GB" dirty="0">
                <a:ea typeface="MS PGothic"/>
                <a:cs typeface="Arial"/>
              </a:rPr>
              <a:t>Conversations around Consent are ongoing throughout a family’s contact with Children’s Social Care. Consent for the Hub to undertake enquiries is separate from consent to undertake an assessment and / or s17 enquiries</a:t>
            </a:r>
            <a:endParaRPr lang="en-US" dirty="0">
              <a:solidFill>
                <a:srgbClr val="000000"/>
              </a:solidFill>
            </a:endParaRPr>
          </a:p>
          <a:p>
            <a:pPr indent="-228600" defTabSz="914400"/>
            <a:endParaRPr lang="en-US" dirty="0">
              <a:solidFill>
                <a:srgbClr val="000000"/>
              </a:solidFill>
            </a:endParaRPr>
          </a:p>
          <a:p>
            <a:pPr indent="-228600" defTabSz="914400"/>
            <a:endParaRPr lang="en-US" dirty="0">
              <a:solidFill>
                <a:srgbClr val="000000"/>
              </a:solidFill>
            </a:endParaRPr>
          </a:p>
          <a:p>
            <a:pPr indent="-228600" defTabSz="914400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55234C-00CF-EDDE-F4F1-5360DE8D9F47}"/>
              </a:ext>
            </a:extLst>
          </p:cNvPr>
          <p:cNvGrpSpPr/>
          <p:nvPr/>
        </p:nvGrpSpPr>
        <p:grpSpPr>
          <a:xfrm>
            <a:off x="72186" y="6090965"/>
            <a:ext cx="8964310" cy="678978"/>
            <a:chOff x="77232" y="6033373"/>
            <a:chExt cx="9057006" cy="8207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FC5A14-2AFB-C3DA-C171-20AFAFCC0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693" y="6033373"/>
              <a:ext cx="1537545" cy="809364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A67BB4-FCDC-0A5D-9142-F1EC7976B25D}"/>
                </a:ext>
              </a:extLst>
            </p:cNvPr>
            <p:cNvGrpSpPr/>
            <p:nvPr/>
          </p:nvGrpSpPr>
          <p:grpSpPr>
            <a:xfrm>
              <a:off x="77232" y="6058030"/>
              <a:ext cx="4029297" cy="796055"/>
              <a:chOff x="77232" y="6038980"/>
              <a:chExt cx="4029297" cy="796055"/>
            </a:xfrm>
          </p:grpSpPr>
          <p:pic>
            <p:nvPicPr>
              <p:cNvPr id="10" name="Picture 1" descr="SWA740 Social Worker of the Year 2018 logo v2 Gold (2)">
                <a:extLst>
                  <a:ext uri="{FF2B5EF4-FFF2-40B4-BE49-F238E27FC236}">
                    <a16:creationId xmlns:a16="http://schemas.microsoft.com/office/drawing/2014/main" id="{8B2BC56E-834F-C7AC-AB40-55156911E3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198" y="6038980"/>
                <a:ext cx="808208" cy="796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BDFE6F1-7FF5-FAE8-A0A6-667AC55C1A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7864" y="6075181"/>
                <a:ext cx="758665" cy="75985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32F9687-4846-9C3C-3B39-6442F81E0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32" y="6102672"/>
                <a:ext cx="1286025" cy="67057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445CEB5-6C6C-73EB-9092-D53F8095C7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799" y="6058030"/>
                <a:ext cx="743857" cy="7598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70620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b="1" dirty="0">
                <a:solidFill>
                  <a:srgbClr val="FFFFFF"/>
                </a:solidFill>
              </a:rPr>
              <a:t>What we will discuss as part of triage</a:t>
            </a:r>
            <a:endParaRPr lang="en-US" sz="4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567930" y="801866"/>
            <a:ext cx="3979563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endParaRPr lang="en-US" dirty="0">
              <a:solidFill>
                <a:srgbClr val="000000"/>
              </a:solidFill>
            </a:endParaRPr>
          </a:p>
          <a:p>
            <a:endParaRPr lang="en-GB" dirty="0"/>
          </a:p>
          <a:p>
            <a:r>
              <a:rPr lang="en-GB" dirty="0"/>
              <a:t>We will discuss the content of the RFS with parent / carer</a:t>
            </a:r>
          </a:p>
          <a:p>
            <a:r>
              <a:rPr lang="en-GB" dirty="0">
                <a:solidFill>
                  <a:srgbClr val="000000"/>
                </a:solidFill>
              </a:rPr>
              <a:t>If the RFS is made by a professional, we will disclose to the parent / care who this is</a:t>
            </a:r>
          </a:p>
          <a:p>
            <a:r>
              <a:rPr lang="en-GB" dirty="0">
                <a:solidFill>
                  <a:srgbClr val="000000"/>
                </a:solidFill>
              </a:rPr>
              <a:t>We explore consent for the RFS and to contact other professionals who are working with the family (incremental consent)</a:t>
            </a:r>
          </a:p>
          <a:p>
            <a:r>
              <a:rPr lang="en-GB" dirty="0">
                <a:solidFill>
                  <a:srgbClr val="000000"/>
                </a:solidFill>
              </a:rPr>
              <a:t>Parents are also able to obtain a copy of the Request for Support via our Transparency Team</a:t>
            </a:r>
            <a:endParaRPr lang="en-US" dirty="0">
              <a:solidFill>
                <a:srgbClr val="000000"/>
              </a:solidFill>
            </a:endParaRPr>
          </a:p>
          <a:p>
            <a:pPr indent="-228600" defTabSz="914400"/>
            <a:endParaRPr lang="en-US" dirty="0">
              <a:solidFill>
                <a:srgbClr val="000000"/>
              </a:solidFill>
            </a:endParaRPr>
          </a:p>
          <a:p>
            <a:pPr indent="-228600" defTabSz="914400"/>
            <a:endParaRPr lang="en-US" dirty="0">
              <a:solidFill>
                <a:srgbClr val="000000"/>
              </a:solidFill>
            </a:endParaRPr>
          </a:p>
          <a:p>
            <a:pPr indent="-228600" defTabSz="914400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6CED89-F1CD-EDFB-64BA-334BEB1FB65B}"/>
              </a:ext>
            </a:extLst>
          </p:cNvPr>
          <p:cNvGrpSpPr/>
          <p:nvPr/>
        </p:nvGrpSpPr>
        <p:grpSpPr>
          <a:xfrm>
            <a:off x="72186" y="6090965"/>
            <a:ext cx="8964310" cy="678978"/>
            <a:chOff x="77232" y="6033373"/>
            <a:chExt cx="9057006" cy="8207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3E26B3-9C97-8B92-8D91-70DF41A45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693" y="6033373"/>
              <a:ext cx="1537545" cy="809364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B2510F8-0841-1B05-8487-CF0205D19FD8}"/>
                </a:ext>
              </a:extLst>
            </p:cNvPr>
            <p:cNvGrpSpPr/>
            <p:nvPr/>
          </p:nvGrpSpPr>
          <p:grpSpPr>
            <a:xfrm>
              <a:off x="77232" y="6058030"/>
              <a:ext cx="4029297" cy="796055"/>
              <a:chOff x="77232" y="6038980"/>
              <a:chExt cx="4029297" cy="796055"/>
            </a:xfrm>
          </p:grpSpPr>
          <p:pic>
            <p:nvPicPr>
              <p:cNvPr id="10" name="Picture 1" descr="SWA740 Social Worker of the Year 2018 logo v2 Gold (2)">
                <a:extLst>
                  <a:ext uri="{FF2B5EF4-FFF2-40B4-BE49-F238E27FC236}">
                    <a16:creationId xmlns:a16="http://schemas.microsoft.com/office/drawing/2014/main" id="{CDBD81AE-F498-C962-2E30-8BEF1C56C5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198" y="6038980"/>
                <a:ext cx="808208" cy="796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9AAC14C-ABE3-2553-1B0C-61964A50D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7864" y="6075181"/>
                <a:ext cx="758665" cy="75985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FF0C01E-E1B0-FCE7-7F0D-170CDE887D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32" y="6102672"/>
                <a:ext cx="1286025" cy="67057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418A0C9-037E-F160-428C-B6CD794DE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799" y="6058030"/>
                <a:ext cx="743857" cy="7598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1189036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Presentation 1">
      <a:dk1>
        <a:srgbClr val="000000"/>
      </a:dk1>
      <a:lt1>
        <a:srgbClr val="FFFFFF"/>
      </a:lt1>
      <a:dk2>
        <a:srgbClr val="B3995D"/>
      </a:dk2>
      <a:lt2>
        <a:srgbClr val="D00F44"/>
      </a:lt2>
      <a:accent1>
        <a:srgbClr val="C75B12"/>
      </a:accent1>
      <a:accent2>
        <a:srgbClr val="850057"/>
      </a:accent2>
      <a:accent3>
        <a:srgbClr val="FFFFFF"/>
      </a:accent3>
      <a:accent4>
        <a:srgbClr val="000000"/>
      </a:accent4>
      <a:accent5>
        <a:srgbClr val="E0B5AA"/>
      </a:accent5>
      <a:accent6>
        <a:srgbClr val="78004E"/>
      </a:accent6>
      <a:hlink>
        <a:srgbClr val="4B306A"/>
      </a:hlink>
      <a:folHlink>
        <a:srgbClr val="0083BE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B3995D"/>
        </a:dk2>
        <a:lt2>
          <a:srgbClr val="D00F44"/>
        </a:lt2>
        <a:accent1>
          <a:srgbClr val="C75B12"/>
        </a:accent1>
        <a:accent2>
          <a:srgbClr val="850057"/>
        </a:accent2>
        <a:accent3>
          <a:srgbClr val="FFFFFF"/>
        </a:accent3>
        <a:accent4>
          <a:srgbClr val="000000"/>
        </a:accent4>
        <a:accent5>
          <a:srgbClr val="E0B5AA"/>
        </a:accent5>
        <a:accent6>
          <a:srgbClr val="78004E"/>
        </a:accent6>
        <a:hlink>
          <a:srgbClr val="4B306A"/>
        </a:hlink>
        <a:folHlink>
          <a:srgbClr val="0083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461f78-e7a2-485a-8a47-5fc604b04102" xsi:nil="true"/>
    <lcf76f155ced4ddcb4097134ff3c332f xmlns="a9f12287-5f74-4593-92c9-e973669b9a7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34A7656483B74FB66C73ECEA17E281" ma:contentTypeVersion="18" ma:contentTypeDescription="Create a new document." ma:contentTypeScope="" ma:versionID="bfc9fa154c08e1e5145b229d00472440">
  <xsd:schema xmlns:xsd="http://www.w3.org/2001/XMLSchema" xmlns:xs="http://www.w3.org/2001/XMLSchema" xmlns:p="http://schemas.microsoft.com/office/2006/metadata/properties" xmlns:ns2="a9f12287-5f74-4593-92c9-e973669b9a71" xmlns:ns3="6a461f78-e7a2-485a-8a47-5fc604b04102" xmlns:ns4="6140e513-9c0e-4e73-9b29-9e780522eb94" targetNamespace="http://schemas.microsoft.com/office/2006/metadata/properties" ma:root="true" ma:fieldsID="9e7f344fbe0b1ed0b689cc7d925d6625" ns2:_="" ns3:_="" ns4:_="">
    <xsd:import namespace="a9f12287-5f74-4593-92c9-e973669b9a71"/>
    <xsd:import namespace="6a461f78-e7a2-485a-8a47-5fc604b04102"/>
    <xsd:import namespace="6140e513-9c0e-4e73-9b29-9e780522eb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12287-5f74-4593-92c9-e973669b9a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1de9a85-6517-4fbb-af6e-3d8f59a4cb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61f78-e7a2-485a-8a47-5fc604b0410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2a9f91b-5079-4527-b5e3-c34a34c91a8c}" ma:internalName="TaxCatchAll" ma:showField="CatchAllData" ma:web="6140e513-9c0e-4e73-9b29-9e780522eb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0e513-9c0e-4e73-9b29-9e780522eb9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1F7F60-359B-454E-B46B-1A21748704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2227B8-C075-4E40-9CF6-1CA2FC85D0B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f34c21ad-c875-4176-bb80-585e5beec4a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6833d6c-1f4f-43c9-80ba-f86659fe7f9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B83D61A-28CC-4201-9E72-8F3842E1658B}"/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1137</Words>
  <Application>Microsoft Office PowerPoint</Application>
  <PresentationFormat>On-screen Show (4:3)</PresentationFormat>
  <Paragraphs>161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Bold</vt:lpstr>
      <vt:lpstr>Calibri</vt:lpstr>
      <vt:lpstr>Calibri Light</vt:lpstr>
      <vt:lpstr>Poppins</vt:lpstr>
      <vt:lpstr>Times</vt:lpstr>
      <vt:lpstr>blank</vt:lpstr>
      <vt:lpstr>Office Theme</vt:lpstr>
      <vt:lpstr>PowerPoint Presentation</vt:lpstr>
      <vt:lpstr>Early Help Triage Steps - Summary</vt:lpstr>
      <vt:lpstr>PowerPoint Presentation</vt:lpstr>
      <vt:lpstr>Making a Request for Support</vt:lpstr>
      <vt:lpstr>Making a Request for Support</vt:lpstr>
      <vt:lpstr>Information to include in RFS</vt:lpstr>
      <vt:lpstr>Consent</vt:lpstr>
      <vt:lpstr>Consent – what the Hub considers</vt:lpstr>
      <vt:lpstr>What we will discuss as part of triage</vt:lpstr>
      <vt:lpstr>Children &amp; Families Hub – other functions</vt:lpstr>
      <vt:lpstr>Contact Details </vt:lpstr>
      <vt:lpstr>Essex Level 2 Offer</vt:lpstr>
      <vt:lpstr>PowerPoint Presentation</vt:lpstr>
      <vt:lpstr>Team Around the Family Officers</vt:lpstr>
      <vt:lpstr>Contacts Details - TAFSOs</vt:lpstr>
      <vt:lpstr>Directory of Services</vt:lpstr>
      <vt:lpstr>Quadrant Based Early Help Drop ins</vt:lpstr>
      <vt:lpstr>Quadrant Based Early Help Drop ins</vt:lpstr>
      <vt:lpstr>ECC Local Offer</vt:lpstr>
      <vt:lpstr>Essex Child and Family Wellbeing Service</vt:lpstr>
      <vt:lpstr>6</vt:lpstr>
      <vt:lpstr>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Roberts - Team Manager</dc:creator>
  <cp:lastModifiedBy>Vanessa Roberts - Team Manager</cp:lastModifiedBy>
  <cp:revision>9</cp:revision>
  <dcterms:created xsi:type="dcterms:W3CDTF">2021-02-24T16:20:55Z</dcterms:created>
  <dcterms:modified xsi:type="dcterms:W3CDTF">2023-08-25T15:44:12Z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d8be9e-c8d9-4b9c-bd40-2c27cc7ea2e6_Enabled">
    <vt:lpwstr>true</vt:lpwstr>
  </property>
  <property fmtid="{D5CDD505-2E9C-101B-9397-08002B2CF9AE}" pid="3" name="MSIP_Label_39d8be9e-c8d9-4b9c-bd40-2c27cc7ea2e6_SetDate">
    <vt:lpwstr>2021-02-24T16:31:17Z</vt:lpwstr>
  </property>
  <property fmtid="{D5CDD505-2E9C-101B-9397-08002B2CF9AE}" pid="4" name="MSIP_Label_39d8be9e-c8d9-4b9c-bd40-2c27cc7ea2e6_Method">
    <vt:lpwstr>Standard</vt:lpwstr>
  </property>
  <property fmtid="{D5CDD505-2E9C-101B-9397-08002B2CF9AE}" pid="5" name="MSIP_Label_39d8be9e-c8d9-4b9c-bd40-2c27cc7ea2e6_Name">
    <vt:lpwstr>39d8be9e-c8d9-4b9c-bd40-2c27cc7ea2e6</vt:lpwstr>
  </property>
  <property fmtid="{D5CDD505-2E9C-101B-9397-08002B2CF9AE}" pid="6" name="MSIP_Label_39d8be9e-c8d9-4b9c-bd40-2c27cc7ea2e6_SiteId">
    <vt:lpwstr>a8b4324f-155c-4215-a0f1-7ed8cc9a992f</vt:lpwstr>
  </property>
  <property fmtid="{D5CDD505-2E9C-101B-9397-08002B2CF9AE}" pid="7" name="MSIP_Label_39d8be9e-c8d9-4b9c-bd40-2c27cc7ea2e6_ActionId">
    <vt:lpwstr>f0ab8f79-4ff5-4e14-86d2-0000ea5055af</vt:lpwstr>
  </property>
  <property fmtid="{D5CDD505-2E9C-101B-9397-08002B2CF9AE}" pid="8" name="MSIP_Label_39d8be9e-c8d9-4b9c-bd40-2c27cc7ea2e6_ContentBits">
    <vt:lpwstr>0</vt:lpwstr>
  </property>
  <property fmtid="{D5CDD505-2E9C-101B-9397-08002B2CF9AE}" pid="9" name="ContentTypeId">
    <vt:lpwstr>0x010100BB34A7656483B74FB66C73ECEA17E281</vt:lpwstr>
  </property>
</Properties>
</file>