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5"/>
  </p:notesMasterIdLst>
  <p:sldIdLst>
    <p:sldId id="3510" r:id="rId5"/>
    <p:sldId id="258" r:id="rId6"/>
    <p:sldId id="273" r:id="rId7"/>
    <p:sldId id="261" r:id="rId8"/>
    <p:sldId id="263" r:id="rId9"/>
    <p:sldId id="274" r:id="rId10"/>
    <p:sldId id="275" r:id="rId11"/>
    <p:sldId id="281" r:id="rId12"/>
    <p:sldId id="277" r:id="rId13"/>
    <p:sldId id="278" r:id="rId14"/>
    <p:sldId id="279" r:id="rId15"/>
    <p:sldId id="262" r:id="rId16"/>
    <p:sldId id="280" r:id="rId17"/>
    <p:sldId id="282" r:id="rId18"/>
    <p:sldId id="283" r:id="rId19"/>
    <p:sldId id="284" r:id="rId20"/>
    <p:sldId id="285" r:id="rId21"/>
    <p:sldId id="286" r:id="rId22"/>
    <p:sldId id="287" r:id="rId23"/>
    <p:sldId id="288" r:id="rId24"/>
    <p:sldId id="292" r:id="rId25"/>
    <p:sldId id="293" r:id="rId26"/>
    <p:sldId id="3536" r:id="rId27"/>
    <p:sldId id="295" r:id="rId28"/>
    <p:sldId id="296" r:id="rId29"/>
    <p:sldId id="3511" r:id="rId30"/>
    <p:sldId id="3503" r:id="rId31"/>
    <p:sldId id="3534" r:id="rId32"/>
    <p:sldId id="3535"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1A5B2-7DBD-F224-0F1F-2E6979B636B8}" name="Fred Allsopp" initials="FA" userId="S::k21036494@kcl.ac.uk::b0465941-4194-4ae7-816c-9a8d5381b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15"/>
    <a:srgbClr val="F3D0A5"/>
    <a:srgbClr val="C3D3E5"/>
    <a:srgbClr val="00D3E5"/>
    <a:srgbClr val="ECB720"/>
    <a:srgbClr val="76766B"/>
    <a:srgbClr val="729D4D"/>
    <a:srgbClr val="3A7D64"/>
    <a:srgbClr val="4179AA"/>
    <a:srgbClr val="9361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33152-0039-4797-863D-A8FA9C1C9BEC}" v="2" dt="2024-08-14T13:50:52.523"/>
    <p1510:client id="{18A69D3F-C339-4698-BA63-63C68CD7ADC2}" v="6" dt="2024-08-14T13:44:00.405"/>
    <p1510:client id="{37AF7A73-605A-4EC2-A425-CFC8EE0CAF2E}" v="1" dt="2024-08-15T08:52:26.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57" d="100"/>
          <a:sy n="57" d="100"/>
        </p:scale>
        <p:origin x="268" y="52"/>
      </p:cViewPr>
      <p:guideLst>
        <p:guide orient="horz" pos="2183"/>
        <p:guide pos="3840"/>
        <p:guide pos="6262"/>
        <p:guide pos="1455"/>
        <p:guide orient="horz" pos="2818"/>
        <p:guide orient="horz" pos="2001"/>
      </p:guideLst>
    </p:cSldViewPr>
  </p:slideViewPr>
  <p:outlineViewPr>
    <p:cViewPr>
      <p:scale>
        <a:sx n="33" d="100"/>
        <a:sy n="33" d="100"/>
      </p:scale>
      <p:origin x="0" y="-57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Barclay - Head of Education Safeguarding and Wellbeing" userId="4a6f2e24-405c-4716-a5ae-a9075bb06ad2" providerId="ADAL" clId="{4A47B295-BE36-47EC-B1F8-FD54D2090F78}"/>
    <pc:docChg chg="custSel modSld">
      <pc:chgData name="Jo Barclay - Head of Education Safeguarding and Wellbeing" userId="4a6f2e24-405c-4716-a5ae-a9075bb06ad2" providerId="ADAL" clId="{4A47B295-BE36-47EC-B1F8-FD54D2090F78}" dt="2024-08-05T13:46:29.291" v="221" actId="20577"/>
      <pc:docMkLst>
        <pc:docMk/>
      </pc:docMkLst>
      <pc:sldChg chg="modSp mod">
        <pc:chgData name="Jo Barclay - Head of Education Safeguarding and Wellbeing" userId="4a6f2e24-405c-4716-a5ae-a9075bb06ad2" providerId="ADAL" clId="{4A47B295-BE36-47EC-B1F8-FD54D2090F78}" dt="2024-08-05T13:36:31.490" v="2" actId="1076"/>
        <pc:sldMkLst>
          <pc:docMk/>
          <pc:sldMk cId="1375008183" sldId="258"/>
        </pc:sldMkLst>
        <pc:spChg chg="mod">
          <ac:chgData name="Jo Barclay - Head of Education Safeguarding and Wellbeing" userId="4a6f2e24-405c-4716-a5ae-a9075bb06ad2" providerId="ADAL" clId="{4A47B295-BE36-47EC-B1F8-FD54D2090F78}" dt="2024-08-05T13:36:22.823" v="0" actId="1076"/>
          <ac:spMkLst>
            <pc:docMk/>
            <pc:sldMk cId="1375008183" sldId="258"/>
            <ac:spMk id="2" creationId="{DB36B888-612E-97AF-EA74-8682A675D2DA}"/>
          </ac:spMkLst>
        </pc:spChg>
        <pc:spChg chg="mod">
          <ac:chgData name="Jo Barclay - Head of Education Safeguarding and Wellbeing" userId="4a6f2e24-405c-4716-a5ae-a9075bb06ad2" providerId="ADAL" clId="{4A47B295-BE36-47EC-B1F8-FD54D2090F78}" dt="2024-08-05T13:36:26.673" v="1" actId="1076"/>
          <ac:spMkLst>
            <pc:docMk/>
            <pc:sldMk cId="1375008183" sldId="258"/>
            <ac:spMk id="5" creationId="{964E634C-6CD8-C406-D9F8-8B13BB82F3ED}"/>
          </ac:spMkLst>
        </pc:spChg>
        <pc:spChg chg="mod">
          <ac:chgData name="Jo Barclay - Head of Education Safeguarding and Wellbeing" userId="4a6f2e24-405c-4716-a5ae-a9075bb06ad2" providerId="ADAL" clId="{4A47B295-BE36-47EC-B1F8-FD54D2090F78}" dt="2024-08-05T13:36:31.490" v="2" actId="1076"/>
          <ac:spMkLst>
            <pc:docMk/>
            <pc:sldMk cId="1375008183" sldId="258"/>
            <ac:spMk id="7" creationId="{B8F71D81-B35C-B657-CD99-83134C7710D2}"/>
          </ac:spMkLst>
        </pc:spChg>
      </pc:sldChg>
      <pc:sldChg chg="modSp mod">
        <pc:chgData name="Jo Barclay - Head of Education Safeguarding and Wellbeing" userId="4a6f2e24-405c-4716-a5ae-a9075bb06ad2" providerId="ADAL" clId="{4A47B295-BE36-47EC-B1F8-FD54D2090F78}" dt="2024-08-05T13:36:50.042" v="3" actId="14100"/>
        <pc:sldMkLst>
          <pc:docMk/>
          <pc:sldMk cId="741854671" sldId="263"/>
        </pc:sldMkLst>
        <pc:spChg chg="mod">
          <ac:chgData name="Jo Barclay - Head of Education Safeguarding and Wellbeing" userId="4a6f2e24-405c-4716-a5ae-a9075bb06ad2" providerId="ADAL" clId="{4A47B295-BE36-47EC-B1F8-FD54D2090F78}" dt="2024-08-05T13:36:50.042" v="3" actId="14100"/>
          <ac:spMkLst>
            <pc:docMk/>
            <pc:sldMk cId="741854671" sldId="263"/>
            <ac:spMk id="7" creationId="{2CF187B0-477E-FDBF-6273-3F4B9E32092E}"/>
          </ac:spMkLst>
        </pc:spChg>
      </pc:sldChg>
      <pc:sldChg chg="modSp mod">
        <pc:chgData name="Jo Barclay - Head of Education Safeguarding and Wellbeing" userId="4a6f2e24-405c-4716-a5ae-a9075bb06ad2" providerId="ADAL" clId="{4A47B295-BE36-47EC-B1F8-FD54D2090F78}" dt="2024-08-05T13:37:45.203" v="8" actId="6549"/>
        <pc:sldMkLst>
          <pc:docMk/>
          <pc:sldMk cId="642355842" sldId="275"/>
        </pc:sldMkLst>
        <pc:spChg chg="mod">
          <ac:chgData name="Jo Barclay - Head of Education Safeguarding and Wellbeing" userId="4a6f2e24-405c-4716-a5ae-a9075bb06ad2" providerId="ADAL" clId="{4A47B295-BE36-47EC-B1F8-FD54D2090F78}" dt="2024-08-05T13:37:45.203" v="8" actId="6549"/>
          <ac:spMkLst>
            <pc:docMk/>
            <pc:sldMk cId="642355842" sldId="275"/>
            <ac:spMk id="3" creationId="{AA235D10-7B94-BD9D-BE74-BBB9F64D14D5}"/>
          </ac:spMkLst>
        </pc:spChg>
      </pc:sldChg>
      <pc:sldChg chg="modSp mod">
        <pc:chgData name="Jo Barclay - Head of Education Safeguarding and Wellbeing" userId="4a6f2e24-405c-4716-a5ae-a9075bb06ad2" providerId="ADAL" clId="{4A47B295-BE36-47EC-B1F8-FD54D2090F78}" dt="2024-08-05T13:41:06.766" v="15" actId="6549"/>
        <pc:sldMkLst>
          <pc:docMk/>
          <pc:sldMk cId="1481281785" sldId="280"/>
        </pc:sldMkLst>
        <pc:spChg chg="mod">
          <ac:chgData name="Jo Barclay - Head of Education Safeguarding and Wellbeing" userId="4a6f2e24-405c-4716-a5ae-a9075bb06ad2" providerId="ADAL" clId="{4A47B295-BE36-47EC-B1F8-FD54D2090F78}" dt="2024-08-05T13:40:59.080" v="13" actId="6549"/>
          <ac:spMkLst>
            <pc:docMk/>
            <pc:sldMk cId="1481281785" sldId="280"/>
            <ac:spMk id="9" creationId="{90B5DD52-CC0C-6187-00D0-346F2BDB3041}"/>
          </ac:spMkLst>
        </pc:spChg>
        <pc:spChg chg="mod">
          <ac:chgData name="Jo Barclay - Head of Education Safeguarding and Wellbeing" userId="4a6f2e24-405c-4716-a5ae-a9075bb06ad2" providerId="ADAL" clId="{4A47B295-BE36-47EC-B1F8-FD54D2090F78}" dt="2024-08-05T13:41:03.614" v="14" actId="6549"/>
          <ac:spMkLst>
            <pc:docMk/>
            <pc:sldMk cId="1481281785" sldId="280"/>
            <ac:spMk id="10" creationId="{6274532E-316B-F4F3-6CF8-D97D3E167733}"/>
          </ac:spMkLst>
        </pc:spChg>
        <pc:spChg chg="mod">
          <ac:chgData name="Jo Barclay - Head of Education Safeguarding and Wellbeing" userId="4a6f2e24-405c-4716-a5ae-a9075bb06ad2" providerId="ADAL" clId="{4A47B295-BE36-47EC-B1F8-FD54D2090F78}" dt="2024-08-05T13:41:06.766" v="15" actId="6549"/>
          <ac:spMkLst>
            <pc:docMk/>
            <pc:sldMk cId="1481281785" sldId="280"/>
            <ac:spMk id="11" creationId="{434A5E45-4E92-5DCC-6BFF-1CF083CD5E7A}"/>
          </ac:spMkLst>
        </pc:spChg>
      </pc:sldChg>
      <pc:sldChg chg="modSp mod">
        <pc:chgData name="Jo Barclay - Head of Education Safeguarding and Wellbeing" userId="4a6f2e24-405c-4716-a5ae-a9075bb06ad2" providerId="ADAL" clId="{4A47B295-BE36-47EC-B1F8-FD54D2090F78}" dt="2024-08-05T13:38:12.949" v="11" actId="6549"/>
        <pc:sldMkLst>
          <pc:docMk/>
          <pc:sldMk cId="1327630193" sldId="281"/>
        </pc:sldMkLst>
        <pc:spChg chg="mod">
          <ac:chgData name="Jo Barclay - Head of Education Safeguarding and Wellbeing" userId="4a6f2e24-405c-4716-a5ae-a9075bb06ad2" providerId="ADAL" clId="{4A47B295-BE36-47EC-B1F8-FD54D2090F78}" dt="2024-08-05T13:38:02.438" v="9" actId="20577"/>
          <ac:spMkLst>
            <pc:docMk/>
            <pc:sldMk cId="1327630193" sldId="281"/>
            <ac:spMk id="9" creationId="{AB9F2D67-F4CE-F647-BDC9-05DBB5F749EB}"/>
          </ac:spMkLst>
        </pc:spChg>
        <pc:spChg chg="mod">
          <ac:chgData name="Jo Barclay - Head of Education Safeguarding and Wellbeing" userId="4a6f2e24-405c-4716-a5ae-a9075bb06ad2" providerId="ADAL" clId="{4A47B295-BE36-47EC-B1F8-FD54D2090F78}" dt="2024-08-05T13:38:12.949" v="11" actId="6549"/>
          <ac:spMkLst>
            <pc:docMk/>
            <pc:sldMk cId="1327630193" sldId="281"/>
            <ac:spMk id="10" creationId="{D02C6CD3-8439-BC00-D386-C9EB58EFC455}"/>
          </ac:spMkLst>
        </pc:spChg>
      </pc:sldChg>
      <pc:sldChg chg="modSp mod">
        <pc:chgData name="Jo Barclay - Head of Education Safeguarding and Wellbeing" userId="4a6f2e24-405c-4716-a5ae-a9075bb06ad2" providerId="ADAL" clId="{4A47B295-BE36-47EC-B1F8-FD54D2090F78}" dt="2024-08-05T13:41:42.994" v="21" actId="20577"/>
        <pc:sldMkLst>
          <pc:docMk/>
          <pc:sldMk cId="1132936464" sldId="282"/>
        </pc:sldMkLst>
        <pc:spChg chg="mod">
          <ac:chgData name="Jo Barclay - Head of Education Safeguarding and Wellbeing" userId="4a6f2e24-405c-4716-a5ae-a9075bb06ad2" providerId="ADAL" clId="{4A47B295-BE36-47EC-B1F8-FD54D2090F78}" dt="2024-08-05T13:41:42.994" v="21" actId="20577"/>
          <ac:spMkLst>
            <pc:docMk/>
            <pc:sldMk cId="1132936464" sldId="282"/>
            <ac:spMk id="3" creationId="{AA235D10-7B94-BD9D-BE74-BBB9F64D14D5}"/>
          </ac:spMkLst>
        </pc:spChg>
      </pc:sldChg>
      <pc:sldChg chg="modSp mod">
        <pc:chgData name="Jo Barclay - Head of Education Safeguarding and Wellbeing" userId="4a6f2e24-405c-4716-a5ae-a9075bb06ad2" providerId="ADAL" clId="{4A47B295-BE36-47EC-B1F8-FD54D2090F78}" dt="2024-08-05T13:45:04.813" v="216" actId="20577"/>
        <pc:sldMkLst>
          <pc:docMk/>
          <pc:sldMk cId="523503719" sldId="286"/>
        </pc:sldMkLst>
        <pc:spChg chg="mod">
          <ac:chgData name="Jo Barclay - Head of Education Safeguarding and Wellbeing" userId="4a6f2e24-405c-4716-a5ae-a9075bb06ad2" providerId="ADAL" clId="{4A47B295-BE36-47EC-B1F8-FD54D2090F78}" dt="2024-08-05T13:45:04.813" v="216" actId="20577"/>
          <ac:spMkLst>
            <pc:docMk/>
            <pc:sldMk cId="523503719" sldId="286"/>
            <ac:spMk id="3" creationId="{AA235D10-7B94-BD9D-BE74-BBB9F64D14D5}"/>
          </ac:spMkLst>
        </pc:spChg>
      </pc:sldChg>
      <pc:sldChg chg="modSp mod">
        <pc:chgData name="Jo Barclay - Head of Education Safeguarding and Wellbeing" userId="4a6f2e24-405c-4716-a5ae-a9075bb06ad2" providerId="ADAL" clId="{4A47B295-BE36-47EC-B1F8-FD54D2090F78}" dt="2024-08-05T13:45:52.593" v="218" actId="20577"/>
        <pc:sldMkLst>
          <pc:docMk/>
          <pc:sldMk cId="1485838809" sldId="287"/>
        </pc:sldMkLst>
        <pc:spChg chg="mod">
          <ac:chgData name="Jo Barclay - Head of Education Safeguarding and Wellbeing" userId="4a6f2e24-405c-4716-a5ae-a9075bb06ad2" providerId="ADAL" clId="{4A47B295-BE36-47EC-B1F8-FD54D2090F78}" dt="2024-08-05T13:45:52.593" v="218" actId="20577"/>
          <ac:spMkLst>
            <pc:docMk/>
            <pc:sldMk cId="1485838809" sldId="287"/>
            <ac:spMk id="10" creationId="{7DEA5D5D-7184-75C9-2AD4-E29193DA5BED}"/>
          </ac:spMkLst>
        </pc:spChg>
      </pc:sldChg>
      <pc:sldChg chg="modSp mod">
        <pc:chgData name="Jo Barclay - Head of Education Safeguarding and Wellbeing" userId="4a6f2e24-405c-4716-a5ae-a9075bb06ad2" providerId="ADAL" clId="{4A47B295-BE36-47EC-B1F8-FD54D2090F78}" dt="2024-08-05T13:46:29.291" v="221" actId="20577"/>
        <pc:sldMkLst>
          <pc:docMk/>
          <pc:sldMk cId="10896476" sldId="290"/>
        </pc:sldMkLst>
        <pc:spChg chg="mod">
          <ac:chgData name="Jo Barclay - Head of Education Safeguarding and Wellbeing" userId="4a6f2e24-405c-4716-a5ae-a9075bb06ad2" providerId="ADAL" clId="{4A47B295-BE36-47EC-B1F8-FD54D2090F78}" dt="2024-08-05T13:46:22.859" v="219" actId="20577"/>
          <ac:spMkLst>
            <pc:docMk/>
            <pc:sldMk cId="10896476" sldId="290"/>
            <ac:spMk id="2" creationId="{AB520543-2668-2B31-31A2-DFDD593CB794}"/>
          </ac:spMkLst>
        </pc:spChg>
        <pc:spChg chg="mod">
          <ac:chgData name="Jo Barclay - Head of Education Safeguarding and Wellbeing" userId="4a6f2e24-405c-4716-a5ae-a9075bb06ad2" providerId="ADAL" clId="{4A47B295-BE36-47EC-B1F8-FD54D2090F78}" dt="2024-08-05T13:46:29.291" v="221" actId="20577"/>
          <ac:spMkLst>
            <pc:docMk/>
            <pc:sldMk cId="10896476" sldId="290"/>
            <ac:spMk id="6" creationId="{2717CA88-AB60-A944-89AE-0229F12D2214}"/>
          </ac:spMkLst>
        </pc:spChg>
      </pc:sldChg>
    </pc:docChg>
  </pc:docChgLst>
  <pc:docChgLst>
    <pc:chgData name="Matthew Lewis - Education Safeguarding Adviser" userId="c2a967a7-5af9-48e2-bbc3-c155c6344378" providerId="ADAL" clId="{37AF7A73-605A-4EC2-A425-CFC8EE0CAF2E}"/>
    <pc:docChg chg="addSld delSld modSld">
      <pc:chgData name="Matthew Lewis - Education Safeguarding Adviser" userId="c2a967a7-5af9-48e2-bbc3-c155c6344378" providerId="ADAL" clId="{37AF7A73-605A-4EC2-A425-CFC8EE0CAF2E}" dt="2024-08-15T08:53:51.125" v="2"/>
      <pc:docMkLst>
        <pc:docMk/>
      </pc:docMkLst>
      <pc:sldChg chg="modSp mod">
        <pc:chgData name="Matthew Lewis - Education Safeguarding Adviser" userId="c2a967a7-5af9-48e2-bbc3-c155c6344378" providerId="ADAL" clId="{37AF7A73-605A-4EC2-A425-CFC8EE0CAF2E}" dt="2024-08-15T08:53:51.125" v="2"/>
        <pc:sldMkLst>
          <pc:docMk/>
          <pc:sldMk cId="1132936464" sldId="282"/>
        </pc:sldMkLst>
        <pc:spChg chg="mod">
          <ac:chgData name="Matthew Lewis - Education Safeguarding Adviser" userId="c2a967a7-5af9-48e2-bbc3-c155c6344378" providerId="ADAL" clId="{37AF7A73-605A-4EC2-A425-CFC8EE0CAF2E}" dt="2024-08-15T08:53:51.125" v="2"/>
          <ac:spMkLst>
            <pc:docMk/>
            <pc:sldMk cId="1132936464" sldId="282"/>
            <ac:spMk id="16" creationId="{0E46E62A-B844-C6ED-645F-626EE17981D3}"/>
          </ac:spMkLst>
        </pc:spChg>
      </pc:sldChg>
      <pc:sldChg chg="del">
        <pc:chgData name="Matthew Lewis - Education Safeguarding Adviser" userId="c2a967a7-5af9-48e2-bbc3-c155c6344378" providerId="ADAL" clId="{37AF7A73-605A-4EC2-A425-CFC8EE0CAF2E}" dt="2024-08-15T08:52:29.446" v="1" actId="47"/>
        <pc:sldMkLst>
          <pc:docMk/>
          <pc:sldMk cId="323969112" sldId="294"/>
        </pc:sldMkLst>
      </pc:sldChg>
      <pc:sldChg chg="add">
        <pc:chgData name="Matthew Lewis - Education Safeguarding Adviser" userId="c2a967a7-5af9-48e2-bbc3-c155c6344378" providerId="ADAL" clId="{37AF7A73-605A-4EC2-A425-CFC8EE0CAF2E}" dt="2024-08-15T08:52:26.033" v="0"/>
        <pc:sldMkLst>
          <pc:docMk/>
          <pc:sldMk cId="2165171969" sldId="3536"/>
        </pc:sldMkLst>
      </pc:sldChg>
    </pc:docChg>
  </pc:docChgLst>
  <pc:docChgLst>
    <pc:chgData name="Jo Barclay - Head of Education Safeguarding and Wellbeing" userId="4a6f2e24-405c-4716-a5ae-a9075bb06ad2" providerId="ADAL" clId="{18A69D3F-C339-4698-BA63-63C68CD7ADC2}"/>
    <pc:docChg chg="undo custSel addSld delSld modSld delMainMaster">
      <pc:chgData name="Jo Barclay - Head of Education Safeguarding and Wellbeing" userId="4a6f2e24-405c-4716-a5ae-a9075bb06ad2" providerId="ADAL" clId="{18A69D3F-C339-4698-BA63-63C68CD7ADC2}" dt="2024-08-14T13:44:25.653" v="154" actId="255"/>
      <pc:docMkLst>
        <pc:docMk/>
      </pc:docMkLst>
      <pc:sldChg chg="del">
        <pc:chgData name="Jo Barclay - Head of Education Safeguarding and Wellbeing" userId="4a6f2e24-405c-4716-a5ae-a9075bb06ad2" providerId="ADAL" clId="{18A69D3F-C339-4698-BA63-63C68CD7ADC2}" dt="2024-08-14T13:37:56.966" v="1" actId="47"/>
        <pc:sldMkLst>
          <pc:docMk/>
          <pc:sldMk cId="1375008183" sldId="258"/>
        </pc:sldMkLst>
      </pc:sldChg>
      <pc:sldChg chg="modSp del mod">
        <pc:chgData name="Jo Barclay - Head of Education Safeguarding and Wellbeing" userId="4a6f2e24-405c-4716-a5ae-a9075bb06ad2" providerId="ADAL" clId="{18A69D3F-C339-4698-BA63-63C68CD7ADC2}" dt="2024-08-14T13:37:57.492" v="3" actId="47"/>
        <pc:sldMkLst>
          <pc:docMk/>
          <pc:sldMk cId="393779963" sldId="261"/>
        </pc:sldMkLst>
        <pc:spChg chg="mod">
          <ac:chgData name="Jo Barclay - Head of Education Safeguarding and Wellbeing" userId="4a6f2e24-405c-4716-a5ae-a9075bb06ad2" providerId="ADAL" clId="{18A69D3F-C339-4698-BA63-63C68CD7ADC2}" dt="2024-08-13T16:01:42.542" v="0" actId="12"/>
          <ac:spMkLst>
            <pc:docMk/>
            <pc:sldMk cId="393779963" sldId="261"/>
            <ac:spMk id="3" creationId="{AA235D10-7B94-BD9D-BE74-BBB9F64D14D5}"/>
          </ac:spMkLst>
        </pc:spChg>
      </pc:sldChg>
      <pc:sldChg chg="del">
        <pc:chgData name="Jo Barclay - Head of Education Safeguarding and Wellbeing" userId="4a6f2e24-405c-4716-a5ae-a9075bb06ad2" providerId="ADAL" clId="{18A69D3F-C339-4698-BA63-63C68CD7ADC2}" dt="2024-08-14T13:37:57.978" v="11" actId="47"/>
        <pc:sldMkLst>
          <pc:docMk/>
          <pc:sldMk cId="1582072719" sldId="262"/>
        </pc:sldMkLst>
      </pc:sldChg>
      <pc:sldChg chg="del">
        <pc:chgData name="Jo Barclay - Head of Education Safeguarding and Wellbeing" userId="4a6f2e24-405c-4716-a5ae-a9075bb06ad2" providerId="ADAL" clId="{18A69D3F-C339-4698-BA63-63C68CD7ADC2}" dt="2024-08-14T13:37:57.604" v="4" actId="47"/>
        <pc:sldMkLst>
          <pc:docMk/>
          <pc:sldMk cId="741854671" sldId="263"/>
        </pc:sldMkLst>
      </pc:sldChg>
      <pc:sldChg chg="del">
        <pc:chgData name="Jo Barclay - Head of Education Safeguarding and Wellbeing" userId="4a6f2e24-405c-4716-a5ae-a9075bb06ad2" providerId="ADAL" clId="{18A69D3F-C339-4698-BA63-63C68CD7ADC2}" dt="2024-08-14T13:37:58.746" v="29" actId="47"/>
        <pc:sldMkLst>
          <pc:docMk/>
          <pc:sldMk cId="2444680049" sldId="270"/>
        </pc:sldMkLst>
      </pc:sldChg>
      <pc:sldChg chg="del">
        <pc:chgData name="Jo Barclay - Head of Education Safeguarding and Wellbeing" userId="4a6f2e24-405c-4716-a5ae-a9075bb06ad2" providerId="ADAL" clId="{18A69D3F-C339-4698-BA63-63C68CD7ADC2}" dt="2024-08-14T13:37:57.445" v="2" actId="47"/>
        <pc:sldMkLst>
          <pc:docMk/>
          <pc:sldMk cId="2113138838" sldId="273"/>
        </pc:sldMkLst>
      </pc:sldChg>
      <pc:sldChg chg="del">
        <pc:chgData name="Jo Barclay - Head of Education Safeguarding and Wellbeing" userId="4a6f2e24-405c-4716-a5ae-a9075bb06ad2" providerId="ADAL" clId="{18A69D3F-C339-4698-BA63-63C68CD7ADC2}" dt="2024-08-14T13:37:57.627" v="5" actId="47"/>
        <pc:sldMkLst>
          <pc:docMk/>
          <pc:sldMk cId="1033181276" sldId="274"/>
        </pc:sldMkLst>
      </pc:sldChg>
      <pc:sldChg chg="del">
        <pc:chgData name="Jo Barclay - Head of Education Safeguarding and Wellbeing" userId="4a6f2e24-405c-4716-a5ae-a9075bb06ad2" providerId="ADAL" clId="{18A69D3F-C339-4698-BA63-63C68CD7ADC2}" dt="2024-08-14T13:37:57.676" v="6" actId="47"/>
        <pc:sldMkLst>
          <pc:docMk/>
          <pc:sldMk cId="642355842" sldId="275"/>
        </pc:sldMkLst>
      </pc:sldChg>
      <pc:sldChg chg="del">
        <pc:chgData name="Jo Barclay - Head of Education Safeguarding and Wellbeing" userId="4a6f2e24-405c-4716-a5ae-a9075bb06ad2" providerId="ADAL" clId="{18A69D3F-C339-4698-BA63-63C68CD7ADC2}" dt="2024-08-14T13:37:57.777" v="8" actId="47"/>
        <pc:sldMkLst>
          <pc:docMk/>
          <pc:sldMk cId="1446945994" sldId="277"/>
        </pc:sldMkLst>
      </pc:sldChg>
      <pc:sldChg chg="del">
        <pc:chgData name="Jo Barclay - Head of Education Safeguarding and Wellbeing" userId="4a6f2e24-405c-4716-a5ae-a9075bb06ad2" providerId="ADAL" clId="{18A69D3F-C339-4698-BA63-63C68CD7ADC2}" dt="2024-08-14T13:37:57.862" v="9" actId="47"/>
        <pc:sldMkLst>
          <pc:docMk/>
          <pc:sldMk cId="426414335" sldId="278"/>
        </pc:sldMkLst>
      </pc:sldChg>
      <pc:sldChg chg="del">
        <pc:chgData name="Jo Barclay - Head of Education Safeguarding and Wellbeing" userId="4a6f2e24-405c-4716-a5ae-a9075bb06ad2" providerId="ADAL" clId="{18A69D3F-C339-4698-BA63-63C68CD7ADC2}" dt="2024-08-14T13:37:57.924" v="10" actId="47"/>
        <pc:sldMkLst>
          <pc:docMk/>
          <pc:sldMk cId="1865762786" sldId="279"/>
        </pc:sldMkLst>
      </pc:sldChg>
      <pc:sldChg chg="del">
        <pc:chgData name="Jo Barclay - Head of Education Safeguarding and Wellbeing" userId="4a6f2e24-405c-4716-a5ae-a9075bb06ad2" providerId="ADAL" clId="{18A69D3F-C339-4698-BA63-63C68CD7ADC2}" dt="2024-08-14T13:37:58.025" v="12" actId="47"/>
        <pc:sldMkLst>
          <pc:docMk/>
          <pc:sldMk cId="1481281785" sldId="280"/>
        </pc:sldMkLst>
      </pc:sldChg>
      <pc:sldChg chg="del">
        <pc:chgData name="Jo Barclay - Head of Education Safeguarding and Wellbeing" userId="4a6f2e24-405c-4716-a5ae-a9075bb06ad2" providerId="ADAL" clId="{18A69D3F-C339-4698-BA63-63C68CD7ADC2}" dt="2024-08-14T13:37:57.693" v="7" actId="47"/>
        <pc:sldMkLst>
          <pc:docMk/>
          <pc:sldMk cId="1327630193" sldId="281"/>
        </pc:sldMkLst>
      </pc:sldChg>
      <pc:sldChg chg="del">
        <pc:chgData name="Jo Barclay - Head of Education Safeguarding and Wellbeing" userId="4a6f2e24-405c-4716-a5ae-a9075bb06ad2" providerId="ADAL" clId="{18A69D3F-C339-4698-BA63-63C68CD7ADC2}" dt="2024-08-14T13:37:58.062" v="13" actId="47"/>
        <pc:sldMkLst>
          <pc:docMk/>
          <pc:sldMk cId="1132936464" sldId="282"/>
        </pc:sldMkLst>
      </pc:sldChg>
      <pc:sldChg chg="del">
        <pc:chgData name="Jo Barclay - Head of Education Safeguarding and Wellbeing" userId="4a6f2e24-405c-4716-a5ae-a9075bb06ad2" providerId="ADAL" clId="{18A69D3F-C339-4698-BA63-63C68CD7ADC2}" dt="2024-08-14T13:37:58.094" v="14" actId="47"/>
        <pc:sldMkLst>
          <pc:docMk/>
          <pc:sldMk cId="721353241" sldId="283"/>
        </pc:sldMkLst>
      </pc:sldChg>
      <pc:sldChg chg="del">
        <pc:chgData name="Jo Barclay - Head of Education Safeguarding and Wellbeing" userId="4a6f2e24-405c-4716-a5ae-a9075bb06ad2" providerId="ADAL" clId="{18A69D3F-C339-4698-BA63-63C68CD7ADC2}" dt="2024-08-14T13:37:58.163" v="15" actId="47"/>
        <pc:sldMkLst>
          <pc:docMk/>
          <pc:sldMk cId="1479792451" sldId="284"/>
        </pc:sldMkLst>
      </pc:sldChg>
      <pc:sldChg chg="del">
        <pc:chgData name="Jo Barclay - Head of Education Safeguarding and Wellbeing" userId="4a6f2e24-405c-4716-a5ae-a9075bb06ad2" providerId="ADAL" clId="{18A69D3F-C339-4698-BA63-63C68CD7ADC2}" dt="2024-08-14T13:37:58.194" v="16" actId="47"/>
        <pc:sldMkLst>
          <pc:docMk/>
          <pc:sldMk cId="3364563779" sldId="285"/>
        </pc:sldMkLst>
      </pc:sldChg>
      <pc:sldChg chg="del">
        <pc:chgData name="Jo Barclay - Head of Education Safeguarding and Wellbeing" userId="4a6f2e24-405c-4716-a5ae-a9075bb06ad2" providerId="ADAL" clId="{18A69D3F-C339-4698-BA63-63C68CD7ADC2}" dt="2024-08-14T13:37:58.247" v="17" actId="47"/>
        <pc:sldMkLst>
          <pc:docMk/>
          <pc:sldMk cId="523503719" sldId="286"/>
        </pc:sldMkLst>
      </pc:sldChg>
      <pc:sldChg chg="del">
        <pc:chgData name="Jo Barclay - Head of Education Safeguarding and Wellbeing" userId="4a6f2e24-405c-4716-a5ae-a9075bb06ad2" providerId="ADAL" clId="{18A69D3F-C339-4698-BA63-63C68CD7ADC2}" dt="2024-08-14T13:37:58.279" v="18" actId="47"/>
        <pc:sldMkLst>
          <pc:docMk/>
          <pc:sldMk cId="1485838809" sldId="287"/>
        </pc:sldMkLst>
      </pc:sldChg>
      <pc:sldChg chg="del">
        <pc:chgData name="Jo Barclay - Head of Education Safeguarding and Wellbeing" userId="4a6f2e24-405c-4716-a5ae-a9075bb06ad2" providerId="ADAL" clId="{18A69D3F-C339-4698-BA63-63C68CD7ADC2}" dt="2024-08-14T13:37:58.294" v="19" actId="47"/>
        <pc:sldMkLst>
          <pc:docMk/>
          <pc:sldMk cId="3235042656" sldId="288"/>
        </pc:sldMkLst>
      </pc:sldChg>
      <pc:sldChg chg="del">
        <pc:chgData name="Jo Barclay - Head of Education Safeguarding and Wellbeing" userId="4a6f2e24-405c-4716-a5ae-a9075bb06ad2" providerId="ADAL" clId="{18A69D3F-C339-4698-BA63-63C68CD7ADC2}" dt="2024-08-14T13:37:58.325" v="20" actId="47"/>
        <pc:sldMkLst>
          <pc:docMk/>
          <pc:sldMk cId="1510082443" sldId="292"/>
        </pc:sldMkLst>
      </pc:sldChg>
      <pc:sldChg chg="del">
        <pc:chgData name="Jo Barclay - Head of Education Safeguarding and Wellbeing" userId="4a6f2e24-405c-4716-a5ae-a9075bb06ad2" providerId="ADAL" clId="{18A69D3F-C339-4698-BA63-63C68CD7ADC2}" dt="2024-08-14T13:37:58.379" v="21" actId="47"/>
        <pc:sldMkLst>
          <pc:docMk/>
          <pc:sldMk cId="3785176847" sldId="293"/>
        </pc:sldMkLst>
      </pc:sldChg>
      <pc:sldChg chg="del">
        <pc:chgData name="Jo Barclay - Head of Education Safeguarding and Wellbeing" userId="4a6f2e24-405c-4716-a5ae-a9075bb06ad2" providerId="ADAL" clId="{18A69D3F-C339-4698-BA63-63C68CD7ADC2}" dt="2024-08-14T13:37:58.410" v="22" actId="47"/>
        <pc:sldMkLst>
          <pc:docMk/>
          <pc:sldMk cId="323969112" sldId="294"/>
        </pc:sldMkLst>
      </pc:sldChg>
      <pc:sldChg chg="modSp del mod">
        <pc:chgData name="Jo Barclay - Head of Education Safeguarding and Wellbeing" userId="4a6f2e24-405c-4716-a5ae-a9075bb06ad2" providerId="ADAL" clId="{18A69D3F-C339-4698-BA63-63C68CD7ADC2}" dt="2024-08-14T13:42:04.086" v="147" actId="14100"/>
        <pc:sldMkLst>
          <pc:docMk/>
          <pc:sldMk cId="2360662475" sldId="295"/>
        </pc:sldMkLst>
        <pc:spChg chg="mod">
          <ac:chgData name="Jo Barclay - Head of Education Safeguarding and Wellbeing" userId="4a6f2e24-405c-4716-a5ae-a9075bb06ad2" providerId="ADAL" clId="{18A69D3F-C339-4698-BA63-63C68CD7ADC2}" dt="2024-08-14T13:42:04.086" v="147" actId="14100"/>
          <ac:spMkLst>
            <pc:docMk/>
            <pc:sldMk cId="2360662475" sldId="295"/>
            <ac:spMk id="3" creationId="{5B5DC128-A2A2-7AB4-40D9-E7BAA0A9A1F0}"/>
          </ac:spMkLst>
        </pc:spChg>
      </pc:sldChg>
      <pc:sldChg chg="del">
        <pc:chgData name="Jo Barclay - Head of Education Safeguarding and Wellbeing" userId="4a6f2e24-405c-4716-a5ae-a9075bb06ad2" providerId="ADAL" clId="{18A69D3F-C339-4698-BA63-63C68CD7ADC2}" dt="2024-08-14T13:37:58.464" v="24" actId="47"/>
        <pc:sldMkLst>
          <pc:docMk/>
          <pc:sldMk cId="2096976853" sldId="296"/>
        </pc:sldMkLst>
      </pc:sldChg>
      <pc:sldChg chg="del">
        <pc:chgData name="Jo Barclay - Head of Education Safeguarding and Wellbeing" userId="4a6f2e24-405c-4716-a5ae-a9075bb06ad2" providerId="ADAL" clId="{18A69D3F-C339-4698-BA63-63C68CD7ADC2}" dt="2024-08-14T13:40:42.306" v="101" actId="47"/>
        <pc:sldMkLst>
          <pc:docMk/>
          <pc:sldMk cId="764743537" sldId="3503"/>
        </pc:sldMkLst>
      </pc:sldChg>
      <pc:sldChg chg="modSp mod">
        <pc:chgData name="Jo Barclay - Head of Education Safeguarding and Wellbeing" userId="4a6f2e24-405c-4716-a5ae-a9075bb06ad2" providerId="ADAL" clId="{18A69D3F-C339-4698-BA63-63C68CD7ADC2}" dt="2024-08-14T13:42:52.799" v="148" actId="1076"/>
        <pc:sldMkLst>
          <pc:docMk/>
          <pc:sldMk cId="1456198890" sldId="3503"/>
        </pc:sldMkLst>
        <pc:spChg chg="mod">
          <ac:chgData name="Jo Barclay - Head of Education Safeguarding and Wellbeing" userId="4a6f2e24-405c-4716-a5ae-a9075bb06ad2" providerId="ADAL" clId="{18A69D3F-C339-4698-BA63-63C68CD7ADC2}" dt="2024-08-14T13:42:52.799" v="148" actId="1076"/>
          <ac:spMkLst>
            <pc:docMk/>
            <pc:sldMk cId="1456198890" sldId="3503"/>
            <ac:spMk id="2" creationId="{C78477D2-E03B-3026-45E2-E3B72C16D99F}"/>
          </ac:spMkLst>
        </pc:spChg>
        <pc:spChg chg="mod">
          <ac:chgData name="Jo Barclay - Head of Education Safeguarding and Wellbeing" userId="4a6f2e24-405c-4716-a5ae-a9075bb06ad2" providerId="ADAL" clId="{18A69D3F-C339-4698-BA63-63C68CD7ADC2}" dt="2024-08-14T13:41:02.011" v="103" actId="14100"/>
          <ac:spMkLst>
            <pc:docMk/>
            <pc:sldMk cId="1456198890" sldId="3503"/>
            <ac:spMk id="6" creationId="{A3C1FA86-025D-8B23-3EB7-8DA13D9CB302}"/>
          </ac:spMkLst>
        </pc:spChg>
      </pc:sldChg>
      <pc:sldChg chg="del">
        <pc:chgData name="Jo Barclay - Head of Education Safeguarding and Wellbeing" userId="4a6f2e24-405c-4716-a5ae-a9075bb06ad2" providerId="ADAL" clId="{18A69D3F-C339-4698-BA63-63C68CD7ADC2}" dt="2024-08-14T13:37:58.479" v="25" actId="47"/>
        <pc:sldMkLst>
          <pc:docMk/>
          <pc:sldMk cId="2164289560" sldId="3510"/>
        </pc:sldMkLst>
      </pc:sldChg>
      <pc:sldChg chg="modSp mod">
        <pc:chgData name="Jo Barclay - Head of Education Safeguarding and Wellbeing" userId="4a6f2e24-405c-4716-a5ae-a9075bb06ad2" providerId="ADAL" clId="{18A69D3F-C339-4698-BA63-63C68CD7ADC2}" dt="2024-08-14T13:39:46.242" v="100" actId="6549"/>
        <pc:sldMkLst>
          <pc:docMk/>
          <pc:sldMk cId="2394565395" sldId="3510"/>
        </pc:sldMkLst>
        <pc:spChg chg="mod">
          <ac:chgData name="Jo Barclay - Head of Education Safeguarding and Wellbeing" userId="4a6f2e24-405c-4716-a5ae-a9075bb06ad2" providerId="ADAL" clId="{18A69D3F-C339-4698-BA63-63C68CD7ADC2}" dt="2024-08-14T13:39:46.242" v="100" actId="6549"/>
          <ac:spMkLst>
            <pc:docMk/>
            <pc:sldMk cId="2394565395" sldId="3510"/>
            <ac:spMk id="3" creationId="{66FF32F9-2255-E5DE-3434-DA56BFA4156D}"/>
          </ac:spMkLst>
        </pc:spChg>
      </pc:sldChg>
      <pc:sldChg chg="del">
        <pc:chgData name="Jo Barclay - Head of Education Safeguarding and Wellbeing" userId="4a6f2e24-405c-4716-a5ae-a9075bb06ad2" providerId="ADAL" clId="{18A69D3F-C339-4698-BA63-63C68CD7ADC2}" dt="2024-08-14T13:37:58.931" v="34" actId="47"/>
        <pc:sldMkLst>
          <pc:docMk/>
          <pc:sldMk cId="3029177860" sldId="3511"/>
        </pc:sldMkLst>
      </pc:sldChg>
      <pc:sldChg chg="modSp del mod">
        <pc:chgData name="Jo Barclay - Head of Education Safeguarding and Wellbeing" userId="4a6f2e24-405c-4716-a5ae-a9075bb06ad2" providerId="ADAL" clId="{18A69D3F-C339-4698-BA63-63C68CD7ADC2}" dt="2024-08-14T13:44:25.653" v="154" actId="255"/>
        <pc:sldMkLst>
          <pc:docMk/>
          <pc:sldMk cId="2113397401" sldId="3534"/>
        </pc:sldMkLst>
        <pc:spChg chg="mod">
          <ac:chgData name="Jo Barclay - Head of Education Safeguarding and Wellbeing" userId="4a6f2e24-405c-4716-a5ae-a9075bb06ad2" providerId="ADAL" clId="{18A69D3F-C339-4698-BA63-63C68CD7ADC2}" dt="2024-08-14T13:44:25.653" v="154" actId="255"/>
          <ac:spMkLst>
            <pc:docMk/>
            <pc:sldMk cId="2113397401" sldId="3534"/>
            <ac:spMk id="2" creationId="{C78477D2-E03B-3026-45E2-E3B72C16D99F}"/>
          </ac:spMkLst>
        </pc:spChg>
      </pc:sldChg>
      <pc:sldChg chg="del">
        <pc:chgData name="Jo Barclay - Head of Education Safeguarding and Wellbeing" userId="4a6f2e24-405c-4716-a5ae-a9075bb06ad2" providerId="ADAL" clId="{18A69D3F-C339-4698-BA63-63C68CD7ADC2}" dt="2024-08-14T13:37:58.715" v="28" actId="47"/>
        <pc:sldMkLst>
          <pc:docMk/>
          <pc:sldMk cId="619296690" sldId="3535"/>
        </pc:sldMkLst>
      </pc:sldChg>
      <pc:sldChg chg="add del">
        <pc:chgData name="Jo Barclay - Head of Education Safeguarding and Wellbeing" userId="4a6f2e24-405c-4716-a5ae-a9075bb06ad2" providerId="ADAL" clId="{18A69D3F-C339-4698-BA63-63C68CD7ADC2}" dt="2024-08-14T13:38:20.385" v="79" actId="47"/>
        <pc:sldMkLst>
          <pc:docMk/>
          <pc:sldMk cId="697832977" sldId="3536"/>
        </pc:sldMkLst>
      </pc:sldChg>
      <pc:sldChg chg="add del">
        <pc:chgData name="Jo Barclay - Head of Education Safeguarding and Wellbeing" userId="4a6f2e24-405c-4716-a5ae-a9075bb06ad2" providerId="ADAL" clId="{18A69D3F-C339-4698-BA63-63C68CD7ADC2}" dt="2024-08-14T13:38:20.871" v="80" actId="47"/>
        <pc:sldMkLst>
          <pc:docMk/>
          <pc:sldMk cId="3428997866" sldId="3537"/>
        </pc:sldMkLst>
      </pc:sldChg>
      <pc:sldChg chg="add del">
        <pc:chgData name="Jo Barclay - Head of Education Safeguarding and Wellbeing" userId="4a6f2e24-405c-4716-a5ae-a9075bb06ad2" providerId="ADAL" clId="{18A69D3F-C339-4698-BA63-63C68CD7ADC2}" dt="2024-08-14T13:38:20.932" v="81" actId="47"/>
        <pc:sldMkLst>
          <pc:docMk/>
          <pc:sldMk cId="3360637354" sldId="3538"/>
        </pc:sldMkLst>
      </pc:sldChg>
      <pc:sldChg chg="add del">
        <pc:chgData name="Jo Barclay - Head of Education Safeguarding and Wellbeing" userId="4a6f2e24-405c-4716-a5ae-a9075bb06ad2" providerId="ADAL" clId="{18A69D3F-C339-4698-BA63-63C68CD7ADC2}" dt="2024-08-14T13:38:20.948" v="82" actId="47"/>
        <pc:sldMkLst>
          <pc:docMk/>
          <pc:sldMk cId="1703999305" sldId="3539"/>
        </pc:sldMkLst>
      </pc:sldChg>
      <pc:sldChg chg="add del">
        <pc:chgData name="Jo Barclay - Head of Education Safeguarding and Wellbeing" userId="4a6f2e24-405c-4716-a5ae-a9075bb06ad2" providerId="ADAL" clId="{18A69D3F-C339-4698-BA63-63C68CD7ADC2}" dt="2024-08-14T13:38:20.993" v="83" actId="47"/>
        <pc:sldMkLst>
          <pc:docMk/>
          <pc:sldMk cId="470243191" sldId="3540"/>
        </pc:sldMkLst>
      </pc:sldChg>
      <pc:sldChg chg="add del">
        <pc:chgData name="Jo Barclay - Head of Education Safeguarding and Wellbeing" userId="4a6f2e24-405c-4716-a5ae-a9075bb06ad2" providerId="ADAL" clId="{18A69D3F-C339-4698-BA63-63C68CD7ADC2}" dt="2024-08-14T13:38:21.025" v="84" actId="47"/>
        <pc:sldMkLst>
          <pc:docMk/>
          <pc:sldMk cId="2401078885" sldId="3541"/>
        </pc:sldMkLst>
      </pc:sldChg>
      <pc:sldChg chg="add del">
        <pc:chgData name="Jo Barclay - Head of Education Safeguarding and Wellbeing" userId="4a6f2e24-405c-4716-a5ae-a9075bb06ad2" providerId="ADAL" clId="{18A69D3F-C339-4698-BA63-63C68CD7ADC2}" dt="2024-08-14T13:38:21.040" v="85" actId="47"/>
        <pc:sldMkLst>
          <pc:docMk/>
          <pc:sldMk cId="1414195" sldId="3542"/>
        </pc:sldMkLst>
      </pc:sldChg>
      <pc:sldChg chg="add del">
        <pc:chgData name="Jo Barclay - Head of Education Safeguarding and Wellbeing" userId="4a6f2e24-405c-4716-a5ae-a9075bb06ad2" providerId="ADAL" clId="{18A69D3F-C339-4698-BA63-63C68CD7ADC2}" dt="2024-08-14T13:38:21.087" v="86" actId="47"/>
        <pc:sldMkLst>
          <pc:docMk/>
          <pc:sldMk cId="2641022222" sldId="3543"/>
        </pc:sldMkLst>
      </pc:sldChg>
      <pc:sldChg chg="add del">
        <pc:chgData name="Jo Barclay - Head of Education Safeguarding and Wellbeing" userId="4a6f2e24-405c-4716-a5ae-a9075bb06ad2" providerId="ADAL" clId="{18A69D3F-C339-4698-BA63-63C68CD7ADC2}" dt="2024-08-14T13:38:21.125" v="87" actId="47"/>
        <pc:sldMkLst>
          <pc:docMk/>
          <pc:sldMk cId="831290387" sldId="3544"/>
        </pc:sldMkLst>
      </pc:sldChg>
      <pc:sldChg chg="add del">
        <pc:chgData name="Jo Barclay - Head of Education Safeguarding and Wellbeing" userId="4a6f2e24-405c-4716-a5ae-a9075bb06ad2" providerId="ADAL" clId="{18A69D3F-C339-4698-BA63-63C68CD7ADC2}" dt="2024-08-14T13:38:21.156" v="88" actId="47"/>
        <pc:sldMkLst>
          <pc:docMk/>
          <pc:sldMk cId="3187367367" sldId="3545"/>
        </pc:sldMkLst>
      </pc:sldChg>
      <pc:sldChg chg="add del">
        <pc:chgData name="Jo Barclay - Head of Education Safeguarding and Wellbeing" userId="4a6f2e24-405c-4716-a5ae-a9075bb06ad2" providerId="ADAL" clId="{18A69D3F-C339-4698-BA63-63C68CD7ADC2}" dt="2024-08-14T13:38:21.172" v="89" actId="47"/>
        <pc:sldMkLst>
          <pc:docMk/>
          <pc:sldMk cId="2430298858" sldId="3546"/>
        </pc:sldMkLst>
      </pc:sldChg>
      <pc:sldChg chg="add del">
        <pc:chgData name="Jo Barclay - Head of Education Safeguarding and Wellbeing" userId="4a6f2e24-405c-4716-a5ae-a9075bb06ad2" providerId="ADAL" clId="{18A69D3F-C339-4698-BA63-63C68CD7ADC2}" dt="2024-08-14T13:38:21.210" v="90" actId="47"/>
        <pc:sldMkLst>
          <pc:docMk/>
          <pc:sldMk cId="615554614" sldId="3547"/>
        </pc:sldMkLst>
      </pc:sldChg>
      <pc:sldChg chg="add del">
        <pc:chgData name="Jo Barclay - Head of Education Safeguarding and Wellbeing" userId="4a6f2e24-405c-4716-a5ae-a9075bb06ad2" providerId="ADAL" clId="{18A69D3F-C339-4698-BA63-63C68CD7ADC2}" dt="2024-08-14T13:38:21.241" v="91" actId="47"/>
        <pc:sldMkLst>
          <pc:docMk/>
          <pc:sldMk cId="2423680049" sldId="3548"/>
        </pc:sldMkLst>
      </pc:sldChg>
      <pc:sldChg chg="add del">
        <pc:chgData name="Jo Barclay - Head of Education Safeguarding and Wellbeing" userId="4a6f2e24-405c-4716-a5ae-a9075bb06ad2" providerId="ADAL" clId="{18A69D3F-C339-4698-BA63-63C68CD7ADC2}" dt="2024-08-14T13:38:21.273" v="92" actId="47"/>
        <pc:sldMkLst>
          <pc:docMk/>
          <pc:sldMk cId="1361073247" sldId="3549"/>
        </pc:sldMkLst>
      </pc:sldChg>
      <pc:sldChg chg="add del">
        <pc:chgData name="Jo Barclay - Head of Education Safeguarding and Wellbeing" userId="4a6f2e24-405c-4716-a5ae-a9075bb06ad2" providerId="ADAL" clId="{18A69D3F-C339-4698-BA63-63C68CD7ADC2}" dt="2024-08-14T13:38:21.314" v="93" actId="47"/>
        <pc:sldMkLst>
          <pc:docMk/>
          <pc:sldMk cId="734214613" sldId="3550"/>
        </pc:sldMkLst>
      </pc:sldChg>
      <pc:sldChg chg="add del">
        <pc:chgData name="Jo Barclay - Head of Education Safeguarding and Wellbeing" userId="4a6f2e24-405c-4716-a5ae-a9075bb06ad2" providerId="ADAL" clId="{18A69D3F-C339-4698-BA63-63C68CD7ADC2}" dt="2024-08-14T13:38:21.355" v="94" actId="47"/>
        <pc:sldMkLst>
          <pc:docMk/>
          <pc:sldMk cId="760934807" sldId="3551"/>
        </pc:sldMkLst>
      </pc:sldChg>
      <pc:sldChg chg="add del">
        <pc:chgData name="Jo Barclay - Head of Education Safeguarding and Wellbeing" userId="4a6f2e24-405c-4716-a5ae-a9075bb06ad2" providerId="ADAL" clId="{18A69D3F-C339-4698-BA63-63C68CD7ADC2}" dt="2024-08-14T13:38:21.395" v="95" actId="47"/>
        <pc:sldMkLst>
          <pc:docMk/>
          <pc:sldMk cId="837995804" sldId="3552"/>
        </pc:sldMkLst>
      </pc:sldChg>
      <pc:sldChg chg="add del">
        <pc:chgData name="Jo Barclay - Head of Education Safeguarding and Wellbeing" userId="4a6f2e24-405c-4716-a5ae-a9075bb06ad2" providerId="ADAL" clId="{18A69D3F-C339-4698-BA63-63C68CD7ADC2}" dt="2024-08-14T13:38:21.410" v="96" actId="47"/>
        <pc:sldMkLst>
          <pc:docMk/>
          <pc:sldMk cId="111206638" sldId="3553"/>
        </pc:sldMkLst>
      </pc:sldChg>
      <pc:sldChg chg="add del">
        <pc:chgData name="Jo Barclay - Head of Education Safeguarding and Wellbeing" userId="4a6f2e24-405c-4716-a5ae-a9075bb06ad2" providerId="ADAL" clId="{18A69D3F-C339-4698-BA63-63C68CD7ADC2}" dt="2024-08-14T13:38:21.426" v="97" actId="47"/>
        <pc:sldMkLst>
          <pc:docMk/>
          <pc:sldMk cId="1009632524" sldId="3554"/>
        </pc:sldMkLst>
      </pc:sldChg>
      <pc:sldChg chg="add del">
        <pc:chgData name="Jo Barclay - Head of Education Safeguarding and Wellbeing" userId="4a6f2e24-405c-4716-a5ae-a9075bb06ad2" providerId="ADAL" clId="{18A69D3F-C339-4698-BA63-63C68CD7ADC2}" dt="2024-08-14T13:38:21.472" v="98" actId="47"/>
        <pc:sldMkLst>
          <pc:docMk/>
          <pc:sldMk cId="113975201" sldId="3555"/>
        </pc:sldMkLst>
      </pc:sldChg>
      <pc:sldChg chg="del">
        <pc:chgData name="Jo Barclay - Head of Education Safeguarding and Wellbeing" userId="4a6f2e24-405c-4716-a5ae-a9075bb06ad2" providerId="ADAL" clId="{18A69D3F-C339-4698-BA63-63C68CD7ADC2}" dt="2024-08-14T13:37:59.032" v="38" actId="47"/>
        <pc:sldMkLst>
          <pc:docMk/>
          <pc:sldMk cId="1953011112" sldId="3556"/>
        </pc:sldMkLst>
      </pc:sldChg>
      <pc:sldChg chg="del">
        <pc:chgData name="Jo Barclay - Head of Education Safeguarding and Wellbeing" userId="4a6f2e24-405c-4716-a5ae-a9075bb06ad2" providerId="ADAL" clId="{18A69D3F-C339-4698-BA63-63C68CD7ADC2}" dt="2024-08-14T13:37:59.016" v="37" actId="47"/>
        <pc:sldMkLst>
          <pc:docMk/>
          <pc:sldMk cId="3429741491" sldId="3557"/>
        </pc:sldMkLst>
      </pc:sldChg>
      <pc:sldChg chg="del">
        <pc:chgData name="Jo Barclay - Head of Education Safeguarding and Wellbeing" userId="4a6f2e24-405c-4716-a5ae-a9075bb06ad2" providerId="ADAL" clId="{18A69D3F-C339-4698-BA63-63C68CD7ADC2}" dt="2024-08-14T13:37:58.978" v="36" actId="47"/>
        <pc:sldMkLst>
          <pc:docMk/>
          <pc:sldMk cId="2718599476" sldId="3558"/>
        </pc:sldMkLst>
      </pc:sldChg>
      <pc:sldChg chg="del">
        <pc:chgData name="Jo Barclay - Head of Education Safeguarding and Wellbeing" userId="4a6f2e24-405c-4716-a5ae-a9075bb06ad2" providerId="ADAL" clId="{18A69D3F-C339-4698-BA63-63C68CD7ADC2}" dt="2024-08-14T13:37:58.947" v="35" actId="47"/>
        <pc:sldMkLst>
          <pc:docMk/>
          <pc:sldMk cId="310645085" sldId="3559"/>
        </pc:sldMkLst>
      </pc:sldChg>
      <pc:sldChg chg="del">
        <pc:chgData name="Jo Barclay - Head of Education Safeguarding and Wellbeing" userId="4a6f2e24-405c-4716-a5ae-a9075bb06ad2" providerId="ADAL" clId="{18A69D3F-C339-4698-BA63-63C68CD7ADC2}" dt="2024-08-14T13:37:58.878" v="33" actId="47"/>
        <pc:sldMkLst>
          <pc:docMk/>
          <pc:sldMk cId="1988065925" sldId="3560"/>
        </pc:sldMkLst>
      </pc:sldChg>
      <pc:sldChg chg="del">
        <pc:chgData name="Jo Barclay - Head of Education Safeguarding and Wellbeing" userId="4a6f2e24-405c-4716-a5ae-a9075bb06ad2" providerId="ADAL" clId="{18A69D3F-C339-4698-BA63-63C68CD7ADC2}" dt="2024-08-14T13:37:58.862" v="32" actId="47"/>
        <pc:sldMkLst>
          <pc:docMk/>
          <pc:sldMk cId="421250692" sldId="3561"/>
        </pc:sldMkLst>
      </pc:sldChg>
      <pc:sldChg chg="del">
        <pc:chgData name="Jo Barclay - Head of Education Safeguarding and Wellbeing" userId="4a6f2e24-405c-4716-a5ae-a9075bb06ad2" providerId="ADAL" clId="{18A69D3F-C339-4698-BA63-63C68CD7ADC2}" dt="2024-08-14T13:37:58.815" v="31" actId="47"/>
        <pc:sldMkLst>
          <pc:docMk/>
          <pc:sldMk cId="4076763969" sldId="3562"/>
        </pc:sldMkLst>
      </pc:sldChg>
      <pc:sldChg chg="del">
        <pc:chgData name="Jo Barclay - Head of Education Safeguarding and Wellbeing" userId="4a6f2e24-405c-4716-a5ae-a9075bb06ad2" providerId="ADAL" clId="{18A69D3F-C339-4698-BA63-63C68CD7ADC2}" dt="2024-08-14T13:37:58.777" v="30" actId="47"/>
        <pc:sldMkLst>
          <pc:docMk/>
          <pc:sldMk cId="1822723733" sldId="3563"/>
        </pc:sldMkLst>
      </pc:sldChg>
      <pc:sldMasterChg chg="del delSldLayout">
        <pc:chgData name="Jo Barclay - Head of Education Safeguarding and Wellbeing" userId="4a6f2e24-405c-4716-a5ae-a9075bb06ad2" providerId="ADAL" clId="{18A69D3F-C339-4698-BA63-63C68CD7ADC2}" dt="2024-08-14T13:37:58.699" v="27" actId="47"/>
        <pc:sldMasterMkLst>
          <pc:docMk/>
          <pc:sldMasterMk cId="61741002" sldId="2147483686"/>
        </pc:sldMasterMkLst>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698384578" sldId="2147483687"/>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3965912914" sldId="2147483688"/>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025923072" sldId="2147483689"/>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691108730" sldId="2147483690"/>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798807871" sldId="2147483691"/>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3364110052" sldId="2147483692"/>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110784680" sldId="2147483693"/>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575815265" sldId="2147483694"/>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221890344" sldId="2147483695"/>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913516345" sldId="2147483696"/>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1616274937" sldId="2147483697"/>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3782341237" sldId="2147483698"/>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3501467460" sldId="2147483699"/>
          </pc:sldLayoutMkLst>
        </pc:sldLayoutChg>
        <pc:sldLayoutChg chg="del">
          <pc:chgData name="Jo Barclay - Head of Education Safeguarding and Wellbeing" userId="4a6f2e24-405c-4716-a5ae-a9075bb06ad2" providerId="ADAL" clId="{18A69D3F-C339-4698-BA63-63C68CD7ADC2}" dt="2024-08-14T13:37:58.699" v="27" actId="47"/>
          <pc:sldLayoutMkLst>
            <pc:docMk/>
            <pc:sldMasterMk cId="61741002" sldId="2147483686"/>
            <pc:sldLayoutMk cId="3241182233" sldId="2147483700"/>
          </pc:sldLayoutMkLst>
        </pc:sldLayoutChg>
      </pc:sldMasterChg>
    </pc:docChg>
  </pc:docChgLst>
  <pc:docChgLst>
    <pc:chgData name="Fred Allsopp" userId="b0465941-4194-4ae7-816c-9a8d5381b78e" providerId="ADAL" clId="{4A00C36C-06C6-4455-B19F-FAEF0D1ECE9D}"/>
    <pc:docChg chg="undo custSel modSld">
      <pc:chgData name="Fred Allsopp" userId="b0465941-4194-4ae7-816c-9a8d5381b78e" providerId="ADAL" clId="{4A00C36C-06C6-4455-B19F-FAEF0D1ECE9D}" dt="2024-07-11T10:44:06.482" v="20" actId="21"/>
      <pc:docMkLst>
        <pc:docMk/>
      </pc:docMkLst>
      <pc:sldChg chg="addCm delCm modNotesTx">
        <pc:chgData name="Fred Allsopp" userId="b0465941-4194-4ae7-816c-9a8d5381b78e" providerId="ADAL" clId="{4A00C36C-06C6-4455-B19F-FAEF0D1ECE9D}" dt="2024-07-11T10:41:10.347" v="3"/>
        <pc:sldMkLst>
          <pc:docMk/>
          <pc:sldMk cId="238884924" sldId="256"/>
        </pc:sldMkLst>
        <pc:extLst>
          <p:ext xmlns:p="http://schemas.openxmlformats.org/presentationml/2006/main" uri="{D6D511B9-2390-475A-947B-AFAB55BFBCF1}">
            <pc226:cmChg xmlns:pc226="http://schemas.microsoft.com/office/powerpoint/2022/06/main/command" chg="add del">
              <pc226:chgData name="Fred Allsopp" userId="b0465941-4194-4ae7-816c-9a8d5381b78e" providerId="ADAL" clId="{4A00C36C-06C6-4455-B19F-FAEF0D1ECE9D}" dt="2024-07-11T10:40:25.015" v="1"/>
              <pc2:cmMkLst xmlns:pc2="http://schemas.microsoft.com/office/powerpoint/2019/9/main/command">
                <pc:docMk/>
                <pc:sldMk cId="238884924" sldId="256"/>
                <pc2:cmMk id="{9FD509BD-28F3-4B7D-8D20-1E04FBDDB7FB}"/>
              </pc2:cmMkLst>
            </pc226:cmChg>
          </p:ext>
        </pc:extLst>
      </pc:sldChg>
      <pc:sldChg chg="modNotesTx">
        <pc:chgData name="Fred Allsopp" userId="b0465941-4194-4ae7-816c-9a8d5381b78e" providerId="ADAL" clId="{4A00C36C-06C6-4455-B19F-FAEF0D1ECE9D}" dt="2024-07-11T10:41:14.521" v="4"/>
        <pc:sldMkLst>
          <pc:docMk/>
          <pc:sldMk cId="393779963" sldId="261"/>
        </pc:sldMkLst>
      </pc:sldChg>
      <pc:sldChg chg="modNotesTx">
        <pc:chgData name="Fred Allsopp" userId="b0465941-4194-4ae7-816c-9a8d5381b78e" providerId="ADAL" clId="{4A00C36C-06C6-4455-B19F-FAEF0D1ECE9D}" dt="2024-07-11T10:42:34.260" v="12"/>
        <pc:sldMkLst>
          <pc:docMk/>
          <pc:sldMk cId="1582072719" sldId="262"/>
        </pc:sldMkLst>
      </pc:sldChg>
      <pc:sldChg chg="modNotesTx">
        <pc:chgData name="Fred Allsopp" userId="b0465941-4194-4ae7-816c-9a8d5381b78e" providerId="ADAL" clId="{4A00C36C-06C6-4455-B19F-FAEF0D1ECE9D}" dt="2024-07-11T10:41:23.291" v="5"/>
        <pc:sldMkLst>
          <pc:docMk/>
          <pc:sldMk cId="1033181276" sldId="274"/>
        </pc:sldMkLst>
      </pc:sldChg>
      <pc:sldChg chg="modNotesTx">
        <pc:chgData name="Fred Allsopp" userId="b0465941-4194-4ae7-816c-9a8d5381b78e" providerId="ADAL" clId="{4A00C36C-06C6-4455-B19F-FAEF0D1ECE9D}" dt="2024-07-11T10:41:33.983" v="6"/>
        <pc:sldMkLst>
          <pc:docMk/>
          <pc:sldMk cId="642355842" sldId="275"/>
        </pc:sldMkLst>
      </pc:sldChg>
      <pc:sldChg chg="delSp mod modNotesTx">
        <pc:chgData name="Fred Allsopp" userId="b0465941-4194-4ae7-816c-9a8d5381b78e" providerId="ADAL" clId="{4A00C36C-06C6-4455-B19F-FAEF0D1ECE9D}" dt="2024-07-11T10:44:06.482" v="20" actId="21"/>
        <pc:sldMkLst>
          <pc:docMk/>
          <pc:sldMk cId="1865762786" sldId="279"/>
        </pc:sldMkLst>
        <pc:spChg chg="del">
          <ac:chgData name="Fred Allsopp" userId="b0465941-4194-4ae7-816c-9a8d5381b78e" providerId="ADAL" clId="{4A00C36C-06C6-4455-B19F-FAEF0D1ECE9D}" dt="2024-07-11T10:43:55.044" v="17" actId="21"/>
          <ac:spMkLst>
            <pc:docMk/>
            <pc:sldMk cId="1865762786" sldId="279"/>
            <ac:spMk id="23" creationId="{DD1479A3-68A0-A53E-5EDC-1753917E7A18}"/>
          </ac:spMkLst>
        </pc:spChg>
        <pc:spChg chg="del topLvl">
          <ac:chgData name="Fred Allsopp" userId="b0465941-4194-4ae7-816c-9a8d5381b78e" providerId="ADAL" clId="{4A00C36C-06C6-4455-B19F-FAEF0D1ECE9D}" dt="2024-07-11T10:43:57.706" v="18" actId="21"/>
          <ac:spMkLst>
            <pc:docMk/>
            <pc:sldMk cId="1865762786" sldId="279"/>
            <ac:spMk id="25" creationId="{B473DADC-4E4B-6CC7-AC6F-042D93331EE9}"/>
          </ac:spMkLst>
        </pc:spChg>
        <pc:spChg chg="del">
          <ac:chgData name="Fred Allsopp" userId="b0465941-4194-4ae7-816c-9a8d5381b78e" providerId="ADAL" clId="{4A00C36C-06C6-4455-B19F-FAEF0D1ECE9D}" dt="2024-07-11T10:44:06.482" v="20" actId="21"/>
          <ac:spMkLst>
            <pc:docMk/>
            <pc:sldMk cId="1865762786" sldId="279"/>
            <ac:spMk id="27" creationId="{7DC9DAC9-119F-1BFE-3BEE-719AFEC5BFB5}"/>
          </ac:spMkLst>
        </pc:spChg>
        <pc:grpChg chg="del">
          <ac:chgData name="Fred Allsopp" userId="b0465941-4194-4ae7-816c-9a8d5381b78e" providerId="ADAL" clId="{4A00C36C-06C6-4455-B19F-FAEF0D1ECE9D}" dt="2024-07-11T10:43:57.706" v="18" actId="21"/>
          <ac:grpSpMkLst>
            <pc:docMk/>
            <pc:sldMk cId="1865762786" sldId="279"/>
            <ac:grpSpMk id="24" creationId="{E0DDFA8C-77DD-4BAF-0E72-22FDE5C0F664}"/>
          </ac:grpSpMkLst>
        </pc:grpChg>
        <pc:picChg chg="del topLvl">
          <ac:chgData name="Fred Allsopp" userId="b0465941-4194-4ae7-816c-9a8d5381b78e" providerId="ADAL" clId="{4A00C36C-06C6-4455-B19F-FAEF0D1ECE9D}" dt="2024-07-11T10:44:00.456" v="19" actId="21"/>
          <ac:picMkLst>
            <pc:docMk/>
            <pc:sldMk cId="1865762786" sldId="279"/>
            <ac:picMk id="26" creationId="{165E399A-5611-BB08-CA78-2E448D5F57E4}"/>
          </ac:picMkLst>
        </pc:picChg>
      </pc:sldChg>
      <pc:sldChg chg="modNotesTx">
        <pc:chgData name="Fred Allsopp" userId="b0465941-4194-4ae7-816c-9a8d5381b78e" providerId="ADAL" clId="{4A00C36C-06C6-4455-B19F-FAEF0D1ECE9D}" dt="2024-07-11T10:41:59.159" v="10"/>
        <pc:sldMkLst>
          <pc:docMk/>
          <pc:sldMk cId="1327630193" sldId="281"/>
        </pc:sldMkLst>
      </pc:sldChg>
      <pc:sldChg chg="modNotesTx">
        <pc:chgData name="Fred Allsopp" userId="b0465941-4194-4ae7-816c-9a8d5381b78e" providerId="ADAL" clId="{4A00C36C-06C6-4455-B19F-FAEF0D1ECE9D}" dt="2024-07-11T10:42:50.883" v="13"/>
        <pc:sldMkLst>
          <pc:docMk/>
          <pc:sldMk cId="3364563779" sldId="285"/>
        </pc:sldMkLst>
      </pc:sldChg>
      <pc:sldChg chg="modNotesTx">
        <pc:chgData name="Fred Allsopp" userId="b0465941-4194-4ae7-816c-9a8d5381b78e" providerId="ADAL" clId="{4A00C36C-06C6-4455-B19F-FAEF0D1ECE9D}" dt="2024-07-11T10:43:01.390" v="14"/>
        <pc:sldMkLst>
          <pc:docMk/>
          <pc:sldMk cId="523503719" sldId="286"/>
        </pc:sldMkLst>
      </pc:sldChg>
      <pc:sldChg chg="modNotesTx">
        <pc:chgData name="Fred Allsopp" userId="b0465941-4194-4ae7-816c-9a8d5381b78e" providerId="ADAL" clId="{4A00C36C-06C6-4455-B19F-FAEF0D1ECE9D}" dt="2024-07-11T10:43:26.017" v="16"/>
        <pc:sldMkLst>
          <pc:docMk/>
          <pc:sldMk cId="3235042656" sldId="288"/>
        </pc:sldMkLst>
      </pc:sldChg>
    </pc:docChg>
  </pc:docChgLst>
  <pc:docChgLst>
    <pc:chgData name="Derai Lewis-Jones - Education Safeguarding Adviser" userId="e42ab23b-38cc-4f4c-b1a6-bab32ee76465" providerId="ADAL" clId="{ED62610A-727B-4A3B-A0F5-153ECDEBB370}"/>
    <pc:docChg chg="modSld">
      <pc:chgData name="Derai Lewis-Jones - Education Safeguarding Adviser" userId="e42ab23b-38cc-4f4c-b1a6-bab32ee76465" providerId="ADAL" clId="{ED62610A-727B-4A3B-A0F5-153ECDEBB370}" dt="2024-08-09T15:13:43.474" v="38" actId="20577"/>
      <pc:docMkLst>
        <pc:docMk/>
      </pc:docMkLst>
      <pc:sldChg chg="modSp mod">
        <pc:chgData name="Derai Lewis-Jones - Education Safeguarding Adviser" userId="e42ab23b-38cc-4f4c-b1a6-bab32ee76465" providerId="ADAL" clId="{ED62610A-727B-4A3B-A0F5-153ECDEBB370}" dt="2024-08-09T15:13:43.474" v="38" actId="20577"/>
        <pc:sldMkLst>
          <pc:docMk/>
          <pc:sldMk cId="2394565395" sldId="3510"/>
        </pc:sldMkLst>
        <pc:spChg chg="mod">
          <ac:chgData name="Derai Lewis-Jones - Education Safeguarding Adviser" userId="e42ab23b-38cc-4f4c-b1a6-bab32ee76465" providerId="ADAL" clId="{ED62610A-727B-4A3B-A0F5-153ECDEBB370}" dt="2024-08-09T15:13:43.474" v="38" actId="20577"/>
          <ac:spMkLst>
            <pc:docMk/>
            <pc:sldMk cId="2394565395" sldId="3510"/>
            <ac:spMk id="3" creationId="{66FF32F9-2255-E5DE-3434-DA56BFA4156D}"/>
          </ac:spMkLst>
        </pc:spChg>
      </pc:sldChg>
    </pc:docChg>
  </pc:docChgLst>
  <pc:docChgLst>
    <pc:chgData name="Alex Darvill - Education Safeguarding Adviser" userId="624883b4-1e9b-4e2d-9c7d-7cb1dff1ea78" providerId="ADAL" clId="{68055C37-5D46-4DD6-9C3D-1A946A89777A}"/>
    <pc:docChg chg="addSld delSld modSld">
      <pc:chgData name="Alex Darvill - Education Safeguarding Adviser" userId="624883b4-1e9b-4e2d-9c7d-7cb1dff1ea78" providerId="ADAL" clId="{68055C37-5D46-4DD6-9C3D-1A946A89777A}" dt="2024-08-08T14:36:01.976" v="36" actId="20577"/>
      <pc:docMkLst>
        <pc:docMk/>
      </pc:docMkLst>
      <pc:sldChg chg="del">
        <pc:chgData name="Alex Darvill - Education Safeguarding Adviser" userId="624883b4-1e9b-4e2d-9c7d-7cb1dff1ea78" providerId="ADAL" clId="{68055C37-5D46-4DD6-9C3D-1A946A89777A}" dt="2024-08-08T14:34:17.876" v="0" actId="47"/>
        <pc:sldMkLst>
          <pc:docMk/>
          <pc:sldMk cId="1283132000" sldId="299"/>
        </pc:sldMkLst>
      </pc:sldChg>
      <pc:sldChg chg="add del">
        <pc:chgData name="Alex Darvill - Education Safeguarding Adviser" userId="624883b4-1e9b-4e2d-9c7d-7cb1dff1ea78" providerId="ADAL" clId="{68055C37-5D46-4DD6-9C3D-1A946A89777A}" dt="2024-08-08T14:34:50.516" v="2"/>
        <pc:sldMkLst>
          <pc:docMk/>
          <pc:sldMk cId="3233975427" sldId="3502"/>
        </pc:sldMkLst>
      </pc:sldChg>
      <pc:sldChg chg="del">
        <pc:chgData name="Alex Darvill - Education Safeguarding Adviser" userId="624883b4-1e9b-4e2d-9c7d-7cb1dff1ea78" providerId="ADAL" clId="{68055C37-5D46-4DD6-9C3D-1A946A89777A}" dt="2024-08-08T14:35:24.343" v="3" actId="47"/>
        <pc:sldMkLst>
          <pc:docMk/>
          <pc:sldMk cId="2394565395" sldId="3503"/>
        </pc:sldMkLst>
      </pc:sldChg>
      <pc:sldChg chg="modSp mod">
        <pc:chgData name="Alex Darvill - Education Safeguarding Adviser" userId="624883b4-1e9b-4e2d-9c7d-7cb1dff1ea78" providerId="ADAL" clId="{68055C37-5D46-4DD6-9C3D-1A946A89777A}" dt="2024-08-08T14:36:01.976" v="36" actId="20577"/>
        <pc:sldMkLst>
          <pc:docMk/>
          <pc:sldMk cId="2394565395" sldId="3510"/>
        </pc:sldMkLst>
        <pc:spChg chg="mod">
          <ac:chgData name="Alex Darvill - Education Safeguarding Adviser" userId="624883b4-1e9b-4e2d-9c7d-7cb1dff1ea78" providerId="ADAL" clId="{68055C37-5D46-4DD6-9C3D-1A946A89777A}" dt="2024-08-08T14:36:01.976" v="36" actId="20577"/>
          <ac:spMkLst>
            <pc:docMk/>
            <pc:sldMk cId="2394565395" sldId="3510"/>
            <ac:spMk id="4" creationId="{4AC8350C-EC6E-CE82-26A1-B2F2809AFF4D}"/>
          </ac:spMkLst>
        </pc:spChg>
      </pc:sldChg>
    </pc:docChg>
  </pc:docChgLst>
  <pc:docChgLst>
    <pc:chgData name="Derai Lewis-Jones - Education Safeguarding Adviser" userId="e42ab23b-38cc-4f4c-b1a6-bab32ee76465" providerId="ADAL" clId="{93979D34-92B7-4D68-9F2B-F77B8BFAF159}"/>
    <pc:docChg chg="modSld">
      <pc:chgData name="Derai Lewis-Jones - Education Safeguarding Adviser" userId="e42ab23b-38cc-4f4c-b1a6-bab32ee76465" providerId="ADAL" clId="{93979D34-92B7-4D68-9F2B-F77B8BFAF159}" dt="2024-08-06T08:54:49.948" v="3" actId="255"/>
      <pc:docMkLst>
        <pc:docMk/>
      </pc:docMkLst>
      <pc:sldChg chg="modSp mod">
        <pc:chgData name="Derai Lewis-Jones - Education Safeguarding Adviser" userId="e42ab23b-38cc-4f4c-b1a6-bab32ee76465" providerId="ADAL" clId="{93979D34-92B7-4D68-9F2B-F77B8BFAF159}" dt="2024-08-06T08:54:49.948" v="3" actId="255"/>
        <pc:sldMkLst>
          <pc:docMk/>
          <pc:sldMk cId="393779963" sldId="261"/>
        </pc:sldMkLst>
        <pc:spChg chg="mod">
          <ac:chgData name="Derai Lewis-Jones - Education Safeguarding Adviser" userId="e42ab23b-38cc-4f4c-b1a6-bab32ee76465" providerId="ADAL" clId="{93979D34-92B7-4D68-9F2B-F77B8BFAF159}" dt="2024-08-06T08:54:42.076" v="2" actId="14100"/>
          <ac:spMkLst>
            <pc:docMk/>
            <pc:sldMk cId="393779963" sldId="261"/>
            <ac:spMk id="3" creationId="{AA235D10-7B94-BD9D-BE74-BBB9F64D14D5}"/>
          </ac:spMkLst>
        </pc:spChg>
        <pc:spChg chg="mod">
          <ac:chgData name="Derai Lewis-Jones - Education Safeguarding Adviser" userId="e42ab23b-38cc-4f4c-b1a6-bab32ee76465" providerId="ADAL" clId="{93979D34-92B7-4D68-9F2B-F77B8BFAF159}" dt="2024-08-06T08:54:49.948" v="3" actId="255"/>
          <ac:spMkLst>
            <pc:docMk/>
            <pc:sldMk cId="393779963" sldId="261"/>
            <ac:spMk id="5" creationId="{668588DB-C653-78D9-D0D2-60CD53C508FE}"/>
          </ac:spMkLst>
        </pc:spChg>
      </pc:sldChg>
    </pc:docChg>
  </pc:docChgLst>
  <pc:docChgLst>
    <pc:chgData name="Alex Darvill - Education Safeguarding Adviser" userId="624883b4-1e9b-4e2d-9c7d-7cb1dff1ea78" providerId="ADAL" clId="{A1DBE915-84E8-4A80-9D33-63A65026D4D1}"/>
    <pc:docChg chg="custSel delSld modSld">
      <pc:chgData name="Alex Darvill - Education Safeguarding Adviser" userId="624883b4-1e9b-4e2d-9c7d-7cb1dff1ea78" providerId="ADAL" clId="{A1DBE915-84E8-4A80-9D33-63A65026D4D1}" dt="2024-08-07T10:38:58.175" v="258" actId="478"/>
      <pc:docMkLst>
        <pc:docMk/>
      </pc:docMkLst>
      <pc:sldChg chg="del">
        <pc:chgData name="Alex Darvill - Education Safeguarding Adviser" userId="624883b4-1e9b-4e2d-9c7d-7cb1dff1ea78" providerId="ADAL" clId="{A1DBE915-84E8-4A80-9D33-63A65026D4D1}" dt="2024-08-07T10:32:37.773" v="70" actId="47"/>
        <pc:sldMkLst>
          <pc:docMk/>
          <pc:sldMk cId="238884924" sldId="256"/>
        </pc:sldMkLst>
      </pc:sldChg>
      <pc:sldChg chg="modSp mod">
        <pc:chgData name="Alex Darvill - Education Safeguarding Adviser" userId="624883b4-1e9b-4e2d-9c7d-7cb1dff1ea78" providerId="ADAL" clId="{A1DBE915-84E8-4A80-9D33-63A65026D4D1}" dt="2024-08-07T10:35:08.831" v="236" actId="962"/>
        <pc:sldMkLst>
          <pc:docMk/>
          <pc:sldMk cId="1375008183" sldId="258"/>
        </pc:sldMkLst>
        <pc:spChg chg="mod">
          <ac:chgData name="Alex Darvill - Education Safeguarding Adviser" userId="624883b4-1e9b-4e2d-9c7d-7cb1dff1ea78" providerId="ADAL" clId="{A1DBE915-84E8-4A80-9D33-63A65026D4D1}" dt="2024-08-07T10:34:02.955" v="210" actId="13244"/>
          <ac:spMkLst>
            <pc:docMk/>
            <pc:sldMk cId="1375008183" sldId="258"/>
            <ac:spMk id="3" creationId="{5EFA808D-E9EA-1C8C-850C-39DB8F110DAC}"/>
          </ac:spMkLst>
        </pc:spChg>
        <pc:spChg chg="mod">
          <ac:chgData name="Alex Darvill - Education Safeguarding Adviser" userId="624883b4-1e9b-4e2d-9c7d-7cb1dff1ea78" providerId="ADAL" clId="{A1DBE915-84E8-4A80-9D33-63A65026D4D1}" dt="2024-08-07T10:34:34.379" v="228" actId="13244"/>
          <ac:spMkLst>
            <pc:docMk/>
            <pc:sldMk cId="1375008183" sldId="258"/>
            <ac:spMk id="4" creationId="{C068235A-1F5F-24EA-9A3C-AA6C9D4A4E9A}"/>
          </ac:spMkLst>
        </pc:spChg>
        <pc:spChg chg="mod">
          <ac:chgData name="Alex Darvill - Education Safeguarding Adviser" userId="624883b4-1e9b-4e2d-9c7d-7cb1dff1ea78" providerId="ADAL" clId="{A1DBE915-84E8-4A80-9D33-63A65026D4D1}" dt="2024-08-07T10:34:40.679" v="229" actId="13244"/>
          <ac:spMkLst>
            <pc:docMk/>
            <pc:sldMk cId="1375008183" sldId="258"/>
            <ac:spMk id="6" creationId="{8B0AA866-BF83-4D03-1F8F-DC72695632ED}"/>
          </ac:spMkLst>
        </pc:spChg>
        <pc:spChg chg="mod">
          <ac:chgData name="Alex Darvill - Education Safeguarding Adviser" userId="624883b4-1e9b-4e2d-9c7d-7cb1dff1ea78" providerId="ADAL" clId="{A1DBE915-84E8-4A80-9D33-63A65026D4D1}" dt="2024-08-07T10:34:45.534" v="230" actId="13244"/>
          <ac:spMkLst>
            <pc:docMk/>
            <pc:sldMk cId="1375008183" sldId="258"/>
            <ac:spMk id="8" creationId="{5715CF89-929C-B560-E8E5-0DF743F5E399}"/>
          </ac:spMkLst>
        </pc:spChg>
        <pc:spChg chg="mod">
          <ac:chgData name="Alex Darvill - Education Safeguarding Adviser" userId="624883b4-1e9b-4e2d-9c7d-7cb1dff1ea78" providerId="ADAL" clId="{A1DBE915-84E8-4A80-9D33-63A65026D4D1}" dt="2024-08-07T10:34:50.691" v="231" actId="13244"/>
          <ac:spMkLst>
            <pc:docMk/>
            <pc:sldMk cId="1375008183" sldId="258"/>
            <ac:spMk id="10" creationId="{1589DF9C-102E-5C63-AEF9-0F568F374474}"/>
          </ac:spMkLst>
        </pc:spChg>
        <pc:spChg chg="mod">
          <ac:chgData name="Alex Darvill - Education Safeguarding Adviser" userId="624883b4-1e9b-4e2d-9c7d-7cb1dff1ea78" providerId="ADAL" clId="{A1DBE915-84E8-4A80-9D33-63A65026D4D1}" dt="2024-08-07T08:36:33.212" v="1" actId="1076"/>
          <ac:spMkLst>
            <pc:docMk/>
            <pc:sldMk cId="1375008183" sldId="258"/>
            <ac:spMk id="11" creationId="{FEE1D424-48D3-0966-945F-BC87C97C1FA0}"/>
          </ac:spMkLst>
        </pc:spChg>
        <pc:spChg chg="mod">
          <ac:chgData name="Alex Darvill - Education Safeguarding Adviser" userId="624883b4-1e9b-4e2d-9c7d-7cb1dff1ea78" providerId="ADAL" clId="{A1DBE915-84E8-4A80-9D33-63A65026D4D1}" dt="2024-08-07T10:35:08.831" v="236" actId="962"/>
          <ac:spMkLst>
            <pc:docMk/>
            <pc:sldMk cId="1375008183" sldId="258"/>
            <ac:spMk id="12" creationId="{4C0BFF18-8A6F-526C-ECC0-0ED3CF6E5FDA}"/>
          </ac:spMkLst>
        </pc:spChg>
        <pc:spChg chg="mod">
          <ac:chgData name="Alex Darvill - Education Safeguarding Adviser" userId="624883b4-1e9b-4e2d-9c7d-7cb1dff1ea78" providerId="ADAL" clId="{A1DBE915-84E8-4A80-9D33-63A65026D4D1}" dt="2024-08-07T08:36:29.580" v="0" actId="1076"/>
          <ac:spMkLst>
            <pc:docMk/>
            <pc:sldMk cId="1375008183" sldId="258"/>
            <ac:spMk id="13" creationId="{20EDAFC7-D5D1-9937-584C-97129C50CB13}"/>
          </ac:spMkLst>
        </pc:spChg>
        <pc:spChg chg="mod">
          <ac:chgData name="Alex Darvill - Education Safeguarding Adviser" userId="624883b4-1e9b-4e2d-9c7d-7cb1dff1ea78" providerId="ADAL" clId="{A1DBE915-84E8-4A80-9D33-63A65026D4D1}" dt="2024-08-07T10:35:02.288" v="233" actId="13244"/>
          <ac:spMkLst>
            <pc:docMk/>
            <pc:sldMk cId="1375008183" sldId="258"/>
            <ac:spMk id="14" creationId="{3824DC8E-44EA-E36D-4A81-330DCA47FFDB}"/>
          </ac:spMkLst>
        </pc:spChg>
        <pc:spChg chg="mod">
          <ac:chgData name="Alex Darvill - Education Safeguarding Adviser" userId="624883b4-1e9b-4e2d-9c7d-7cb1dff1ea78" providerId="ADAL" clId="{A1DBE915-84E8-4A80-9D33-63A65026D4D1}" dt="2024-08-07T08:36:45.428" v="3" actId="1076"/>
          <ac:spMkLst>
            <pc:docMk/>
            <pc:sldMk cId="1375008183" sldId="258"/>
            <ac:spMk id="15" creationId="{B3B4D1BD-E9CD-BF00-F462-8D81C7D57C7F}"/>
          </ac:spMkLst>
        </pc:spChg>
        <pc:spChg chg="mod">
          <ac:chgData name="Alex Darvill - Education Safeguarding Adviser" userId="624883b4-1e9b-4e2d-9c7d-7cb1dff1ea78" providerId="ADAL" clId="{A1DBE915-84E8-4A80-9D33-63A65026D4D1}" dt="2024-08-07T10:35:05.781" v="234" actId="13244"/>
          <ac:spMkLst>
            <pc:docMk/>
            <pc:sldMk cId="1375008183" sldId="258"/>
            <ac:spMk id="16" creationId="{ABD81B1B-6007-975D-EBC4-3F4AF6CE7BF4}"/>
          </ac:spMkLst>
        </pc:spChg>
      </pc:sldChg>
      <pc:sldChg chg="delSp modSp modNotesTx">
        <pc:chgData name="Alex Darvill - Education Safeguarding Adviser" userId="624883b4-1e9b-4e2d-9c7d-7cb1dff1ea78" providerId="ADAL" clId="{A1DBE915-84E8-4A80-9D33-63A65026D4D1}" dt="2024-08-07T10:35:37.948" v="238" actId="478"/>
        <pc:sldMkLst>
          <pc:docMk/>
          <pc:sldMk cId="393779963" sldId="261"/>
        </pc:sldMkLst>
        <pc:picChg chg="del mod">
          <ac:chgData name="Alex Darvill - Education Safeguarding Adviser" userId="624883b4-1e9b-4e2d-9c7d-7cb1dff1ea78" providerId="ADAL" clId="{A1DBE915-84E8-4A80-9D33-63A65026D4D1}" dt="2024-08-07T10:35:37.948" v="238" actId="478"/>
          <ac:picMkLst>
            <pc:docMk/>
            <pc:sldMk cId="393779963" sldId="261"/>
            <ac:picMk id="1026" creationId="{9FAB74A1-91BA-EFB1-E876-2CA4E38A4B62}"/>
          </ac:picMkLst>
        </pc:picChg>
      </pc:sldChg>
      <pc:sldChg chg="delSp modSp mod">
        <pc:chgData name="Alex Darvill - Education Safeguarding Adviser" userId="624883b4-1e9b-4e2d-9c7d-7cb1dff1ea78" providerId="ADAL" clId="{A1DBE915-84E8-4A80-9D33-63A65026D4D1}" dt="2024-08-07T10:38:58.175" v="258" actId="478"/>
        <pc:sldMkLst>
          <pc:docMk/>
          <pc:sldMk cId="1582072719" sldId="262"/>
        </pc:sldMkLst>
        <pc:spChg chg="mod">
          <ac:chgData name="Alex Darvill - Education Safeguarding Adviser" userId="624883b4-1e9b-4e2d-9c7d-7cb1dff1ea78" providerId="ADAL" clId="{A1DBE915-84E8-4A80-9D33-63A65026D4D1}" dt="2024-08-07T10:16:46.871" v="12" actId="20577"/>
          <ac:spMkLst>
            <pc:docMk/>
            <pc:sldMk cId="1582072719" sldId="262"/>
            <ac:spMk id="4" creationId="{757B25DC-2E2B-59BA-02A2-FA724403CEEE}"/>
          </ac:spMkLst>
        </pc:spChg>
        <pc:spChg chg="del">
          <ac:chgData name="Alex Darvill - Education Safeguarding Adviser" userId="624883b4-1e9b-4e2d-9c7d-7cb1dff1ea78" providerId="ADAL" clId="{A1DBE915-84E8-4A80-9D33-63A65026D4D1}" dt="2024-08-07T10:38:49.261" v="255" actId="478"/>
          <ac:spMkLst>
            <pc:docMk/>
            <pc:sldMk cId="1582072719" sldId="262"/>
            <ac:spMk id="23" creationId="{DD1479A3-68A0-A53E-5EDC-1753917E7A18}"/>
          </ac:spMkLst>
        </pc:spChg>
        <pc:spChg chg="del mod">
          <ac:chgData name="Alex Darvill - Education Safeguarding Adviser" userId="624883b4-1e9b-4e2d-9c7d-7cb1dff1ea78" providerId="ADAL" clId="{A1DBE915-84E8-4A80-9D33-63A65026D4D1}" dt="2024-08-07T10:38:58.175" v="258" actId="478"/>
          <ac:spMkLst>
            <pc:docMk/>
            <pc:sldMk cId="1582072719" sldId="262"/>
            <ac:spMk id="27" creationId="{7DC9DAC9-119F-1BFE-3BEE-719AFEC5BFB5}"/>
          </ac:spMkLst>
        </pc:spChg>
        <pc:grpChg chg="del">
          <ac:chgData name="Alex Darvill - Education Safeguarding Adviser" userId="624883b4-1e9b-4e2d-9c7d-7cb1dff1ea78" providerId="ADAL" clId="{A1DBE915-84E8-4A80-9D33-63A65026D4D1}" dt="2024-08-07T10:38:51.922" v="256" actId="478"/>
          <ac:grpSpMkLst>
            <pc:docMk/>
            <pc:sldMk cId="1582072719" sldId="262"/>
            <ac:grpSpMk id="24" creationId="{E0DDFA8C-77DD-4BAF-0E72-22FDE5C0F664}"/>
          </ac:grpSpMkLst>
        </pc:grpChg>
        <pc:picChg chg="mod">
          <ac:chgData name="Alex Darvill - Education Safeguarding Adviser" userId="624883b4-1e9b-4e2d-9c7d-7cb1dff1ea78" providerId="ADAL" clId="{A1DBE915-84E8-4A80-9D33-63A65026D4D1}" dt="2024-08-07T10:38:45.220" v="254" actId="962"/>
          <ac:picMkLst>
            <pc:docMk/>
            <pc:sldMk cId="1582072719" sldId="262"/>
            <ac:picMk id="8" creationId="{F758F79F-8DA2-5382-759E-0566CFA6173E}"/>
          </ac:picMkLst>
        </pc:picChg>
      </pc:sldChg>
      <pc:sldChg chg="del">
        <pc:chgData name="Alex Darvill - Education Safeguarding Adviser" userId="624883b4-1e9b-4e2d-9c7d-7cb1dff1ea78" providerId="ADAL" clId="{A1DBE915-84E8-4A80-9D33-63A65026D4D1}" dt="2024-08-07T10:23:16.911" v="38" actId="47"/>
        <pc:sldMkLst>
          <pc:docMk/>
          <pc:sldMk cId="2444680049" sldId="270"/>
        </pc:sldMkLst>
      </pc:sldChg>
      <pc:sldChg chg="modSp mod">
        <pc:chgData name="Alex Darvill - Education Safeguarding Adviser" userId="624883b4-1e9b-4e2d-9c7d-7cb1dff1ea78" providerId="ADAL" clId="{A1DBE915-84E8-4A80-9D33-63A65026D4D1}" dt="2024-08-07T10:33:31.419" v="207" actId="962"/>
        <pc:sldMkLst>
          <pc:docMk/>
          <pc:sldMk cId="1033181276" sldId="274"/>
        </pc:sldMkLst>
        <pc:picChg chg="mod">
          <ac:chgData name="Alex Darvill - Education Safeguarding Adviser" userId="624883b4-1e9b-4e2d-9c7d-7cb1dff1ea78" providerId="ADAL" clId="{A1DBE915-84E8-4A80-9D33-63A65026D4D1}" dt="2024-08-07T10:33:31.419" v="207" actId="962"/>
          <ac:picMkLst>
            <pc:docMk/>
            <pc:sldMk cId="1033181276" sldId="274"/>
            <ac:picMk id="6" creationId="{0C03D0DA-6B8E-02B5-ECA6-8A8438E8C2D2}"/>
          </ac:picMkLst>
        </pc:picChg>
      </pc:sldChg>
      <pc:sldChg chg="modSp">
        <pc:chgData name="Alex Darvill - Education Safeguarding Adviser" userId="624883b4-1e9b-4e2d-9c7d-7cb1dff1ea78" providerId="ADAL" clId="{A1DBE915-84E8-4A80-9D33-63A65026D4D1}" dt="2024-08-07T10:36:22.256" v="242" actId="962"/>
        <pc:sldMkLst>
          <pc:docMk/>
          <pc:sldMk cId="1446945994" sldId="277"/>
        </pc:sldMkLst>
        <pc:picChg chg="mod">
          <ac:chgData name="Alex Darvill - Education Safeguarding Adviser" userId="624883b4-1e9b-4e2d-9c7d-7cb1dff1ea78" providerId="ADAL" clId="{A1DBE915-84E8-4A80-9D33-63A65026D4D1}" dt="2024-08-07T10:36:22.256" v="242" actId="962"/>
          <ac:picMkLst>
            <pc:docMk/>
            <pc:sldMk cId="1446945994" sldId="277"/>
            <ac:picMk id="6" creationId="{E2B9694F-0871-5162-64E2-896EA481922A}"/>
          </ac:picMkLst>
        </pc:picChg>
      </pc:sldChg>
      <pc:sldChg chg="modSp">
        <pc:chgData name="Alex Darvill - Education Safeguarding Adviser" userId="624883b4-1e9b-4e2d-9c7d-7cb1dff1ea78" providerId="ADAL" clId="{A1DBE915-84E8-4A80-9D33-63A65026D4D1}" dt="2024-08-07T10:36:50.020" v="244" actId="13244"/>
        <pc:sldMkLst>
          <pc:docMk/>
          <pc:sldMk cId="426414335" sldId="278"/>
        </pc:sldMkLst>
        <pc:spChg chg="mod">
          <ac:chgData name="Alex Darvill - Education Safeguarding Adviser" userId="624883b4-1e9b-4e2d-9c7d-7cb1dff1ea78" providerId="ADAL" clId="{A1DBE915-84E8-4A80-9D33-63A65026D4D1}" dt="2024-08-07T10:36:45.689" v="243" actId="13244"/>
          <ac:spMkLst>
            <pc:docMk/>
            <pc:sldMk cId="426414335" sldId="278"/>
            <ac:spMk id="12" creationId="{44437A4B-416E-1AB4-91ED-EB0808BEA030}"/>
          </ac:spMkLst>
        </pc:spChg>
        <pc:spChg chg="mod">
          <ac:chgData name="Alex Darvill - Education Safeguarding Adviser" userId="624883b4-1e9b-4e2d-9c7d-7cb1dff1ea78" providerId="ADAL" clId="{A1DBE915-84E8-4A80-9D33-63A65026D4D1}" dt="2024-08-07T10:36:50.020" v="244" actId="13244"/>
          <ac:spMkLst>
            <pc:docMk/>
            <pc:sldMk cId="426414335" sldId="278"/>
            <ac:spMk id="14" creationId="{0FD254AB-5432-C673-68DF-09457A14C0BF}"/>
          </ac:spMkLst>
        </pc:spChg>
      </pc:sldChg>
      <pc:sldChg chg="addSp delSp modSp mod">
        <pc:chgData name="Alex Darvill - Education Safeguarding Adviser" userId="624883b4-1e9b-4e2d-9c7d-7cb1dff1ea78" providerId="ADAL" clId="{A1DBE915-84E8-4A80-9D33-63A65026D4D1}" dt="2024-08-07T10:33:41.010" v="208" actId="962"/>
        <pc:sldMkLst>
          <pc:docMk/>
          <pc:sldMk cId="1865762786" sldId="279"/>
        </pc:sldMkLst>
        <pc:spChg chg="add del mod">
          <ac:chgData name="Alex Darvill - Education Safeguarding Adviser" userId="624883b4-1e9b-4e2d-9c7d-7cb1dff1ea78" providerId="ADAL" clId="{A1DBE915-84E8-4A80-9D33-63A65026D4D1}" dt="2024-08-07T10:17:15.485" v="13"/>
          <ac:spMkLst>
            <pc:docMk/>
            <pc:sldMk cId="1865762786" sldId="279"/>
            <ac:spMk id="5" creationId="{F884A1A8-403E-5B7A-186C-E24C9289F39F}"/>
          </ac:spMkLst>
        </pc:spChg>
        <pc:picChg chg="add mod">
          <ac:chgData name="Alex Darvill - Education Safeguarding Adviser" userId="624883b4-1e9b-4e2d-9c7d-7cb1dff1ea78" providerId="ADAL" clId="{A1DBE915-84E8-4A80-9D33-63A65026D4D1}" dt="2024-08-07T10:33:41.010" v="208" actId="962"/>
          <ac:picMkLst>
            <pc:docMk/>
            <pc:sldMk cId="1865762786" sldId="279"/>
            <ac:picMk id="6" creationId="{C64E246F-5AEF-DFF0-2A30-4D90E3083C50}"/>
          </ac:picMkLst>
        </pc:picChg>
        <pc:picChg chg="del">
          <ac:chgData name="Alex Darvill - Education Safeguarding Adviser" userId="624883b4-1e9b-4e2d-9c7d-7cb1dff1ea78" providerId="ADAL" clId="{A1DBE915-84E8-4A80-9D33-63A65026D4D1}" dt="2024-08-07T10:15:20.029" v="11" actId="478"/>
          <ac:picMkLst>
            <pc:docMk/>
            <pc:sldMk cId="1865762786" sldId="279"/>
            <ac:picMk id="11" creationId="{52BFA61C-E812-2EBD-3548-4E406CAE1E89}"/>
          </ac:picMkLst>
        </pc:picChg>
      </pc:sldChg>
      <pc:sldChg chg="modSp">
        <pc:chgData name="Alex Darvill - Education Safeguarding Adviser" userId="624883b4-1e9b-4e2d-9c7d-7cb1dff1ea78" providerId="ADAL" clId="{A1DBE915-84E8-4A80-9D33-63A65026D4D1}" dt="2024-08-07T10:37:16.776" v="247" actId="962"/>
        <pc:sldMkLst>
          <pc:docMk/>
          <pc:sldMk cId="1481281785" sldId="280"/>
        </pc:sldMkLst>
        <pc:spChg chg="mod">
          <ac:chgData name="Alex Darvill - Education Safeguarding Adviser" userId="624883b4-1e9b-4e2d-9c7d-7cb1dff1ea78" providerId="ADAL" clId="{A1DBE915-84E8-4A80-9D33-63A65026D4D1}" dt="2024-08-07T10:37:08.072" v="245" actId="13244"/>
          <ac:spMkLst>
            <pc:docMk/>
            <pc:sldMk cId="1481281785" sldId="280"/>
            <ac:spMk id="15" creationId="{F7310B56-BC5C-178F-7CB5-20620FCE54BB}"/>
          </ac:spMkLst>
        </pc:spChg>
        <pc:spChg chg="mod">
          <ac:chgData name="Alex Darvill - Education Safeguarding Adviser" userId="624883b4-1e9b-4e2d-9c7d-7cb1dff1ea78" providerId="ADAL" clId="{A1DBE915-84E8-4A80-9D33-63A65026D4D1}" dt="2024-08-07T10:37:12.138" v="246" actId="13244"/>
          <ac:spMkLst>
            <pc:docMk/>
            <pc:sldMk cId="1481281785" sldId="280"/>
            <ac:spMk id="16" creationId="{CAF3757F-F762-6141-C099-752CCB16C684}"/>
          </ac:spMkLst>
        </pc:spChg>
        <pc:picChg chg="mod">
          <ac:chgData name="Alex Darvill - Education Safeguarding Adviser" userId="624883b4-1e9b-4e2d-9c7d-7cb1dff1ea78" providerId="ADAL" clId="{A1DBE915-84E8-4A80-9D33-63A65026D4D1}" dt="2024-08-07T10:37:16.776" v="247" actId="962"/>
          <ac:picMkLst>
            <pc:docMk/>
            <pc:sldMk cId="1481281785" sldId="280"/>
            <ac:picMk id="17" creationId="{A8BFE998-D69B-DF4B-BE30-0C76C1F99D09}"/>
          </ac:picMkLst>
        </pc:picChg>
      </pc:sldChg>
      <pc:sldChg chg="modSp mod">
        <pc:chgData name="Alex Darvill - Education Safeguarding Adviser" userId="624883b4-1e9b-4e2d-9c7d-7cb1dff1ea78" providerId="ADAL" clId="{A1DBE915-84E8-4A80-9D33-63A65026D4D1}" dt="2024-08-07T10:36:04.773" v="241" actId="962"/>
        <pc:sldMkLst>
          <pc:docMk/>
          <pc:sldMk cId="1327630193" sldId="281"/>
        </pc:sldMkLst>
        <pc:spChg chg="mod">
          <ac:chgData name="Alex Darvill - Education Safeguarding Adviser" userId="624883b4-1e9b-4e2d-9c7d-7cb1dff1ea78" providerId="ADAL" clId="{A1DBE915-84E8-4A80-9D33-63A65026D4D1}" dt="2024-08-07T10:33:52.238" v="209" actId="33553"/>
          <ac:spMkLst>
            <pc:docMk/>
            <pc:sldMk cId="1327630193" sldId="281"/>
            <ac:spMk id="8" creationId="{2354B042-05B3-DA9E-60A7-CD44BB04A6E2}"/>
          </ac:spMkLst>
        </pc:spChg>
        <pc:spChg chg="mod">
          <ac:chgData name="Alex Darvill - Education Safeguarding Adviser" userId="624883b4-1e9b-4e2d-9c7d-7cb1dff1ea78" providerId="ADAL" clId="{A1DBE915-84E8-4A80-9D33-63A65026D4D1}" dt="2024-08-07T10:14:22.942" v="9" actId="20577"/>
          <ac:spMkLst>
            <pc:docMk/>
            <pc:sldMk cId="1327630193" sldId="281"/>
            <ac:spMk id="9" creationId="{AB9F2D67-F4CE-F647-BDC9-05DBB5F749EB}"/>
          </ac:spMkLst>
        </pc:spChg>
        <pc:spChg chg="mod">
          <ac:chgData name="Alex Darvill - Education Safeguarding Adviser" userId="624883b4-1e9b-4e2d-9c7d-7cb1dff1ea78" providerId="ADAL" clId="{A1DBE915-84E8-4A80-9D33-63A65026D4D1}" dt="2024-08-07T10:14:32.976" v="10" actId="33524"/>
          <ac:spMkLst>
            <pc:docMk/>
            <pc:sldMk cId="1327630193" sldId="281"/>
            <ac:spMk id="10" creationId="{D02C6CD3-8439-BC00-D386-C9EB58EFC455}"/>
          </ac:spMkLst>
        </pc:spChg>
        <pc:picChg chg="mod">
          <ac:chgData name="Alex Darvill - Education Safeguarding Adviser" userId="624883b4-1e9b-4e2d-9c7d-7cb1dff1ea78" providerId="ADAL" clId="{A1DBE915-84E8-4A80-9D33-63A65026D4D1}" dt="2024-08-07T10:36:04.773" v="241" actId="962"/>
          <ac:picMkLst>
            <pc:docMk/>
            <pc:sldMk cId="1327630193" sldId="281"/>
            <ac:picMk id="1026" creationId="{9FAB74A1-91BA-EFB1-E876-2CA4E38A4B62}"/>
          </ac:picMkLst>
        </pc:picChg>
      </pc:sldChg>
      <pc:sldChg chg="modSp">
        <pc:chgData name="Alex Darvill - Education Safeguarding Adviser" userId="624883b4-1e9b-4e2d-9c7d-7cb1dff1ea78" providerId="ADAL" clId="{A1DBE915-84E8-4A80-9D33-63A65026D4D1}" dt="2024-08-07T10:37:35.305" v="248" actId="962"/>
        <pc:sldMkLst>
          <pc:docMk/>
          <pc:sldMk cId="1132936464" sldId="282"/>
        </pc:sldMkLst>
        <pc:picChg chg="mod">
          <ac:chgData name="Alex Darvill - Education Safeguarding Adviser" userId="624883b4-1e9b-4e2d-9c7d-7cb1dff1ea78" providerId="ADAL" clId="{A1DBE915-84E8-4A80-9D33-63A65026D4D1}" dt="2024-08-07T10:37:35.305" v="248" actId="962"/>
          <ac:picMkLst>
            <pc:docMk/>
            <pc:sldMk cId="1132936464" sldId="282"/>
            <ac:picMk id="1026" creationId="{9FAB74A1-91BA-EFB1-E876-2CA4E38A4B62}"/>
          </ac:picMkLst>
        </pc:picChg>
      </pc:sldChg>
      <pc:sldChg chg="modSp">
        <pc:chgData name="Alex Darvill - Education Safeguarding Adviser" userId="624883b4-1e9b-4e2d-9c7d-7cb1dff1ea78" providerId="ADAL" clId="{A1DBE915-84E8-4A80-9D33-63A65026D4D1}" dt="2024-08-07T10:37:56.252" v="249" actId="962"/>
        <pc:sldMkLst>
          <pc:docMk/>
          <pc:sldMk cId="721353241" sldId="283"/>
        </pc:sldMkLst>
        <pc:picChg chg="mod">
          <ac:chgData name="Alex Darvill - Education Safeguarding Adviser" userId="624883b4-1e9b-4e2d-9c7d-7cb1dff1ea78" providerId="ADAL" clId="{A1DBE915-84E8-4A80-9D33-63A65026D4D1}" dt="2024-08-07T10:37:56.252" v="249" actId="962"/>
          <ac:picMkLst>
            <pc:docMk/>
            <pc:sldMk cId="721353241" sldId="283"/>
            <ac:picMk id="1026" creationId="{9FAB74A1-91BA-EFB1-E876-2CA4E38A4B62}"/>
          </ac:picMkLst>
        </pc:picChg>
      </pc:sldChg>
      <pc:sldChg chg="modSp mod">
        <pc:chgData name="Alex Darvill - Education Safeguarding Adviser" userId="624883b4-1e9b-4e2d-9c7d-7cb1dff1ea78" providerId="ADAL" clId="{A1DBE915-84E8-4A80-9D33-63A65026D4D1}" dt="2024-08-07T10:38:07.674" v="250" actId="962"/>
        <pc:sldMkLst>
          <pc:docMk/>
          <pc:sldMk cId="523503719" sldId="286"/>
        </pc:sldMkLst>
        <pc:spChg chg="mod">
          <ac:chgData name="Alex Darvill - Education Safeguarding Adviser" userId="624883b4-1e9b-4e2d-9c7d-7cb1dff1ea78" providerId="ADAL" clId="{A1DBE915-84E8-4A80-9D33-63A65026D4D1}" dt="2024-08-07T10:18:29.663" v="16" actId="1076"/>
          <ac:spMkLst>
            <pc:docMk/>
            <pc:sldMk cId="523503719" sldId="286"/>
            <ac:spMk id="5" creationId="{9BD968D4-DE14-35A0-413F-CB1A3237CB1D}"/>
          </ac:spMkLst>
        </pc:spChg>
        <pc:picChg chg="mod">
          <ac:chgData name="Alex Darvill - Education Safeguarding Adviser" userId="624883b4-1e9b-4e2d-9c7d-7cb1dff1ea78" providerId="ADAL" clId="{A1DBE915-84E8-4A80-9D33-63A65026D4D1}" dt="2024-08-07T10:38:07.674" v="250" actId="962"/>
          <ac:picMkLst>
            <pc:docMk/>
            <pc:sldMk cId="523503719" sldId="286"/>
            <ac:picMk id="1026" creationId="{9FAB74A1-91BA-EFB1-E876-2CA4E38A4B62}"/>
          </ac:picMkLst>
        </pc:picChg>
      </pc:sldChg>
      <pc:sldChg chg="modSp">
        <pc:chgData name="Alex Darvill - Education Safeguarding Adviser" userId="624883b4-1e9b-4e2d-9c7d-7cb1dff1ea78" providerId="ADAL" clId="{A1DBE915-84E8-4A80-9D33-63A65026D4D1}" dt="2024-08-07T10:38:18.872" v="251" actId="962"/>
        <pc:sldMkLst>
          <pc:docMk/>
          <pc:sldMk cId="1485838809" sldId="287"/>
        </pc:sldMkLst>
        <pc:picChg chg="mod">
          <ac:chgData name="Alex Darvill - Education Safeguarding Adviser" userId="624883b4-1e9b-4e2d-9c7d-7cb1dff1ea78" providerId="ADAL" clId="{A1DBE915-84E8-4A80-9D33-63A65026D4D1}" dt="2024-08-07T10:38:18.872" v="251" actId="962"/>
          <ac:picMkLst>
            <pc:docMk/>
            <pc:sldMk cId="1485838809" sldId="287"/>
            <ac:picMk id="1026" creationId="{9FAB74A1-91BA-EFB1-E876-2CA4E38A4B62}"/>
          </ac:picMkLst>
        </pc:picChg>
      </pc:sldChg>
      <pc:sldChg chg="del">
        <pc:chgData name="Alex Darvill - Education Safeguarding Adviser" userId="624883b4-1e9b-4e2d-9c7d-7cb1dff1ea78" providerId="ADAL" clId="{A1DBE915-84E8-4A80-9D33-63A65026D4D1}" dt="2024-08-07T10:22:27.320" v="37" actId="47"/>
        <pc:sldMkLst>
          <pc:docMk/>
          <pc:sldMk cId="3072407069" sldId="289"/>
        </pc:sldMkLst>
      </pc:sldChg>
      <pc:sldChg chg="del">
        <pc:chgData name="Alex Darvill - Education Safeguarding Adviser" userId="624883b4-1e9b-4e2d-9c7d-7cb1dff1ea78" providerId="ADAL" clId="{A1DBE915-84E8-4A80-9D33-63A65026D4D1}" dt="2024-08-07T10:22:12.170" v="35" actId="47"/>
        <pc:sldMkLst>
          <pc:docMk/>
          <pc:sldMk cId="10896476" sldId="290"/>
        </pc:sldMkLst>
      </pc:sldChg>
      <pc:sldChg chg="del">
        <pc:chgData name="Alex Darvill - Education Safeguarding Adviser" userId="624883b4-1e9b-4e2d-9c7d-7cb1dff1ea78" providerId="ADAL" clId="{A1DBE915-84E8-4A80-9D33-63A65026D4D1}" dt="2024-08-07T10:22:24.737" v="36" actId="47"/>
        <pc:sldMkLst>
          <pc:docMk/>
          <pc:sldMk cId="3576292203" sldId="291"/>
        </pc:sldMkLst>
      </pc:sldChg>
      <pc:sldChg chg="modSp mod">
        <pc:chgData name="Alex Darvill - Education Safeguarding Adviser" userId="624883b4-1e9b-4e2d-9c7d-7cb1dff1ea78" providerId="ADAL" clId="{A1DBE915-84E8-4A80-9D33-63A65026D4D1}" dt="2024-08-07T10:21:08.287" v="34" actId="5793"/>
        <pc:sldMkLst>
          <pc:docMk/>
          <pc:sldMk cId="2096976853" sldId="296"/>
        </pc:sldMkLst>
        <pc:spChg chg="mod">
          <ac:chgData name="Alex Darvill - Education Safeguarding Adviser" userId="624883b4-1e9b-4e2d-9c7d-7cb1dff1ea78" providerId="ADAL" clId="{A1DBE915-84E8-4A80-9D33-63A65026D4D1}" dt="2024-08-07T10:21:08.287" v="34" actId="5793"/>
          <ac:spMkLst>
            <pc:docMk/>
            <pc:sldMk cId="2096976853" sldId="296"/>
            <ac:spMk id="6" creationId="{2717CA88-AB60-A944-89AE-0229F12D2214}"/>
          </ac:spMkLst>
        </pc:spChg>
      </pc:sldChg>
      <pc:sldChg chg="modSp mod">
        <pc:chgData name="Alex Darvill - Education Safeguarding Adviser" userId="624883b4-1e9b-4e2d-9c7d-7cb1dff1ea78" providerId="ADAL" clId="{A1DBE915-84E8-4A80-9D33-63A65026D4D1}" dt="2024-08-07T10:19:54.369" v="19" actId="207"/>
        <pc:sldMkLst>
          <pc:docMk/>
          <pc:sldMk cId="2497372077" sldId="297"/>
        </pc:sldMkLst>
        <pc:spChg chg="mod">
          <ac:chgData name="Alex Darvill - Education Safeguarding Adviser" userId="624883b4-1e9b-4e2d-9c7d-7cb1dff1ea78" providerId="ADAL" clId="{A1DBE915-84E8-4A80-9D33-63A65026D4D1}" dt="2024-08-07T10:19:54.369" v="19" actId="207"/>
          <ac:spMkLst>
            <pc:docMk/>
            <pc:sldMk cId="2497372077" sldId="297"/>
            <ac:spMk id="6" creationId="{2717CA88-AB60-A944-89AE-0229F12D2214}"/>
          </ac:spMkLst>
        </pc:spChg>
      </pc:sldChg>
      <pc:sldChg chg="modSp mod">
        <pc:chgData name="Alex Darvill - Education Safeguarding Adviser" userId="624883b4-1e9b-4e2d-9c7d-7cb1dff1ea78" providerId="ADAL" clId="{A1DBE915-84E8-4A80-9D33-63A65026D4D1}" dt="2024-08-07T10:20:03.157" v="20" actId="207"/>
        <pc:sldMkLst>
          <pc:docMk/>
          <pc:sldMk cId="3925232450" sldId="298"/>
        </pc:sldMkLst>
        <pc:spChg chg="mod">
          <ac:chgData name="Alex Darvill - Education Safeguarding Adviser" userId="624883b4-1e9b-4e2d-9c7d-7cb1dff1ea78" providerId="ADAL" clId="{A1DBE915-84E8-4A80-9D33-63A65026D4D1}" dt="2024-08-07T10:20:03.157" v="20" actId="207"/>
          <ac:spMkLst>
            <pc:docMk/>
            <pc:sldMk cId="3925232450" sldId="298"/>
            <ac:spMk id="6" creationId="{2717CA88-AB60-A944-89AE-0229F12D2214}"/>
          </ac:spMkLst>
        </pc:spChg>
      </pc:sldChg>
      <pc:sldChg chg="modSp">
        <pc:chgData name="Alex Darvill - Education Safeguarding Adviser" userId="624883b4-1e9b-4e2d-9c7d-7cb1dff1ea78" providerId="ADAL" clId="{A1DBE915-84E8-4A80-9D33-63A65026D4D1}" dt="2024-08-07T10:38:31.097" v="252" actId="962"/>
        <pc:sldMkLst>
          <pc:docMk/>
          <pc:sldMk cId="1283132000" sldId="299"/>
        </pc:sldMkLst>
        <pc:picChg chg="mod">
          <ac:chgData name="Alex Darvill - Education Safeguarding Adviser" userId="624883b4-1e9b-4e2d-9c7d-7cb1dff1ea78" providerId="ADAL" clId="{A1DBE915-84E8-4A80-9D33-63A65026D4D1}" dt="2024-08-07T10:38:31.097" v="252" actId="962"/>
          <ac:picMkLst>
            <pc:docMk/>
            <pc:sldMk cId="1283132000" sldId="299"/>
            <ac:picMk id="1026" creationId="{9FAB74A1-91BA-EFB1-E876-2CA4E38A4B62}"/>
          </ac:picMkLst>
        </pc:picChg>
      </pc:sldChg>
      <pc:sldChg chg="modSp mod">
        <pc:chgData name="Alex Darvill - Education Safeguarding Adviser" userId="624883b4-1e9b-4e2d-9c7d-7cb1dff1ea78" providerId="ADAL" clId="{A1DBE915-84E8-4A80-9D33-63A65026D4D1}" dt="2024-08-07T10:32:43.540" v="79" actId="20577"/>
        <pc:sldMkLst>
          <pc:docMk/>
          <pc:sldMk cId="2394565395" sldId="3503"/>
        </pc:sldMkLst>
        <pc:spChg chg="mod">
          <ac:chgData name="Alex Darvill - Education Safeguarding Adviser" userId="624883b4-1e9b-4e2d-9c7d-7cb1dff1ea78" providerId="ADAL" clId="{A1DBE915-84E8-4A80-9D33-63A65026D4D1}" dt="2024-08-07T10:32:05.470" v="49" actId="20577"/>
          <ac:spMkLst>
            <pc:docMk/>
            <pc:sldMk cId="2394565395" sldId="3503"/>
            <ac:spMk id="3" creationId="{66FF32F9-2255-E5DE-3434-DA56BFA4156D}"/>
          </ac:spMkLst>
        </pc:spChg>
        <pc:spChg chg="mod">
          <ac:chgData name="Alex Darvill - Education Safeguarding Adviser" userId="624883b4-1e9b-4e2d-9c7d-7cb1dff1ea78" providerId="ADAL" clId="{A1DBE915-84E8-4A80-9D33-63A65026D4D1}" dt="2024-08-07T10:32:43.540" v="79" actId="20577"/>
          <ac:spMkLst>
            <pc:docMk/>
            <pc:sldMk cId="2394565395" sldId="3503"/>
            <ac:spMk id="4" creationId="{4AC8350C-EC6E-CE82-26A1-B2F2809AFF4D}"/>
          </ac:spMkLst>
        </pc:spChg>
      </pc:sldChg>
    </pc:docChg>
  </pc:docChgLst>
  <pc:docChgLst>
    <pc:chgData name="Alex Darvill - Education Safeguarding Adviser" userId="624883b4-1e9b-4e2d-9c7d-7cb1dff1ea78" providerId="ADAL" clId="{13133152-0039-4797-863D-A8FA9C1C9BEC}"/>
    <pc:docChg chg="custSel delSld modSld">
      <pc:chgData name="Alex Darvill - Education Safeguarding Adviser" userId="624883b4-1e9b-4e2d-9c7d-7cb1dff1ea78" providerId="ADAL" clId="{13133152-0039-4797-863D-A8FA9C1C9BEC}" dt="2024-08-14T13:51:02.545" v="16" actId="1076"/>
      <pc:docMkLst>
        <pc:docMk/>
      </pc:docMkLst>
      <pc:sldChg chg="del">
        <pc:chgData name="Alex Darvill - Education Safeguarding Adviser" userId="624883b4-1e9b-4e2d-9c7d-7cb1dff1ea78" providerId="ADAL" clId="{13133152-0039-4797-863D-A8FA9C1C9BEC}" dt="2024-08-14T13:49:54.713" v="12" actId="47"/>
        <pc:sldMkLst>
          <pc:docMk/>
          <pc:sldMk cId="1375008183" sldId="258"/>
        </pc:sldMkLst>
      </pc:sldChg>
      <pc:sldChg chg="del">
        <pc:chgData name="Alex Darvill - Education Safeguarding Adviser" userId="624883b4-1e9b-4e2d-9c7d-7cb1dff1ea78" providerId="ADAL" clId="{13133152-0039-4797-863D-A8FA9C1C9BEC}" dt="2024-08-12T08:13:58.745" v="7" actId="47"/>
        <pc:sldMkLst>
          <pc:docMk/>
          <pc:sldMk cId="2497372077" sldId="297"/>
        </pc:sldMkLst>
      </pc:sldChg>
      <pc:sldChg chg="del">
        <pc:chgData name="Alex Darvill - Education Safeguarding Adviser" userId="624883b4-1e9b-4e2d-9c7d-7cb1dff1ea78" providerId="ADAL" clId="{13133152-0039-4797-863D-A8FA9C1C9BEC}" dt="2024-08-12T08:13:59.894" v="8" actId="47"/>
        <pc:sldMkLst>
          <pc:docMk/>
          <pc:sldMk cId="3925232450" sldId="298"/>
        </pc:sldMkLst>
      </pc:sldChg>
      <pc:sldChg chg="del">
        <pc:chgData name="Alex Darvill - Education Safeguarding Adviser" userId="624883b4-1e9b-4e2d-9c7d-7cb1dff1ea78" providerId="ADAL" clId="{13133152-0039-4797-863D-A8FA9C1C9BEC}" dt="2024-08-12T08:16:22.806" v="9" actId="47"/>
        <pc:sldMkLst>
          <pc:docMk/>
          <pc:sldMk cId="804400910" sldId="3466"/>
        </pc:sldMkLst>
      </pc:sldChg>
      <pc:sldChg chg="del">
        <pc:chgData name="Alex Darvill - Education Safeguarding Adviser" userId="624883b4-1e9b-4e2d-9c7d-7cb1dff1ea78" providerId="ADAL" clId="{13133152-0039-4797-863D-A8FA9C1C9BEC}" dt="2024-08-12T08:16:24.774" v="11" actId="47"/>
        <pc:sldMkLst>
          <pc:docMk/>
          <pc:sldMk cId="3233975427" sldId="3502"/>
        </pc:sldMkLst>
      </pc:sldChg>
      <pc:sldChg chg="del">
        <pc:chgData name="Alex Darvill - Education Safeguarding Adviser" userId="624883b4-1e9b-4e2d-9c7d-7cb1dff1ea78" providerId="ADAL" clId="{13133152-0039-4797-863D-A8FA9C1C9BEC}" dt="2024-08-12T08:16:23.841" v="10" actId="47"/>
        <pc:sldMkLst>
          <pc:docMk/>
          <pc:sldMk cId="1456198890" sldId="3509"/>
        </pc:sldMkLst>
      </pc:sldChg>
      <pc:sldChg chg="addSp delSp modSp del mod">
        <pc:chgData name="Alex Darvill - Education Safeguarding Adviser" userId="624883b4-1e9b-4e2d-9c7d-7cb1dff1ea78" providerId="ADAL" clId="{13133152-0039-4797-863D-A8FA9C1C9BEC}" dt="2024-08-14T13:51:02.545" v="16" actId="1076"/>
        <pc:sldMkLst>
          <pc:docMk/>
          <pc:sldMk cId="2394565395" sldId="3510"/>
        </pc:sldMkLst>
        <pc:spChg chg="mod">
          <ac:chgData name="Alex Darvill - Education Safeguarding Adviser" userId="624883b4-1e9b-4e2d-9c7d-7cb1dff1ea78" providerId="ADAL" clId="{13133152-0039-4797-863D-A8FA9C1C9BEC}" dt="2024-08-12T08:10:56.803" v="5" actId="20577"/>
          <ac:spMkLst>
            <pc:docMk/>
            <pc:sldMk cId="2394565395" sldId="3510"/>
            <ac:spMk id="3" creationId="{66FF32F9-2255-E5DE-3434-DA56BFA4156D}"/>
          </ac:spMkLst>
        </pc:spChg>
        <pc:spChg chg="add mod">
          <ac:chgData name="Alex Darvill - Education Safeguarding Adviser" userId="624883b4-1e9b-4e2d-9c7d-7cb1dff1ea78" providerId="ADAL" clId="{13133152-0039-4797-863D-A8FA9C1C9BEC}" dt="2024-08-14T13:50:58.240" v="15" actId="478"/>
          <ac:spMkLst>
            <pc:docMk/>
            <pc:sldMk cId="2394565395" sldId="3510"/>
            <ac:spMk id="8" creationId="{8C3F893B-36AB-B0E3-470A-27221D7FCDE0}"/>
          </ac:spMkLst>
        </pc:spChg>
        <pc:picChg chg="add mod">
          <ac:chgData name="Alex Darvill - Education Safeguarding Adviser" userId="624883b4-1e9b-4e2d-9c7d-7cb1dff1ea78" providerId="ADAL" clId="{13133152-0039-4797-863D-A8FA9C1C9BEC}" dt="2024-08-14T13:51:02.545" v="16" actId="1076"/>
          <ac:picMkLst>
            <pc:docMk/>
            <pc:sldMk cId="2394565395" sldId="3510"/>
            <ac:picMk id="5" creationId="{CAB13459-7676-41D9-0657-CFD841277511}"/>
          </ac:picMkLst>
        </pc:picChg>
        <pc:picChg chg="del">
          <ac:chgData name="Alex Darvill - Education Safeguarding Adviser" userId="624883b4-1e9b-4e2d-9c7d-7cb1dff1ea78" providerId="ADAL" clId="{13133152-0039-4797-863D-A8FA9C1C9BEC}" dt="2024-08-14T13:50:58.240" v="15" actId="478"/>
          <ac:picMkLst>
            <pc:docMk/>
            <pc:sldMk cId="2394565395" sldId="3510"/>
            <ac:picMk id="28" creationId="{3924476F-4AF1-AB1F-3148-29CB4C3EF2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15/08/2024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can be used as part of ongoing training for staff.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144860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Channel is a programme which focuses on providing support at an early stage to people who are identified as being vulnerable to being drawn into terrorism. It provides a mechanism for schools to make referrals if they are concerned that an individual might be vulnerable to radicalisation. An individual’s engagement with the programme is entirely voluntary at all stages. Guidance on Channel is available at: Channel guidance, and a Channel awareness e-learning programme is available for staff at: Channel General Awareness. The school or college’s Designated Safeguarding Lead (and any deputies) should be aware of local procedures for making a Channel referral. As a Channel partner, the school or college may be asked to attend a Channel panel to discuss the individual referred to determine whether they are vulnerable to being drawn into terrorism and consider the appropriate support required. </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17</a:t>
            </a:fld>
            <a:endParaRPr lang="en-GB"/>
          </a:p>
        </p:txBody>
      </p:sp>
    </p:spTree>
    <p:extLst>
      <p:ext uri="{BB962C8B-B14F-4D97-AF65-F5344CB8AC3E}">
        <p14:creationId xmlns:p14="http://schemas.microsoft.com/office/powerpoint/2010/main" val="1420198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group activity</a:t>
            </a:r>
            <a:r>
              <a:rPr lang="en-GB" dirty="0"/>
              <a:t>: What signs would warrant a prevent referral form? The following slide shall show an uncomplete list of high, medium and low signs. A full list can be found on:</a:t>
            </a:r>
          </a:p>
          <a:p>
            <a:endParaRPr lang="en-GB" dirty="0"/>
          </a:p>
          <a:p>
            <a:r>
              <a:rPr lang="en-GB" dirty="0"/>
              <a:t> https://www.gov.uk/government/publications/the-prevent-duty-safeguarding-learners-vulnerable-to-radicalisation/managing-risk-of-radicalisation-in-your-education-setting</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262300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49999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337392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38D22-8D28-44B7-B4B7-D4F1F4D9E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141417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guidance states that schools should be safe spaces in which children and young people can understand and discuss sensitive topics, including terrorism and the extremist ideas that are part of terrorist ideology, and learn how to challenge these ideas. </a:t>
            </a:r>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315001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Prevent model (right) shows how the strategy tackles the ideological causes that lead to radicalisation. Then, intervenes to support those susceptible to radicalisation and rehabilitates those engaged with terrorism.</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142955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These duties are imposed on maintained schools by sections 406 and 407 of the Education Act 1996. Similar duties are placed on the proprietors of independent schools, including academies (but not 16-19 academies) by the Independent School Standards</a:t>
            </a:r>
            <a:endParaRPr lang="en-GB" dirty="0"/>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399541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For discussion: </a:t>
            </a:r>
            <a:r>
              <a:rPr lang="en-GB" dirty="0"/>
              <a:t>What does your school</a:t>
            </a:r>
            <a:r>
              <a:rPr lang="en-GB" baseline="0" dirty="0"/>
              <a:t> do to prevent radicalisation?</a:t>
            </a:r>
            <a:endParaRPr lang="en-GB" dirty="0"/>
          </a:p>
          <a:p>
            <a:endParaRPr lang="en-GB" b="1" dirty="0"/>
          </a:p>
          <a:p>
            <a:endParaRPr lang="en-GB" b="1" dirty="0"/>
          </a:p>
          <a:p>
            <a:r>
              <a:rPr lang="en-GB" b="1" dirty="0"/>
              <a:t>Children from all kinds of different backgrounds can become radicalised</a:t>
            </a:r>
          </a:p>
          <a:p>
            <a:endParaRPr lang="en-GB" b="1" dirty="0"/>
          </a:p>
          <a:p>
            <a:r>
              <a:rPr lang="en-GB" dirty="0"/>
              <a:t>You need to be aware of the factors that make your pupils more vulnerable to radicalisation. The following is a guide only, and you need to use your professional judgment to assess their vulnerability.</a:t>
            </a:r>
          </a:p>
          <a:p>
            <a:r>
              <a:rPr lang="en-GB" dirty="0"/>
              <a:t>Young people often struggle with their sense of identity, and this can make them vulnerable to extremist influence. Some may feel distant from their cultural or religious heritage, or isolated from the prevailing British culture, which may lead them to question their place in British society.</a:t>
            </a:r>
          </a:p>
          <a:p>
            <a:r>
              <a:rPr lang="en-GB" dirty="0"/>
              <a:t>Personal circumstances, such as tensions in the family or having experienced a traumatic event, can also increase vulnerability. Extremists prey on low self-esteem, perceptions of injustice and feelings of failure combined with a sense of grievance, often triggered by firsthand experience of racism or discrimination. If your pupils have special educational needs, or find it difficult to interact socially, empathise or understand the consequences of their actions, they may be more vulnerable to radicalisation.</a:t>
            </a:r>
          </a:p>
          <a:p>
            <a:r>
              <a:rPr lang="en-GB" dirty="0"/>
              <a:t>External factors, such as tensions in the local community, events affecting their country or region of origin, having friends or family who have joined extremist groups, and exposure to narrow points of view, are also a factor.</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196891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Group activity (optional) </a:t>
            </a:r>
            <a:r>
              <a:rPr lang="en-GB" b="0" dirty="0"/>
              <a:t>What behaviours associated with Right-Wing extremism could a young person demonstrate? </a:t>
            </a:r>
          </a:p>
          <a:p>
            <a:endParaRPr lang="en-GB" b="0" dirty="0"/>
          </a:p>
          <a:p>
            <a:r>
              <a:rPr lang="en-GB" sz="2400" b="1" dirty="0"/>
              <a:t>Low risk signs:</a:t>
            </a:r>
          </a:p>
          <a:p>
            <a:pPr marL="171450" indent="-171450">
              <a:buFont typeface="Arial" panose="020B0604020202020204" pitchFamily="34" charset="0"/>
              <a:buChar char="•"/>
            </a:pPr>
            <a:r>
              <a:rPr lang="en-GB" b="0" dirty="0"/>
              <a:t>Taking an interest in right-wing politics </a:t>
            </a:r>
          </a:p>
          <a:p>
            <a:pPr marL="171450" indent="-171450">
              <a:buFont typeface="Arial" panose="020B0604020202020204" pitchFamily="34" charset="0"/>
              <a:buChar char="•"/>
            </a:pPr>
            <a:r>
              <a:rPr lang="en-GB" b="0" dirty="0"/>
              <a:t>Being active on social media </a:t>
            </a:r>
          </a:p>
          <a:p>
            <a:r>
              <a:rPr lang="en-GB" b="1" dirty="0"/>
              <a:t>Medium and high-risk signs:</a:t>
            </a:r>
          </a:p>
          <a:p>
            <a:pPr marL="171450" indent="-171450">
              <a:buFont typeface="Arial" panose="020B0604020202020204" pitchFamily="34" charset="0"/>
              <a:buChar char="•"/>
            </a:pPr>
            <a:r>
              <a:rPr lang="en-GB" b="0" dirty="0"/>
              <a:t>Making racially charged comments towards Muslims individuals.</a:t>
            </a:r>
          </a:p>
          <a:p>
            <a:pPr marL="171450" indent="-171450">
              <a:buFont typeface="Arial" panose="020B0604020202020204" pitchFamily="34" charset="0"/>
              <a:buChar char="•"/>
            </a:pPr>
            <a:r>
              <a:rPr lang="en-GB" b="0" dirty="0"/>
              <a:t>Possessing objects associated with the Nazi Party, National Front, Combat-18 or National Action</a:t>
            </a:r>
          </a:p>
          <a:p>
            <a:pPr marL="171450" indent="-171450">
              <a:buFont typeface="Arial" panose="020B0604020202020204" pitchFamily="34" charset="0"/>
              <a:buChar char="•"/>
            </a:pPr>
            <a:r>
              <a:rPr lang="en-GB" b="0" dirty="0"/>
              <a:t>Producing materiel (paper or digital) linked to notions of ‘white nationalism’, islamophobia or antisemitism </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256243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Group activity (optional) </a:t>
            </a:r>
            <a:r>
              <a:rPr lang="en-GB" b="0" dirty="0"/>
              <a:t>What behaviours associated with Islamist Extremism could a young person demonstrate?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Low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Criticising UK government politics towards the middle-east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Adopting religious dress like: Hijab, Burka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Medium or High-Risk: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Making comments (online or in person) that support groups such as Daesh (ISIS.)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Expressing a clear interest to travel to a conflict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Accessing materiel online which shows support for terrorist groups</a:t>
            </a:r>
          </a:p>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12</a:t>
            </a:fld>
            <a:endParaRPr lang="en-GB"/>
          </a:p>
        </p:txBody>
      </p:sp>
    </p:spTree>
    <p:extLst>
      <p:ext uri="{BB962C8B-B14F-4D97-AF65-F5344CB8AC3E}">
        <p14:creationId xmlns:p14="http://schemas.microsoft.com/office/powerpoint/2010/main" val="216962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175844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15/08/2024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15/08/2024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15/08/2024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preventreferrals@essex.pnn.polick.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prevent@essex.police.uk" TargetMode="Externa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Guidance%20doc%20%26%20Model%20polices-moved/Level%202%20training/2022-23/Essex%20School%20Infoli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educateagainsthate.com/" TargetMode="External"/><Relationship Id="rId3" Type="http://schemas.openxmlformats.org/officeDocument/2006/relationships/image" Target="../media/image17.png"/><Relationship Id="rId7" Type="http://schemas.openxmlformats.org/officeDocument/2006/relationships/hyperlink" Target="http://counterextremism.lgfl.org.uk/default.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counterterrorism.police.uk/" TargetMode="External"/><Relationship Id="rId5" Type="http://schemas.openxmlformats.org/officeDocument/2006/relationships/hyperlink" Target="https://www.childnet.com/resources/trust-me?mc_cid=455b2ae4c5&amp;mc_eid=c306408d2b" TargetMode="External"/><Relationship Id="rId4" Type="http://schemas.openxmlformats.org/officeDocument/2006/relationships/hyperlink" Target="https://act.campaign.gov.uk/" TargetMode="External"/><Relationship Id="rId9" Type="http://schemas.openxmlformats.org/officeDocument/2006/relationships/hyperlink" Target="https://actearly.uk/"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refuge.org.uk/" TargetMode="External"/><Relationship Id="rId3" Type="http://schemas.openxmlformats.org/officeDocument/2006/relationships/hyperlink" Target="https://assets.publishing.service.gov.uk/media/65803ff395bf65000d7191a2/Working_together_to_safeguard_children_2023_-_summary_of_changes.pdf" TargetMode="External"/><Relationship Id="rId7" Type="http://schemas.openxmlformats.org/officeDocument/2006/relationships/hyperlink" Target="https://www.essex.gov.uk/children-young-people-and-families/support-children-young-people-and-famili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www.escb.co.uk/media/2698/ecc-early-help-drop-in-poster-2022.pdf" TargetMode="External"/><Relationship Id="rId11" Type="http://schemas.openxmlformats.org/officeDocument/2006/relationships/hyperlink" Target="https://setdab.org/" TargetMode="External"/><Relationship Id="rId5" Type="http://schemas.openxmlformats.org/officeDocument/2006/relationships/hyperlink" Target="https://www.escb.co.uk/learning-and-development/preparing-for-difficult-conversations/" TargetMode="External"/><Relationship Id="rId10" Type="http://schemas.openxmlformats.org/officeDocument/2006/relationships/hyperlink" Target="http://www.safelives.org.uk/knowledge-hub/spotlights/spotlight-3-young-people-and-domestic-abuse" TargetMode="External"/><Relationship Id="rId4" Type="http://schemas.openxmlformats.org/officeDocument/2006/relationships/hyperlink" Target="https://www.escb.co.uk/learning-and-development/early-help-and-team-around-the-family-workshops/" TargetMode="External"/><Relationship Id="rId9" Type="http://schemas.openxmlformats.org/officeDocument/2006/relationships/hyperlink" Target="https://www.nspcc.org.uk/preventing-abuse/child-abuse-and-neglect/domestic-abuse/signs-symptoms-effect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ycp.essex.gov.uk/safeguarding/"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www.gov.uk/government/publications/relationships-education-relationships-and-sex-education-rse-and-health-education" TargetMode="External"/><Relationship Id="rId3" Type="http://schemas.openxmlformats.org/officeDocument/2006/relationships/hyperlink" Target="https://www.gov.uk/government/publications/early-years-foundation-stage-framework--2" TargetMode="External"/><Relationship Id="rId7" Type="http://schemas.openxmlformats.org/officeDocument/2006/relationships/hyperlink" Target="https://assets.publishing.service.gov.uk/government/uploads/system/uploads/attachment_data/file/419604/What_to_do_if_you_re_worried_a_child_is_being_abused.pdf" TargetMode="External"/><Relationship Id="rId12" Type="http://schemas.openxmlformats.org/officeDocument/2006/relationships/hyperlink" Target="https://www.gov.uk/guidance/meeting-digital-and-technology-standards-in-schools-and-colleges/filtering-and-monitoring-standards-for-schools-and-college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www.gov.uk/government/publications/working-together-to-safeguard-children--2" TargetMode="External"/><Relationship Id="rId11" Type="http://schemas.openxmlformats.org/officeDocument/2006/relationships/hyperlink" Target="https://www.gov.uk/government/publications/teaching-online-safety-in-schools" TargetMode="External"/><Relationship Id="rId5" Type="http://schemas.openxmlformats.org/officeDocument/2006/relationships/hyperlink" Target="https://www.escb.co.uk/media/2739/set-procedures-may2022.pdf" TargetMode="External"/><Relationship Id="rId10" Type="http://schemas.openxmlformats.org/officeDocument/2006/relationships/hyperlink" Target="https://www.escb.co.uk/media/2701/escb-effectivesupportbooklet2021v7.pdf" TargetMode="External"/><Relationship Id="rId4" Type="http://schemas.openxmlformats.org/officeDocument/2006/relationships/hyperlink" Target="https://www.gov.uk/government/publications/keeping-children-safe-in-education--2" TargetMode="External"/><Relationship Id="rId9" Type="http://schemas.openxmlformats.org/officeDocument/2006/relationships/hyperlink" Target="https://www.gov.uk/government/publications/prevent-duty-guidanc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educationsafeguarding@essex.gov.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tc2eaRY32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s://www.facebook.com/essexcountycouncil" TargetMode="Externa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hyperlink" Target="http://www.gov.uk/government/publications/prevent-duty-guida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39749" y="1196502"/>
            <a:ext cx="6204999" cy="2097498"/>
          </a:xfrm>
        </p:spPr>
        <p:txBody>
          <a:bodyPr/>
          <a:lstStyle/>
          <a:p>
            <a:r>
              <a:rPr lang="en-GB" sz="4400" dirty="0"/>
              <a:t>Level 2 Safeguarding Training for Early Years 2024-2025</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539749" y="3564000"/>
            <a:ext cx="6204999" cy="1080000"/>
          </a:xfrm>
        </p:spPr>
        <p:txBody>
          <a:bodyPr/>
          <a:lstStyle/>
          <a:p>
            <a:r>
              <a:rPr lang="en-GB" sz="4000" b="1" dirty="0">
                <a:solidFill>
                  <a:srgbClr val="4179AA"/>
                </a:solidFill>
                <a:latin typeface="+mn-lt"/>
              </a:rPr>
              <a:t>Prevent awareness </a:t>
            </a: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5220000"/>
            <a:ext cx="4401366" cy="6774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Essex Education Safeguarding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September 2024</a:t>
            </a:r>
          </a:p>
        </p:txBody>
      </p:sp>
      <p:sp>
        <p:nvSpPr>
          <p:cNvPr id="2" name="TextBox 1">
            <a:extLst>
              <a:ext uri="{FF2B5EF4-FFF2-40B4-BE49-F238E27FC236}">
                <a16:creationId xmlns:a16="http://schemas.microsoft.com/office/drawing/2014/main" id="{630497DB-6F80-7EBB-1EDD-F67C2623A76A}"/>
              </a:ext>
            </a:extLst>
          </p:cNvPr>
          <p:cNvSpPr txBox="1"/>
          <p:nvPr/>
        </p:nvSpPr>
        <p:spPr>
          <a:xfrm>
            <a:off x="539750" y="5897461"/>
            <a:ext cx="6725116" cy="6774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Copyright © Essex County Council 2024</a:t>
            </a:r>
            <a:br>
              <a:rPr kumimoji="0" lang="en-GB" sz="1000" b="0" i="0" u="none" strike="noStrike" kern="1200" cap="none" spc="0" normalizeH="0" baseline="0" noProof="0" dirty="0">
                <a:ln>
                  <a:noFill/>
                </a:ln>
                <a:solidFill>
                  <a:srgbClr val="000000"/>
                </a:solidFill>
                <a:effectLst/>
                <a:uLnTx/>
                <a:uFillTx/>
                <a:latin typeface="Calibri"/>
                <a:ea typeface="+mn-ea"/>
                <a:cs typeface="+mn-cs"/>
              </a:rPr>
            </a:br>
            <a:r>
              <a:rPr kumimoji="0" lang="en-GB" sz="1000" b="0" i="0" u="none" strike="noStrike" kern="1200" cap="none" spc="0" normalizeH="0" baseline="0" noProof="0" dirty="0">
                <a:ln>
                  <a:noFill/>
                </a:ln>
                <a:solidFill>
                  <a:srgbClr val="000000"/>
                </a:solidFill>
                <a:effectLst/>
                <a:uLnTx/>
                <a:uFillTx/>
                <a:latin typeface="Calibri"/>
                <a:ea typeface="+mn-ea"/>
                <a:cs typeface="+mn-cs"/>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p>
        </p:txBody>
      </p:sp>
      <p:pic>
        <p:nvPicPr>
          <p:cNvPr id="14" name="Picture 13">
            <a:extLst>
              <a:ext uri="{FF2B5EF4-FFF2-40B4-BE49-F238E27FC236}">
                <a16:creationId xmlns:a16="http://schemas.microsoft.com/office/drawing/2014/main" id="{6CF7E7CF-B088-5572-B67C-F93AE672DC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0012" y="4869606"/>
            <a:ext cx="637670" cy="1212412"/>
          </a:xfrm>
          <a:prstGeom prst="rect">
            <a:avLst/>
          </a:prstGeom>
        </p:spPr>
      </p:pic>
      <p:pic>
        <p:nvPicPr>
          <p:cNvPr id="5" name="Picture 4">
            <a:extLst>
              <a:ext uri="{FF2B5EF4-FFF2-40B4-BE49-F238E27FC236}">
                <a16:creationId xmlns:a16="http://schemas.microsoft.com/office/drawing/2014/main" id="{CAB13459-7676-41D9-0657-CFD841277511}"/>
              </a:ext>
            </a:extLst>
          </p:cNvPr>
          <p:cNvPicPr>
            <a:picLocks noChangeAspect="1"/>
          </p:cNvPicPr>
          <p:nvPr/>
        </p:nvPicPr>
        <p:blipFill>
          <a:blip r:embed="rId4"/>
          <a:stretch>
            <a:fillRect/>
          </a:stretch>
        </p:blipFill>
        <p:spPr>
          <a:xfrm>
            <a:off x="6230111" y="0"/>
            <a:ext cx="5961889" cy="6858000"/>
          </a:xfrm>
          <a:prstGeom prst="rect">
            <a:avLst/>
          </a:prstGeom>
        </p:spPr>
      </p:pic>
      <p:sp>
        <p:nvSpPr>
          <p:cNvPr id="8" name="Picture Placeholder 7">
            <a:extLst>
              <a:ext uri="{FF2B5EF4-FFF2-40B4-BE49-F238E27FC236}">
                <a16:creationId xmlns:a16="http://schemas.microsoft.com/office/drawing/2014/main" id="{8C3F893B-36AB-B0E3-470A-27221D7FCDE0}"/>
              </a:ext>
            </a:extLst>
          </p:cNvPr>
          <p:cNvSpPr>
            <a:spLocks noGrp="1"/>
          </p:cNvSpPr>
          <p:nvPr>
            <p:ph type="pic" sz="quarter" idx="11"/>
          </p:nvPr>
        </p:nvSpPr>
        <p:spPr/>
        <p:txBody>
          <a:bodyPr/>
          <a:lstStyle/>
          <a:p>
            <a:endParaRPr lang="en-GB"/>
          </a:p>
        </p:txBody>
      </p:sp>
    </p:spTree>
    <p:extLst>
      <p:ext uri="{BB962C8B-B14F-4D97-AF65-F5344CB8AC3E}">
        <p14:creationId xmlns:p14="http://schemas.microsoft.com/office/powerpoint/2010/main" val="239456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360423" y="322215"/>
            <a:ext cx="7405200" cy="524433"/>
          </a:xfrm>
        </p:spPr>
        <p:txBody>
          <a:bodyPr/>
          <a:lstStyle/>
          <a:p>
            <a:r>
              <a:rPr lang="en-GB" dirty="0"/>
              <a:t>Definitions and key terms:</a:t>
            </a:r>
          </a:p>
        </p:txBody>
      </p:sp>
      <p:sp>
        <p:nvSpPr>
          <p:cNvPr id="3" name="Oval 2">
            <a:extLst>
              <a:ext uri="{FF2B5EF4-FFF2-40B4-BE49-F238E27FC236}">
                <a16:creationId xmlns:a16="http://schemas.microsoft.com/office/drawing/2014/main" id="{8E190317-6D38-2AD3-62D7-2BF2D54545BB}"/>
              </a:ext>
            </a:extLst>
          </p:cNvPr>
          <p:cNvSpPr/>
          <p:nvPr/>
        </p:nvSpPr>
        <p:spPr>
          <a:xfrm>
            <a:off x="996507" y="1313811"/>
            <a:ext cx="2384686" cy="212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dirty="0"/>
              <a:t>Extremism is:</a:t>
            </a:r>
          </a:p>
        </p:txBody>
      </p:sp>
      <p:sp>
        <p:nvSpPr>
          <p:cNvPr id="9" name="TextBox 8">
            <a:extLst>
              <a:ext uri="{FF2B5EF4-FFF2-40B4-BE49-F238E27FC236}">
                <a16:creationId xmlns:a16="http://schemas.microsoft.com/office/drawing/2014/main" id="{90B5DD52-CC0C-6187-00D0-346F2BDB3041}"/>
              </a:ext>
            </a:extLst>
          </p:cNvPr>
          <p:cNvSpPr txBox="1"/>
          <p:nvPr/>
        </p:nvSpPr>
        <p:spPr>
          <a:xfrm>
            <a:off x="429900" y="3707661"/>
            <a:ext cx="3517899" cy="2632815"/>
          </a:xfrm>
          <a:prstGeom prst="rect">
            <a:avLst/>
          </a:prstGeom>
          <a:noFill/>
        </p:spPr>
        <p:txBody>
          <a:bodyPr wrap="square" lIns="0" tIns="0" rIns="0" bIns="0" rtlCol="0">
            <a:noAutofit/>
          </a:bodyPr>
          <a:lstStyle/>
          <a:p>
            <a:pPr algn="ctr">
              <a:lnSpc>
                <a:spcPts val="1425"/>
              </a:lnSpc>
            </a:pPr>
            <a:r>
              <a:rPr lang="en-US" i="1" dirty="0">
                <a:solidFill>
                  <a:srgbClr val="000000"/>
                </a:solidFill>
              </a:rPr>
              <a:t>“The promotion or advancement of an ideology based on violence, hatred or intolerance which aims to: </a:t>
            </a:r>
          </a:p>
          <a:p>
            <a:pPr marL="342900" indent="-342900" algn="ctr">
              <a:lnSpc>
                <a:spcPts val="1425"/>
              </a:lnSpc>
              <a:buFont typeface="+mj-lt"/>
              <a:buAutoNum type="arabicPeriod"/>
            </a:pPr>
            <a:endParaRPr lang="en-US" sz="1600" dirty="0">
              <a:solidFill>
                <a:srgbClr val="000000"/>
              </a:solidFill>
            </a:endParaRPr>
          </a:p>
          <a:p>
            <a:pPr marL="342900" indent="-342900">
              <a:lnSpc>
                <a:spcPts val="1425"/>
              </a:lnSpc>
              <a:buFont typeface="+mj-lt"/>
              <a:buAutoNum type="arabicPeriod"/>
            </a:pPr>
            <a:r>
              <a:rPr lang="en-US" i="1" dirty="0">
                <a:solidFill>
                  <a:srgbClr val="000000"/>
                </a:solidFill>
              </a:rPr>
              <a:t>Negate or destroy  fundamental rights and freedoms</a:t>
            </a:r>
          </a:p>
          <a:p>
            <a:pPr marL="342900" indent="-342900">
              <a:lnSpc>
                <a:spcPts val="1425"/>
              </a:lnSpc>
              <a:buFont typeface="+mj-lt"/>
              <a:buAutoNum type="arabicPeriod"/>
            </a:pPr>
            <a:endParaRPr lang="en-US" i="1" dirty="0">
              <a:solidFill>
                <a:srgbClr val="000000"/>
              </a:solidFill>
            </a:endParaRPr>
          </a:p>
          <a:p>
            <a:pPr marL="342900" indent="-342900">
              <a:lnSpc>
                <a:spcPts val="1425"/>
              </a:lnSpc>
              <a:buFont typeface="+mj-lt"/>
              <a:buAutoNum type="arabicPeriod"/>
            </a:pPr>
            <a:r>
              <a:rPr lang="en-US" i="1" dirty="0">
                <a:solidFill>
                  <a:srgbClr val="000000"/>
                </a:solidFill>
              </a:rPr>
              <a:t>Undermine, overturn or replace the UK’s system of parliamentary democracy and democratic rights</a:t>
            </a:r>
          </a:p>
          <a:p>
            <a:pPr marL="342900" indent="-342900">
              <a:lnSpc>
                <a:spcPts val="1425"/>
              </a:lnSpc>
              <a:buFont typeface="+mj-lt"/>
              <a:buAutoNum type="arabicPeriod"/>
            </a:pPr>
            <a:endParaRPr lang="en-US" i="1" dirty="0">
              <a:solidFill>
                <a:srgbClr val="000000"/>
              </a:solidFill>
            </a:endParaRPr>
          </a:p>
          <a:p>
            <a:pPr marL="342900" indent="-342900">
              <a:lnSpc>
                <a:spcPts val="1425"/>
              </a:lnSpc>
              <a:buFont typeface="+mj-lt"/>
              <a:buAutoNum type="arabicPeriod"/>
            </a:pPr>
            <a:r>
              <a:rPr lang="en-US" i="1" dirty="0">
                <a:solidFill>
                  <a:srgbClr val="000000"/>
                </a:solidFill>
              </a:rPr>
              <a:t>Intentionally create a permissive environment for others to achieve results in.</a:t>
            </a:r>
            <a:endParaRPr lang="en-GB" i="1" dirty="0"/>
          </a:p>
        </p:txBody>
      </p:sp>
      <p:sp>
        <p:nvSpPr>
          <p:cNvPr id="12" name="Oval 11">
            <a:extLst>
              <a:ext uri="{FF2B5EF4-FFF2-40B4-BE49-F238E27FC236}">
                <a16:creationId xmlns:a16="http://schemas.microsoft.com/office/drawing/2014/main" id="{44437A4B-416E-1AB4-91ED-EB0808BEA030}"/>
              </a:ext>
            </a:extLst>
          </p:cNvPr>
          <p:cNvSpPr/>
          <p:nvPr/>
        </p:nvSpPr>
        <p:spPr>
          <a:xfrm>
            <a:off x="5062252" y="1289097"/>
            <a:ext cx="2373990" cy="212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dirty="0"/>
              <a:t>Terrorism is:</a:t>
            </a:r>
          </a:p>
        </p:txBody>
      </p:sp>
      <p:sp>
        <p:nvSpPr>
          <p:cNvPr id="10" name="TextBox 9">
            <a:extLst>
              <a:ext uri="{FF2B5EF4-FFF2-40B4-BE49-F238E27FC236}">
                <a16:creationId xmlns:a16="http://schemas.microsoft.com/office/drawing/2014/main" id="{6274532E-316B-F4F3-6CF8-D97D3E167733}"/>
              </a:ext>
            </a:extLst>
          </p:cNvPr>
          <p:cNvSpPr txBox="1"/>
          <p:nvPr/>
        </p:nvSpPr>
        <p:spPr>
          <a:xfrm>
            <a:off x="4707391" y="3438611"/>
            <a:ext cx="3242933" cy="2377432"/>
          </a:xfrm>
          <a:prstGeom prst="rect">
            <a:avLst/>
          </a:prstGeom>
          <a:noFill/>
        </p:spPr>
        <p:txBody>
          <a:bodyPr wrap="square" lIns="0" tIns="0" rIns="0" bIns="0" rtlCol="0">
            <a:noAutofit/>
          </a:bodyPr>
          <a:lstStyle/>
          <a:p>
            <a:pPr algn="ctr">
              <a:lnSpc>
                <a:spcPts val="1875"/>
              </a:lnSpc>
            </a:pPr>
            <a:endParaRPr lang="en-US" i="1" dirty="0">
              <a:solidFill>
                <a:srgbClr val="FFFFFF"/>
              </a:solidFill>
            </a:endParaRPr>
          </a:p>
          <a:p>
            <a:pPr algn="ctr">
              <a:lnSpc>
                <a:spcPts val="1500"/>
              </a:lnSpc>
            </a:pPr>
            <a:r>
              <a:rPr lang="en-US" i="1" dirty="0">
                <a:solidFill>
                  <a:srgbClr val="000000"/>
                </a:solidFill>
              </a:rPr>
              <a:t> “An action or threat designed to influence the government or intimidate the public. Its purpose is to advance a political, religious or ideological cause."</a:t>
            </a:r>
          </a:p>
          <a:p>
            <a:pPr algn="ctr">
              <a:spcAft>
                <a:spcPts val="1134"/>
              </a:spcAft>
            </a:pPr>
            <a:endParaRPr lang="en-GB" sz="1500" dirty="0"/>
          </a:p>
        </p:txBody>
      </p:sp>
      <p:sp>
        <p:nvSpPr>
          <p:cNvPr id="14" name="Oval 13">
            <a:extLst>
              <a:ext uri="{FF2B5EF4-FFF2-40B4-BE49-F238E27FC236}">
                <a16:creationId xmlns:a16="http://schemas.microsoft.com/office/drawing/2014/main" id="{0FD254AB-5432-C673-68DF-09457A14C0BF}"/>
              </a:ext>
            </a:extLst>
          </p:cNvPr>
          <p:cNvSpPr/>
          <p:nvPr/>
        </p:nvSpPr>
        <p:spPr>
          <a:xfrm>
            <a:off x="9093322" y="1289097"/>
            <a:ext cx="2292432" cy="212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400" spc="-100" dirty="0"/>
              <a:t>Radicalisation is:</a:t>
            </a:r>
          </a:p>
        </p:txBody>
      </p:sp>
      <p:sp>
        <p:nvSpPr>
          <p:cNvPr id="11" name="TextBox 10">
            <a:extLst>
              <a:ext uri="{FF2B5EF4-FFF2-40B4-BE49-F238E27FC236}">
                <a16:creationId xmlns:a16="http://schemas.microsoft.com/office/drawing/2014/main" id="{434A5E45-4E92-5DCC-6BFF-1CF083CD5E7A}"/>
              </a:ext>
            </a:extLst>
          </p:cNvPr>
          <p:cNvSpPr txBox="1"/>
          <p:nvPr/>
        </p:nvSpPr>
        <p:spPr>
          <a:xfrm>
            <a:off x="8805861" y="3444103"/>
            <a:ext cx="2867353" cy="2124800"/>
          </a:xfrm>
          <a:prstGeom prst="rect">
            <a:avLst/>
          </a:prstGeom>
          <a:noFill/>
        </p:spPr>
        <p:txBody>
          <a:bodyPr wrap="square" lIns="0" tIns="0" rIns="0" bIns="0" rtlCol="0">
            <a:noAutofit/>
          </a:bodyPr>
          <a:lstStyle/>
          <a:p>
            <a:pPr algn="ctr">
              <a:lnSpc>
                <a:spcPts val="1875"/>
              </a:lnSpc>
            </a:pPr>
            <a:endParaRPr lang="en-US" i="1" dirty="0"/>
          </a:p>
          <a:p>
            <a:pPr algn="ctr">
              <a:lnSpc>
                <a:spcPts val="1500"/>
              </a:lnSpc>
            </a:pPr>
            <a:r>
              <a:rPr lang="en-US" i="1" dirty="0"/>
              <a:t>“The term commonly used to describe the processes by which a person adopts extremist views or practices to the point of legitimizing the use of violence."</a:t>
            </a:r>
          </a:p>
          <a:p>
            <a:pPr algn="ctr">
              <a:spcAft>
                <a:spcPts val="1134"/>
              </a:spcAft>
            </a:pPr>
            <a:endParaRPr lang="en-GB" sz="1500" dirty="0"/>
          </a:p>
        </p:txBody>
      </p:sp>
      <p:sp>
        <p:nvSpPr>
          <p:cNvPr id="15" name="Freeform 12">
            <a:extLst>
              <a:ext uri="{FF2B5EF4-FFF2-40B4-BE49-F238E27FC236}">
                <a16:creationId xmlns:a16="http://schemas.microsoft.com/office/drawing/2014/main" id="{A7D5C11B-6BE4-7C66-7503-F3B1436E689F}"/>
              </a:ext>
            </a:extLst>
          </p:cNvPr>
          <p:cNvSpPr/>
          <p:nvPr/>
        </p:nvSpPr>
        <p:spPr>
          <a:xfrm>
            <a:off x="4724949" y="4980938"/>
            <a:ext cx="6375255" cy="1719637"/>
          </a:xfrm>
          <a:custGeom>
            <a:avLst/>
            <a:gdLst/>
            <a:ahLst/>
            <a:cxnLst/>
            <a:rect l="l" t="t" r="r" b="b"/>
            <a:pathLst>
              <a:path w="2521965" h="1188012">
                <a:moveTo>
                  <a:pt x="41234" y="0"/>
                </a:moveTo>
                <a:lnTo>
                  <a:pt x="2480731" y="0"/>
                </a:lnTo>
                <a:cubicBezTo>
                  <a:pt x="2491667" y="0"/>
                  <a:pt x="2502155" y="4344"/>
                  <a:pt x="2509888" y="12077"/>
                </a:cubicBezTo>
                <a:cubicBezTo>
                  <a:pt x="2517621" y="19810"/>
                  <a:pt x="2521965" y="30298"/>
                  <a:pt x="2521965" y="41234"/>
                </a:cubicBezTo>
                <a:lnTo>
                  <a:pt x="2521965" y="1146779"/>
                </a:lnTo>
                <a:cubicBezTo>
                  <a:pt x="2521965" y="1157715"/>
                  <a:pt x="2517621" y="1168203"/>
                  <a:pt x="2509888" y="1175935"/>
                </a:cubicBezTo>
                <a:cubicBezTo>
                  <a:pt x="2502155" y="1183668"/>
                  <a:pt x="2491667" y="1188012"/>
                  <a:pt x="2480731" y="1188012"/>
                </a:cubicBezTo>
                <a:lnTo>
                  <a:pt x="41234" y="1188012"/>
                </a:lnTo>
                <a:cubicBezTo>
                  <a:pt x="30298" y="1188012"/>
                  <a:pt x="19810" y="1183668"/>
                  <a:pt x="12077" y="1175935"/>
                </a:cubicBezTo>
                <a:cubicBezTo>
                  <a:pt x="4344" y="1168203"/>
                  <a:pt x="0" y="1157715"/>
                  <a:pt x="0" y="1146779"/>
                </a:cubicBezTo>
                <a:lnTo>
                  <a:pt x="0" y="41234"/>
                </a:lnTo>
                <a:cubicBezTo>
                  <a:pt x="0" y="30298"/>
                  <a:pt x="4344" y="19810"/>
                  <a:pt x="12077" y="12077"/>
                </a:cubicBezTo>
                <a:cubicBezTo>
                  <a:pt x="19810" y="4344"/>
                  <a:pt x="30298" y="0"/>
                  <a:pt x="41234" y="0"/>
                </a:cubicBezTo>
                <a:close/>
              </a:path>
            </a:pathLst>
          </a:custGeom>
          <a:solidFill>
            <a:srgbClr val="000000"/>
          </a:solidFill>
        </p:spPr>
        <p:txBody>
          <a:bodyPr/>
          <a:lstStyle/>
          <a:p>
            <a:pPr algn="just">
              <a:lnSpc>
                <a:spcPts val="2175"/>
              </a:lnSpc>
            </a:pPr>
            <a:r>
              <a:rPr lang="en-US" sz="2000" dirty="0">
                <a:solidFill>
                  <a:srgbClr val="FFFFFF"/>
                </a:solidFill>
                <a:latin typeface="League Spartan"/>
              </a:rPr>
              <a:t>Fundamental British Values are...</a:t>
            </a:r>
          </a:p>
          <a:p>
            <a:pPr algn="just">
              <a:lnSpc>
                <a:spcPts val="1875"/>
              </a:lnSpc>
            </a:pPr>
            <a:endParaRPr lang="en-US" sz="2000" dirty="0">
              <a:solidFill>
                <a:srgbClr val="FFFFFF"/>
              </a:solidFill>
              <a:latin typeface="League Spartan"/>
            </a:endParaRPr>
          </a:p>
          <a:p>
            <a:pPr algn="just">
              <a:lnSpc>
                <a:spcPts val="1875"/>
              </a:lnSpc>
            </a:pPr>
            <a:r>
              <a:rPr lang="en-US" sz="1800" dirty="0">
                <a:solidFill>
                  <a:srgbClr val="FFFFFF"/>
                </a:solidFill>
                <a:latin typeface="League Spartan"/>
              </a:rPr>
              <a:t>    Democracy</a:t>
            </a:r>
          </a:p>
          <a:p>
            <a:pPr algn="just">
              <a:lnSpc>
                <a:spcPts val="1875"/>
              </a:lnSpc>
            </a:pPr>
            <a:r>
              <a:rPr lang="en-US" sz="1800" dirty="0">
                <a:solidFill>
                  <a:srgbClr val="FFFFFF"/>
                </a:solidFill>
                <a:latin typeface="League Spartan"/>
              </a:rPr>
              <a:t>    The Rule of Law  </a:t>
            </a:r>
          </a:p>
          <a:p>
            <a:pPr algn="just">
              <a:lnSpc>
                <a:spcPts val="1875"/>
              </a:lnSpc>
            </a:pPr>
            <a:r>
              <a:rPr lang="en-US" sz="1800" dirty="0">
                <a:solidFill>
                  <a:srgbClr val="FFFFFF"/>
                </a:solidFill>
                <a:latin typeface="League Spartan"/>
              </a:rPr>
              <a:t>    Individual Liberty</a:t>
            </a:r>
          </a:p>
          <a:p>
            <a:pPr algn="just">
              <a:lnSpc>
                <a:spcPts val="1875"/>
              </a:lnSpc>
            </a:pPr>
            <a:r>
              <a:rPr lang="en-US" sz="1800" dirty="0">
                <a:solidFill>
                  <a:srgbClr val="FFFFFF"/>
                </a:solidFill>
                <a:latin typeface="League Spartan"/>
              </a:rPr>
              <a:t>    Respect and Tolerance for Different Faiths and Beliefs</a:t>
            </a:r>
          </a:p>
        </p:txBody>
      </p:sp>
      <p:pic>
        <p:nvPicPr>
          <p:cNvPr id="16" name="Picture 17">
            <a:extLst>
              <a:ext uri="{FF2B5EF4-FFF2-40B4-BE49-F238E27FC236}">
                <a16:creationId xmlns:a16="http://schemas.microsoft.com/office/drawing/2014/main" id="{B4563E97-E7DF-EFBF-7ACA-E07F89B7E3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77802" y="5024068"/>
            <a:ext cx="803882" cy="1276002"/>
          </a:xfrm>
          <a:prstGeom prst="rect">
            <a:avLst/>
          </a:prstGeom>
        </p:spPr>
      </p:pic>
    </p:spTree>
    <p:extLst>
      <p:ext uri="{BB962C8B-B14F-4D97-AF65-F5344CB8AC3E}">
        <p14:creationId xmlns:p14="http://schemas.microsoft.com/office/powerpoint/2010/main" val="42641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4" y="517524"/>
            <a:ext cx="5302800" cy="751983"/>
          </a:xfrm>
        </p:spPr>
        <p:txBody>
          <a:bodyPr/>
          <a:lstStyle/>
          <a:p>
            <a:r>
              <a:rPr lang="en-GB" dirty="0"/>
              <a:t>Extreme Right-Wing</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45124" y="1582615"/>
            <a:ext cx="5668114" cy="4705760"/>
          </a:xfrm>
        </p:spPr>
        <p:txBody>
          <a:bodyPr/>
          <a:lstStyle/>
          <a:p>
            <a:pPr lvl="1"/>
            <a:r>
              <a:rPr lang="en-US" sz="2000" dirty="0">
                <a:solidFill>
                  <a:srgbClr val="000000"/>
                </a:solidFill>
              </a:rPr>
              <a:t>This category covers sub-ideologies, including Cultural Nationalism, White Nationalism and White Supremacism. These themselves span a range of extreme beliefs such as antisemitism, anti-Islam, neo-Nazi, ethno-nationalism or anti-establishment.</a:t>
            </a:r>
          </a:p>
          <a:p>
            <a:pPr lvl="1"/>
            <a:endParaRPr lang="en-GB" b="1" dirty="0"/>
          </a:p>
          <a:p>
            <a:pPr lvl="1"/>
            <a:r>
              <a:rPr lang="en-GB" sz="2000" b="1" dirty="0">
                <a:solidFill>
                  <a:srgbClr val="0070C0"/>
                </a:solidFill>
                <a:latin typeface="+mj-lt"/>
              </a:rPr>
              <a:t>Examples of Extreme Right-Wing attacks include</a:t>
            </a:r>
            <a:r>
              <a:rPr lang="en-GB" sz="2000" dirty="0">
                <a:solidFill>
                  <a:srgbClr val="0070C0"/>
                </a:solidFill>
                <a:latin typeface="+mj-lt"/>
              </a:rPr>
              <a:t>:</a:t>
            </a:r>
          </a:p>
          <a:p>
            <a:pPr lvl="1"/>
            <a:endParaRPr lang="en-US" sz="1000" dirty="0">
              <a:solidFill>
                <a:srgbClr val="000000"/>
              </a:solidFill>
              <a:latin typeface="+mj-lt"/>
            </a:endParaRPr>
          </a:p>
          <a:p>
            <a:pPr marL="194312" lvl="1" indent="-97156">
              <a:lnSpc>
                <a:spcPts val="1350"/>
              </a:lnSpc>
              <a:buFont typeface="Arial"/>
              <a:buChar char="•"/>
            </a:pPr>
            <a:r>
              <a:rPr lang="en-US" sz="1800" dirty="0">
                <a:solidFill>
                  <a:srgbClr val="000000"/>
                </a:solidFill>
              </a:rPr>
              <a:t>2017 Finsbury Park Attack</a:t>
            </a:r>
          </a:p>
          <a:p>
            <a:pPr marL="194312" lvl="1" indent="-97156">
              <a:lnSpc>
                <a:spcPts val="1350"/>
              </a:lnSpc>
              <a:buFont typeface="Arial"/>
              <a:buChar char="•"/>
            </a:pPr>
            <a:r>
              <a:rPr lang="en-US" sz="1800" dirty="0">
                <a:solidFill>
                  <a:srgbClr val="000000"/>
                </a:solidFill>
              </a:rPr>
              <a:t>2016 Murder of Jo Cox MP</a:t>
            </a:r>
          </a:p>
          <a:p>
            <a:pPr marL="194312" lvl="1" indent="-97156">
              <a:lnSpc>
                <a:spcPts val="1350"/>
              </a:lnSpc>
              <a:buFont typeface="Arial"/>
              <a:buChar char="•"/>
            </a:pPr>
            <a:r>
              <a:rPr lang="en-US" sz="1800" dirty="0">
                <a:solidFill>
                  <a:srgbClr val="000000"/>
                </a:solidFill>
              </a:rPr>
              <a:t>2011 Norway Attacks in Oslo</a:t>
            </a:r>
          </a:p>
          <a:p>
            <a:pPr marL="194312" lvl="1" indent="-97156">
              <a:lnSpc>
                <a:spcPts val="1350"/>
              </a:lnSpc>
              <a:buFont typeface="Arial"/>
              <a:buChar char="•"/>
            </a:pPr>
            <a:r>
              <a:rPr lang="en-US" sz="1800" dirty="0">
                <a:solidFill>
                  <a:srgbClr val="000000"/>
                </a:solidFill>
              </a:rPr>
              <a:t>2019 Christchurch Mosque Shooting in New Zealand</a:t>
            </a:r>
          </a:p>
          <a:p>
            <a:pPr lvl="1"/>
            <a:endParaRPr lang="en-GB" dirty="0"/>
          </a:p>
        </p:txBody>
      </p:sp>
      <p:pic>
        <p:nvPicPr>
          <p:cNvPr id="6" name="Picture Placeholder 5">
            <a:extLst>
              <a:ext uri="{FF2B5EF4-FFF2-40B4-BE49-F238E27FC236}">
                <a16:creationId xmlns:a16="http://schemas.microsoft.com/office/drawing/2014/main" id="{C64E246F-5AEF-DFF0-2A30-4D90E3083C5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l="17" r="17"/>
          <a:stretch>
            <a:fillRect/>
          </a:stretch>
        </p:blipFill>
        <p:spPr>
          <a:prstGeom prst="rect">
            <a:avLst/>
          </a:prstGeom>
        </p:spPr>
      </p:pic>
    </p:spTree>
    <p:extLst>
      <p:ext uri="{BB962C8B-B14F-4D97-AF65-F5344CB8AC3E}">
        <p14:creationId xmlns:p14="http://schemas.microsoft.com/office/powerpoint/2010/main" val="186576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4" y="517525"/>
            <a:ext cx="5302800" cy="823004"/>
          </a:xfrm>
        </p:spPr>
        <p:txBody>
          <a:bodyPr/>
          <a:lstStyle/>
          <a:p>
            <a:r>
              <a:rPr lang="en-GB" dirty="0"/>
              <a:t>Islamist Extremism</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45124" y="1478461"/>
            <a:ext cx="5978762" cy="4644548"/>
          </a:xfrm>
        </p:spPr>
        <p:txBody>
          <a:bodyPr/>
          <a:lstStyle/>
          <a:p>
            <a:r>
              <a:rPr lang="en-US" sz="2000" b="0" dirty="0">
                <a:solidFill>
                  <a:srgbClr val="000000"/>
                </a:solidFill>
              </a:rPr>
              <a:t>Islamist extremist inspired acts of terrorism are perpetrated or inspired by politico-religiously motivated groups or individuals who support and use violence as a means to establish their interpretation of an Islamic society.</a:t>
            </a:r>
          </a:p>
          <a:p>
            <a:endParaRPr lang="en-GB" dirty="0"/>
          </a:p>
          <a:p>
            <a:pPr marL="107950" lvl="1">
              <a:lnSpc>
                <a:spcPts val="1500"/>
              </a:lnSpc>
            </a:pPr>
            <a:r>
              <a:rPr lang="en-GB" sz="2000" b="1" dirty="0">
                <a:solidFill>
                  <a:srgbClr val="0070C0"/>
                </a:solidFill>
              </a:rPr>
              <a:t>Examples of Islamist Extremist attacks include: </a:t>
            </a:r>
          </a:p>
          <a:p>
            <a:pPr marL="215901" lvl="1" indent="-107951">
              <a:lnSpc>
                <a:spcPts val="1500"/>
              </a:lnSpc>
              <a:buFont typeface="Arial"/>
              <a:buChar char="•"/>
            </a:pPr>
            <a:endParaRPr lang="en-GB" sz="2000" dirty="0"/>
          </a:p>
          <a:p>
            <a:pPr marL="450850" lvl="1" indent="-342900">
              <a:lnSpc>
                <a:spcPts val="1500"/>
              </a:lnSpc>
              <a:buFont typeface="Arial" panose="020B0604020202020204" pitchFamily="34" charset="0"/>
              <a:buChar char="•"/>
            </a:pPr>
            <a:r>
              <a:rPr lang="en-US" sz="2000" dirty="0">
                <a:solidFill>
                  <a:srgbClr val="000000"/>
                </a:solidFill>
                <a:latin typeface="ITC Avant Garde Gothic"/>
              </a:rPr>
              <a:t>2001 9/11 Hijacked passenger plane attacks</a:t>
            </a:r>
          </a:p>
          <a:p>
            <a:pPr marL="450850" lvl="1" indent="-342900">
              <a:lnSpc>
                <a:spcPts val="1500"/>
              </a:lnSpc>
              <a:buFont typeface="Arial" panose="020B0604020202020204" pitchFamily="34" charset="0"/>
              <a:buChar char="•"/>
            </a:pPr>
            <a:r>
              <a:rPr lang="en-US" sz="2000" dirty="0">
                <a:solidFill>
                  <a:srgbClr val="000000"/>
                </a:solidFill>
                <a:latin typeface="ITC Avant Garde Gothic"/>
              </a:rPr>
              <a:t>2005 London transport bombings</a:t>
            </a:r>
          </a:p>
          <a:p>
            <a:pPr marL="450850" lvl="1" indent="-342900">
              <a:lnSpc>
                <a:spcPts val="1500"/>
              </a:lnSpc>
              <a:buFont typeface="Arial" panose="020B0604020202020204" pitchFamily="34" charset="0"/>
              <a:buChar char="•"/>
            </a:pPr>
            <a:r>
              <a:rPr lang="en-US" sz="2000" dirty="0">
                <a:solidFill>
                  <a:srgbClr val="000000"/>
                </a:solidFill>
                <a:latin typeface="ITC Avant Garde Gothic"/>
              </a:rPr>
              <a:t>2017 Manchester Arena attack</a:t>
            </a:r>
          </a:p>
          <a:p>
            <a:pPr marL="450850" lvl="1" indent="-342900">
              <a:lnSpc>
                <a:spcPts val="1500"/>
              </a:lnSpc>
              <a:buFont typeface="Arial" panose="020B0604020202020204" pitchFamily="34" charset="0"/>
              <a:buChar char="•"/>
            </a:pPr>
            <a:r>
              <a:rPr lang="en-US" sz="2000" dirty="0">
                <a:solidFill>
                  <a:srgbClr val="000000"/>
                </a:solidFill>
                <a:latin typeface="ITC Avant Garde Gothic"/>
              </a:rPr>
              <a:t>2019 Sri Lanka Easter bombing</a:t>
            </a:r>
          </a:p>
          <a:p>
            <a:endParaRPr lang="en-GB" sz="2000" dirty="0"/>
          </a:p>
        </p:txBody>
      </p:sp>
      <p:pic>
        <p:nvPicPr>
          <p:cNvPr id="8" name="Picture Placeholder 7" descr="A sign on a building">
            <a:extLst>
              <a:ext uri="{FF2B5EF4-FFF2-40B4-BE49-F238E27FC236}">
                <a16:creationId xmlns:a16="http://schemas.microsoft.com/office/drawing/2014/main" id="{F758F79F-8DA2-5382-759E-0566CFA617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275" r="4275"/>
          <a:stretch>
            <a:fillRect/>
          </a:stretch>
        </p:blipFill>
        <p:spPr/>
      </p:pic>
    </p:spTree>
    <p:extLst>
      <p:ext uri="{BB962C8B-B14F-4D97-AF65-F5344CB8AC3E}">
        <p14:creationId xmlns:p14="http://schemas.microsoft.com/office/powerpoint/2010/main" val="158207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875079" y="272100"/>
            <a:ext cx="10819562" cy="1065091"/>
          </a:xfrm>
        </p:spPr>
        <p:txBody>
          <a:bodyPr/>
          <a:lstStyle/>
          <a:p>
            <a:r>
              <a:rPr lang="en-GB" dirty="0"/>
              <a:t>Left-wing, Anarchist and Single-Issue Extremism </a:t>
            </a:r>
          </a:p>
        </p:txBody>
      </p:sp>
      <p:sp>
        <p:nvSpPr>
          <p:cNvPr id="3" name="Oval 2">
            <a:extLst>
              <a:ext uri="{FF2B5EF4-FFF2-40B4-BE49-F238E27FC236}">
                <a16:creationId xmlns:a16="http://schemas.microsoft.com/office/drawing/2014/main" id="{8E190317-6D38-2AD3-62D7-2BF2D54545BB}"/>
              </a:ext>
            </a:extLst>
          </p:cNvPr>
          <p:cNvSpPr/>
          <p:nvPr/>
        </p:nvSpPr>
        <p:spPr>
          <a:xfrm>
            <a:off x="722680" y="1181100"/>
            <a:ext cx="2508277" cy="2247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3200" dirty="0"/>
              <a:t>Extreme Left-Wing</a:t>
            </a:r>
          </a:p>
        </p:txBody>
      </p:sp>
      <p:sp>
        <p:nvSpPr>
          <p:cNvPr id="9" name="TextBox 8">
            <a:extLst>
              <a:ext uri="{FF2B5EF4-FFF2-40B4-BE49-F238E27FC236}">
                <a16:creationId xmlns:a16="http://schemas.microsoft.com/office/drawing/2014/main" id="{90B5DD52-CC0C-6187-00D0-346F2BDB3041}"/>
              </a:ext>
            </a:extLst>
          </p:cNvPr>
          <p:cNvSpPr txBox="1"/>
          <p:nvPr/>
        </p:nvSpPr>
        <p:spPr>
          <a:xfrm>
            <a:off x="508808" y="3675355"/>
            <a:ext cx="2936019" cy="1890943"/>
          </a:xfrm>
          <a:prstGeom prst="rect">
            <a:avLst/>
          </a:prstGeom>
          <a:noFill/>
        </p:spPr>
        <p:txBody>
          <a:bodyPr wrap="square" lIns="0" tIns="0" rIns="0" bIns="0" rtlCol="0">
            <a:noAutofit/>
          </a:bodyPr>
          <a:lstStyle/>
          <a:p>
            <a:pPr algn="ctr">
              <a:spcAft>
                <a:spcPts val="1134"/>
              </a:spcAft>
            </a:pPr>
            <a:r>
              <a:rPr lang="en-US" dirty="0">
                <a:latin typeface="ITC Avant Garde Gothic"/>
              </a:rPr>
              <a:t>Extremists who believe in using violence and serious criminality to abolish existing systems of Government and replacing them with anarchist, socialist or communist systems</a:t>
            </a:r>
          </a:p>
          <a:p>
            <a:pPr algn="ctr">
              <a:spcAft>
                <a:spcPts val="1134"/>
              </a:spcAft>
            </a:pPr>
            <a:r>
              <a:rPr lang="en-GB" sz="1500" dirty="0"/>
              <a:t>.</a:t>
            </a:r>
          </a:p>
        </p:txBody>
      </p:sp>
      <p:sp>
        <p:nvSpPr>
          <p:cNvPr id="15" name="Oval 14">
            <a:extLst>
              <a:ext uri="{FF2B5EF4-FFF2-40B4-BE49-F238E27FC236}">
                <a16:creationId xmlns:a16="http://schemas.microsoft.com/office/drawing/2014/main" id="{F7310B56-BC5C-178F-7CB5-20620FCE54BB}"/>
              </a:ext>
            </a:extLst>
          </p:cNvPr>
          <p:cNvSpPr/>
          <p:nvPr/>
        </p:nvSpPr>
        <p:spPr>
          <a:xfrm>
            <a:off x="5030722" y="1181100"/>
            <a:ext cx="2508277" cy="2247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3200" dirty="0"/>
              <a:t>Anarchist Extremism</a:t>
            </a:r>
          </a:p>
        </p:txBody>
      </p:sp>
      <p:sp>
        <p:nvSpPr>
          <p:cNvPr id="10" name="TextBox 9">
            <a:extLst>
              <a:ext uri="{FF2B5EF4-FFF2-40B4-BE49-F238E27FC236}">
                <a16:creationId xmlns:a16="http://schemas.microsoft.com/office/drawing/2014/main" id="{6274532E-316B-F4F3-6CF8-D97D3E167733}"/>
              </a:ext>
            </a:extLst>
          </p:cNvPr>
          <p:cNvSpPr txBox="1"/>
          <p:nvPr/>
        </p:nvSpPr>
        <p:spPr>
          <a:xfrm>
            <a:off x="4887530" y="3675355"/>
            <a:ext cx="2794659" cy="2247900"/>
          </a:xfrm>
          <a:prstGeom prst="rect">
            <a:avLst/>
          </a:prstGeom>
          <a:noFill/>
        </p:spPr>
        <p:txBody>
          <a:bodyPr wrap="square" lIns="0" tIns="0" rIns="0" bIns="0" rtlCol="0">
            <a:noAutofit/>
          </a:bodyPr>
          <a:lstStyle/>
          <a:p>
            <a:pPr algn="ctr">
              <a:spcAft>
                <a:spcPts val="1134"/>
              </a:spcAft>
            </a:pPr>
            <a:r>
              <a:rPr lang="en-US" dirty="0"/>
              <a:t>Extremists who believe in using violence to replace current systems of Government and law enforcement with a system that prioritizes complete liberty and individual freedom</a:t>
            </a:r>
            <a:endParaRPr lang="en-GB" dirty="0"/>
          </a:p>
        </p:txBody>
      </p:sp>
      <p:sp>
        <p:nvSpPr>
          <p:cNvPr id="16" name="Oval 15">
            <a:extLst>
              <a:ext uri="{FF2B5EF4-FFF2-40B4-BE49-F238E27FC236}">
                <a16:creationId xmlns:a16="http://schemas.microsoft.com/office/drawing/2014/main" id="{CAF3757F-F762-6141-C099-752CCB16C684}"/>
              </a:ext>
            </a:extLst>
          </p:cNvPr>
          <p:cNvSpPr/>
          <p:nvPr/>
        </p:nvSpPr>
        <p:spPr>
          <a:xfrm>
            <a:off x="9104680" y="1181100"/>
            <a:ext cx="2508277" cy="2247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3200" dirty="0"/>
              <a:t>Single Issue Extremism </a:t>
            </a:r>
          </a:p>
        </p:txBody>
      </p:sp>
      <p:sp>
        <p:nvSpPr>
          <p:cNvPr id="11" name="TextBox 10">
            <a:extLst>
              <a:ext uri="{FF2B5EF4-FFF2-40B4-BE49-F238E27FC236}">
                <a16:creationId xmlns:a16="http://schemas.microsoft.com/office/drawing/2014/main" id="{434A5E45-4E92-5DCC-6BFF-1CF083CD5E7A}"/>
              </a:ext>
            </a:extLst>
          </p:cNvPr>
          <p:cNvSpPr txBox="1"/>
          <p:nvPr/>
        </p:nvSpPr>
        <p:spPr>
          <a:xfrm>
            <a:off x="9104679" y="3675355"/>
            <a:ext cx="2508277" cy="2432482"/>
          </a:xfrm>
          <a:prstGeom prst="rect">
            <a:avLst/>
          </a:prstGeom>
          <a:noFill/>
        </p:spPr>
        <p:txBody>
          <a:bodyPr wrap="square" lIns="0" tIns="0" rIns="0" bIns="0" rtlCol="0">
            <a:noAutofit/>
          </a:bodyPr>
          <a:lstStyle/>
          <a:p>
            <a:pPr algn="ctr">
              <a:spcAft>
                <a:spcPts val="1134"/>
              </a:spcAft>
            </a:pPr>
            <a:r>
              <a:rPr lang="en-US" dirty="0"/>
              <a:t>Extremists who endorse violence and serious criminality focused on a specific topic, such as animal rights</a:t>
            </a:r>
          </a:p>
          <a:p>
            <a:pPr algn="ctr">
              <a:spcAft>
                <a:spcPts val="1134"/>
              </a:spcAft>
            </a:pPr>
            <a:endParaRPr lang="en-GB" sz="1500" dirty="0"/>
          </a:p>
        </p:txBody>
      </p:sp>
      <p:pic>
        <p:nvPicPr>
          <p:cNvPr id="17" name="Picture 2">
            <a:extLst>
              <a:ext uri="{FF2B5EF4-FFF2-40B4-BE49-F238E27FC236}">
                <a16:creationId xmlns:a16="http://schemas.microsoft.com/office/drawing/2014/main" id="{A8BFE998-D69B-DF4B-BE30-0C76C1F99D0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8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dirty="0"/>
              <a:t>Mixed, Unstable and Unclear Ideologies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258123"/>
            <a:ext cx="10682287" cy="1065091"/>
          </a:xfrm>
        </p:spPr>
        <p:txBody>
          <a:bodyPr/>
          <a:lstStyle/>
          <a:p>
            <a:pPr>
              <a:spcBef>
                <a:spcPts val="0"/>
              </a:spcBef>
              <a:spcAft>
                <a:spcPts val="0"/>
              </a:spcAft>
            </a:pPr>
            <a:r>
              <a:rPr lang="en-US" sz="1800" b="1" dirty="0">
                <a:solidFill>
                  <a:srgbClr val="4179AA"/>
                </a:solidFill>
              </a:rPr>
              <a:t>Mixed</a:t>
            </a:r>
            <a:r>
              <a:rPr lang="en-US" sz="1800" dirty="0"/>
              <a:t> - </a:t>
            </a:r>
            <a:r>
              <a:rPr lang="en-US" sz="1800" b="0" dirty="0"/>
              <a:t>ideology presented involves a combination of elements from multiple forms of extremist ideologies</a:t>
            </a:r>
          </a:p>
          <a:p>
            <a:pPr>
              <a:spcBef>
                <a:spcPts val="0"/>
              </a:spcBef>
              <a:spcAft>
                <a:spcPts val="0"/>
              </a:spcAft>
            </a:pPr>
            <a:r>
              <a:rPr lang="en-US" sz="1800" b="1" dirty="0">
                <a:solidFill>
                  <a:srgbClr val="4179AA"/>
                </a:solidFill>
              </a:rPr>
              <a:t>Unstable</a:t>
            </a:r>
            <a:r>
              <a:rPr lang="en-US" sz="1800" dirty="0"/>
              <a:t> - </a:t>
            </a:r>
            <a:r>
              <a:rPr lang="en-US" sz="1800" b="0" dirty="0"/>
              <a:t>shifts between different ideologies</a:t>
            </a:r>
          </a:p>
          <a:p>
            <a:pPr>
              <a:spcBef>
                <a:spcPct val="0"/>
              </a:spcBef>
              <a:spcAft>
                <a:spcPts val="0"/>
              </a:spcAft>
            </a:pPr>
            <a:r>
              <a:rPr lang="en-US" sz="1800" b="1" dirty="0">
                <a:solidFill>
                  <a:srgbClr val="4179AA"/>
                </a:solidFill>
              </a:rPr>
              <a:t>Unclear</a:t>
            </a:r>
            <a:r>
              <a:rPr lang="en-US" sz="1800" dirty="0"/>
              <a:t> - </a:t>
            </a:r>
            <a:r>
              <a:rPr lang="en-US" sz="1800" b="0" dirty="0"/>
              <a:t>individual does not present a coherent ideology yet may still be vulnerable</a:t>
            </a:r>
            <a:endParaRPr lang="en-GB" sz="1800" b="0" dirty="0"/>
          </a:p>
        </p:txBody>
      </p:sp>
      <p:pic>
        <p:nvPicPr>
          <p:cNvPr id="1026" name="Picture 2">
            <a:extLst>
              <a:ext uri="{FF2B5EF4-FFF2-40B4-BE49-F238E27FC236}">
                <a16:creationId xmlns:a16="http://schemas.microsoft.com/office/drawing/2014/main" id="{9FAB74A1-91BA-EFB1-E876-2CA4E38A4B6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8588DB-C653-78D9-D0D2-60CD53C508FE}"/>
              </a:ext>
            </a:extLst>
          </p:cNvPr>
          <p:cNvSpPr txBox="1"/>
          <p:nvPr/>
        </p:nvSpPr>
        <p:spPr>
          <a:xfrm>
            <a:off x="399738" y="2549628"/>
            <a:ext cx="7740599" cy="3970318"/>
          </a:xfrm>
          <a:prstGeom prst="rect">
            <a:avLst/>
          </a:prstGeom>
          <a:noFill/>
        </p:spPr>
        <p:txBody>
          <a:bodyPr wrap="square">
            <a:spAutoFit/>
          </a:bodyPr>
          <a:lstStyle/>
          <a:p>
            <a:r>
              <a:rPr lang="en-GB" b="1" u="sng" dirty="0">
                <a:solidFill>
                  <a:srgbClr val="4179AA"/>
                </a:solidFill>
              </a:rPr>
              <a:t>Involuntary Celibates (Incel) ideology</a:t>
            </a:r>
            <a:r>
              <a:rPr lang="en-GB" u="sng" dirty="0">
                <a:solidFill>
                  <a:srgbClr val="4179AA"/>
                </a:solidFill>
              </a:rPr>
              <a:t>:</a:t>
            </a:r>
          </a:p>
          <a:p>
            <a:endParaRPr lang="en-GB" dirty="0"/>
          </a:p>
          <a:p>
            <a:r>
              <a:rPr lang="en-GB" sz="1800" dirty="0"/>
              <a:t>Incels are individuals or communities that largely exist online.</a:t>
            </a:r>
          </a:p>
          <a:p>
            <a:pPr marL="285750" indent="-285750">
              <a:buFont typeface="Arial" panose="020B0604020202020204" pitchFamily="34" charset="0"/>
              <a:buChar char="•"/>
            </a:pPr>
            <a:endParaRPr lang="en-GB" sz="1800" dirty="0"/>
          </a:p>
          <a:p>
            <a:r>
              <a:rPr lang="en-GB" sz="1800" dirty="0"/>
              <a:t>They are characterised by extreme misogyny and notions of male superiority but do in some cases possess views of racial hatred. </a:t>
            </a:r>
          </a:p>
          <a:p>
            <a:endParaRPr lang="en-GB" dirty="0"/>
          </a:p>
          <a:p>
            <a:r>
              <a:rPr lang="en-GB" sz="1800" dirty="0"/>
              <a:t>Incels believe that although men are entitled to sex, attractiveness is determined by predetermined genetic factors which women choose when selecting a partner. This, they believe is why they are unable to form relationships or sexual experiences. </a:t>
            </a:r>
          </a:p>
          <a:p>
            <a:endParaRPr lang="en-GB" sz="1800" dirty="0"/>
          </a:p>
          <a:p>
            <a:r>
              <a:rPr lang="en-GB" sz="1800" dirty="0"/>
              <a:t>Incels blame society for this, ascribing fault to the social and political structures which privilege women, like the feminist movement. </a:t>
            </a:r>
          </a:p>
        </p:txBody>
      </p:sp>
      <p:sp>
        <p:nvSpPr>
          <p:cNvPr id="16" name="TextBox 15">
            <a:extLst>
              <a:ext uri="{FF2B5EF4-FFF2-40B4-BE49-F238E27FC236}">
                <a16:creationId xmlns:a16="http://schemas.microsoft.com/office/drawing/2014/main" id="{0E46E62A-B844-C6ED-645F-626EE17981D3}"/>
              </a:ext>
            </a:extLst>
          </p:cNvPr>
          <p:cNvSpPr txBox="1"/>
          <p:nvPr/>
        </p:nvSpPr>
        <p:spPr>
          <a:xfrm>
            <a:off x="8732728" y="2773763"/>
            <a:ext cx="3131507" cy="2627359"/>
          </a:xfrm>
          <a:prstGeom prst="rect">
            <a:avLst/>
          </a:prstGeom>
          <a:noFill/>
          <a:ln>
            <a:solidFill>
              <a:schemeClr val="tx1">
                <a:lumMod val="95000"/>
                <a:lumOff val="5000"/>
              </a:schemeClr>
            </a:solid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4179AA"/>
                </a:solidFill>
                <a:effectLst/>
                <a:uLnTx/>
                <a:uFillTx/>
                <a:latin typeface="ITC Avant Garde Gothic"/>
                <a:ea typeface="+mn-ea"/>
                <a:cs typeface="+mn-cs"/>
              </a:rPr>
              <a:t>Examples of attacks where there may have been an Incel link:</a:t>
            </a:r>
          </a:p>
          <a:p>
            <a:endParaRPr lang="en-US" dirty="0">
              <a:solidFill>
                <a:srgbClr val="000000"/>
              </a:solidFill>
              <a:latin typeface="ITC Avant Garde Gothic"/>
            </a:endParaRPr>
          </a:p>
          <a:p>
            <a:pPr marL="285750" indent="-285750">
              <a:buFont typeface="Arial" panose="020B0604020202020204" pitchFamily="34" charset="0"/>
              <a:buChar char="•"/>
            </a:pPr>
            <a:r>
              <a:rPr lang="en-US" dirty="0">
                <a:solidFill>
                  <a:srgbClr val="000000"/>
                </a:solidFill>
                <a:latin typeface="ITC Avant Garde Gothic"/>
              </a:rPr>
              <a:t>2021 Plymouth Shooting.</a:t>
            </a:r>
          </a:p>
          <a:p>
            <a:endParaRPr lang="en-US" dirty="0">
              <a:solidFill>
                <a:srgbClr val="000000"/>
              </a:solidFill>
              <a:latin typeface="ITC Avant Garde Gothic"/>
            </a:endParaRPr>
          </a:p>
          <a:p>
            <a:pPr marL="285750" indent="-285750">
              <a:buFont typeface="Arial" panose="020B0604020202020204" pitchFamily="34" charset="0"/>
              <a:buChar char="•"/>
            </a:pPr>
            <a:r>
              <a:rPr lang="en-US" dirty="0">
                <a:solidFill>
                  <a:srgbClr val="000000"/>
                </a:solidFill>
                <a:latin typeface="ITC Avant Garde Gothic"/>
              </a:rPr>
              <a:t>2024 Sydney Westfield shopping Centre attack.</a:t>
            </a:r>
          </a:p>
          <a:p>
            <a:endParaRPr lang="en-US" sz="1600" dirty="0">
              <a:solidFill>
                <a:srgbClr val="000000"/>
              </a:solidFill>
              <a:latin typeface="ITC Avant Garde Gothic"/>
            </a:endParaRPr>
          </a:p>
        </p:txBody>
      </p:sp>
    </p:spTree>
    <p:extLst>
      <p:ext uri="{BB962C8B-B14F-4D97-AF65-F5344CB8AC3E}">
        <p14:creationId xmlns:p14="http://schemas.microsoft.com/office/powerpoint/2010/main" val="113293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709913"/>
          </a:xfrm>
        </p:spPr>
        <p:txBody>
          <a:bodyPr/>
          <a:lstStyle/>
          <a:p>
            <a:r>
              <a:rPr lang="en-GB" dirty="0"/>
              <a:t>Radicalisation, Incels and the internet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294760"/>
            <a:ext cx="11083766" cy="1913661"/>
          </a:xfrm>
        </p:spPr>
        <p:txBody>
          <a:bodyPr/>
          <a:lstStyle/>
          <a:p>
            <a:pPr>
              <a:spcBef>
                <a:spcPts val="0"/>
              </a:spcBef>
              <a:spcAft>
                <a:spcPts val="0"/>
              </a:spcAft>
            </a:pPr>
            <a:r>
              <a:rPr lang="en-GB" sz="2000" b="1" dirty="0">
                <a:solidFill>
                  <a:srgbClr val="4179AA"/>
                </a:solidFill>
              </a:rPr>
              <a:t>Digital radicalisation</a:t>
            </a:r>
            <a:r>
              <a:rPr lang="en-GB" sz="2000" dirty="0">
                <a:solidFill>
                  <a:srgbClr val="4179AA"/>
                </a:solidFill>
              </a:rPr>
              <a:t>:</a:t>
            </a:r>
          </a:p>
          <a:p>
            <a:pPr>
              <a:spcBef>
                <a:spcPts val="0"/>
              </a:spcBef>
              <a:spcAft>
                <a:spcPts val="0"/>
              </a:spcAft>
            </a:pPr>
            <a:r>
              <a:rPr lang="en-GB" sz="2000" b="0" dirty="0"/>
              <a:t>The internet has become a mechanism that groups like incels can utilise to stay hidden and find those with a similar ideology</a:t>
            </a:r>
          </a:p>
          <a:p>
            <a:r>
              <a:rPr lang="en-GB" sz="2000" b="0" dirty="0"/>
              <a:t>End-to-end encryption offered by apps like WhatsApp, Telegram and Discord enable groups and individuals to meet and find young people, encouraging them to adopt extremism beliefs and ideologies with anonymity</a:t>
            </a:r>
          </a:p>
        </p:txBody>
      </p:sp>
      <p:pic>
        <p:nvPicPr>
          <p:cNvPr id="1026" name="Picture 2">
            <a:extLst>
              <a:ext uri="{FF2B5EF4-FFF2-40B4-BE49-F238E27FC236}">
                <a16:creationId xmlns:a16="http://schemas.microsoft.com/office/drawing/2014/main" id="{9FAB74A1-91BA-EFB1-E876-2CA4E38A4B6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5C77FC-DF23-44A2-BE1B-751333AD4959}"/>
              </a:ext>
            </a:extLst>
          </p:cNvPr>
          <p:cNvSpPr txBox="1"/>
          <p:nvPr/>
        </p:nvSpPr>
        <p:spPr>
          <a:xfrm>
            <a:off x="447473" y="3649580"/>
            <a:ext cx="9148929" cy="2893100"/>
          </a:xfrm>
          <a:prstGeom prst="rect">
            <a:avLst/>
          </a:prstGeom>
          <a:noFill/>
        </p:spPr>
        <p:txBody>
          <a:bodyPr wrap="square">
            <a:spAutoFit/>
          </a:bodyPr>
          <a:lstStyle/>
          <a:p>
            <a:r>
              <a:rPr lang="en-GB" sz="2000" b="1" dirty="0">
                <a:solidFill>
                  <a:srgbClr val="4179AA"/>
                </a:solidFill>
              </a:rPr>
              <a:t>Online Gaming:</a:t>
            </a:r>
          </a:p>
          <a:p>
            <a:pPr marL="285750" indent="-285750">
              <a:buFont typeface="Wingdings" panose="05000000000000000000" pitchFamily="2" charset="2"/>
              <a:buChar char="§"/>
            </a:pPr>
            <a:r>
              <a:rPr lang="en-GB" sz="1800" dirty="0"/>
              <a:t>The world of online gaming provides a digital space for extremists to lure vulnerable into spaces where they can be radicalised</a:t>
            </a:r>
          </a:p>
          <a:p>
            <a:pPr marL="285750" indent="-285750">
              <a:buFont typeface="Wingdings" panose="05000000000000000000" pitchFamily="2" charset="2"/>
              <a:buChar char="§"/>
            </a:pPr>
            <a:endParaRPr lang="en-GB" sz="1800" dirty="0"/>
          </a:p>
          <a:p>
            <a:pPr marL="285750" indent="-285750">
              <a:buFont typeface="Wingdings" panose="05000000000000000000" pitchFamily="2" charset="2"/>
              <a:buChar char="§"/>
            </a:pPr>
            <a:r>
              <a:rPr lang="en-GB" sz="1800" dirty="0"/>
              <a:t>In-game functions such as ‘team-speak’ facilitate this as it enables individuals to vocally communicate with others in-game without being ‘friends’ with them</a:t>
            </a:r>
          </a:p>
          <a:p>
            <a:pPr marL="285750" indent="-285750">
              <a:buFont typeface="Wingdings" panose="05000000000000000000" pitchFamily="2" charset="2"/>
              <a:buChar char="§"/>
            </a:pPr>
            <a:endParaRPr lang="en-GB" sz="1800" dirty="0"/>
          </a:p>
          <a:p>
            <a:pPr marL="285750" indent="-285750">
              <a:buFont typeface="Wingdings" panose="05000000000000000000" pitchFamily="2" charset="2"/>
              <a:buChar char="§"/>
            </a:pPr>
            <a:r>
              <a:rPr lang="en-GB" sz="1800" dirty="0"/>
              <a:t>The connectivity of online gaming therefore provides extremists with the opportunity to befriend vulnerable people, luring them into groups who (under the pretext of gaming) can radicalise persons  </a:t>
            </a:r>
          </a:p>
        </p:txBody>
      </p:sp>
    </p:spTree>
    <p:extLst>
      <p:ext uri="{BB962C8B-B14F-4D97-AF65-F5344CB8AC3E}">
        <p14:creationId xmlns:p14="http://schemas.microsoft.com/office/powerpoint/2010/main" val="72135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383058" y="778898"/>
            <a:ext cx="11425883" cy="1310400"/>
          </a:xfrm>
        </p:spPr>
        <p:txBody>
          <a:bodyPr/>
          <a:lstStyle/>
          <a:p>
            <a:pPr algn="ctr"/>
            <a:r>
              <a:rPr lang="en-GB" dirty="0"/>
              <a:t>Channel and Prevent Referral forms.</a:t>
            </a:r>
            <a:br>
              <a:rPr lang="en-GB" dirty="0"/>
            </a:br>
            <a:br>
              <a:rPr lang="en-GB" dirty="0"/>
            </a:br>
            <a:endParaRPr lang="en-GB" dirty="0"/>
          </a:p>
        </p:txBody>
      </p:sp>
      <p:sp>
        <p:nvSpPr>
          <p:cNvPr id="7" name="TextBox 6">
            <a:extLst>
              <a:ext uri="{FF2B5EF4-FFF2-40B4-BE49-F238E27FC236}">
                <a16:creationId xmlns:a16="http://schemas.microsoft.com/office/drawing/2014/main" id="{2CF187B0-477E-FDBF-6273-3F4B9E32092E}"/>
              </a:ext>
            </a:extLst>
          </p:cNvPr>
          <p:cNvSpPr txBox="1"/>
          <p:nvPr/>
        </p:nvSpPr>
        <p:spPr>
          <a:xfrm>
            <a:off x="383058" y="2089298"/>
            <a:ext cx="9218141" cy="4304427"/>
          </a:xfrm>
          <a:prstGeom prst="rect">
            <a:avLst/>
          </a:prstGeom>
          <a:noFill/>
        </p:spPr>
        <p:txBody>
          <a:bodyPr wrap="square" lIns="0" tIns="0" rIns="0" bIns="0" rtlCol="0">
            <a:noAutofit/>
          </a:bodyPr>
          <a:lstStyle/>
          <a:p>
            <a:pPr marL="514350" indent="-514350" algn="l">
              <a:spcAft>
                <a:spcPts val="1134"/>
              </a:spcAft>
              <a:buFont typeface="+mj-lt"/>
              <a:buAutoNum type="arabicPeriod"/>
            </a:pPr>
            <a:r>
              <a:rPr lang="en-GB" sz="3600" dirty="0">
                <a:solidFill>
                  <a:schemeClr val="bg2"/>
                </a:solidFill>
              </a:rPr>
              <a:t>What is Channel?</a:t>
            </a:r>
          </a:p>
          <a:p>
            <a:pPr marL="514350" indent="-514350" algn="l">
              <a:spcAft>
                <a:spcPts val="1134"/>
              </a:spcAft>
              <a:buFont typeface="+mj-lt"/>
              <a:buAutoNum type="arabicPeriod"/>
            </a:pPr>
            <a:r>
              <a:rPr lang="en-GB" sz="3600" dirty="0">
                <a:solidFill>
                  <a:schemeClr val="bg2"/>
                </a:solidFill>
              </a:rPr>
              <a:t>Prevent referral forms </a:t>
            </a:r>
          </a:p>
          <a:p>
            <a:pPr marL="514350" indent="-514350" algn="l">
              <a:spcAft>
                <a:spcPts val="1134"/>
              </a:spcAft>
              <a:buFont typeface="+mj-lt"/>
              <a:buAutoNum type="arabicPeriod"/>
            </a:pPr>
            <a:r>
              <a:rPr lang="en-GB" sz="3600" dirty="0">
                <a:solidFill>
                  <a:schemeClr val="bg2"/>
                </a:solidFill>
              </a:rPr>
              <a:t>Risk signs</a:t>
            </a:r>
          </a:p>
          <a:p>
            <a:pPr marL="514350" indent="-514350" algn="l">
              <a:spcAft>
                <a:spcPts val="1134"/>
              </a:spcAft>
              <a:buFont typeface="+mj-lt"/>
              <a:buAutoNum type="arabicPeriod"/>
            </a:pPr>
            <a:r>
              <a:rPr lang="en-GB" sz="3600" dirty="0">
                <a:solidFill>
                  <a:schemeClr val="bg2"/>
                </a:solidFill>
              </a:rPr>
              <a:t>Vulnerabilities and behaviours</a:t>
            </a:r>
            <a:endParaRPr lang="en-GB" sz="3200" dirty="0">
              <a:solidFill>
                <a:schemeClr val="bg2"/>
              </a:solidFill>
            </a:endParaRPr>
          </a:p>
        </p:txBody>
      </p:sp>
    </p:spTree>
    <p:extLst>
      <p:ext uri="{BB962C8B-B14F-4D97-AF65-F5344CB8AC3E}">
        <p14:creationId xmlns:p14="http://schemas.microsoft.com/office/powerpoint/2010/main" val="147979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dirty="0"/>
              <a:t>Channel:</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294760"/>
            <a:ext cx="10646021" cy="4697478"/>
          </a:xfrm>
        </p:spPr>
        <p:txBody>
          <a:bodyPr/>
          <a:lstStyle/>
          <a:p>
            <a:pPr marL="342900" indent="-342900" algn="just">
              <a:buFont typeface="Wingdings" panose="05000000000000000000" pitchFamily="2" charset="2"/>
              <a:buChar char="ü"/>
            </a:pPr>
            <a:r>
              <a:rPr lang="en-GB" sz="2400" b="0" dirty="0"/>
              <a:t>Voluntary support programme to provide support at early stage to people identified as vulnerable to being drawn into terrorism</a:t>
            </a:r>
          </a:p>
          <a:p>
            <a:pPr marL="342900" indent="-342900" algn="just">
              <a:buFont typeface="Wingdings" panose="05000000000000000000" pitchFamily="2" charset="2"/>
              <a:buChar char="ü"/>
            </a:pPr>
            <a:r>
              <a:rPr lang="en-GB" sz="2400" b="0" dirty="0"/>
              <a:t>Multi-agency panel (Head of Education Safeguarding and Wellbeing sits on panel for Education)</a:t>
            </a:r>
          </a:p>
          <a:p>
            <a:pPr marL="342900" indent="-342900" algn="just">
              <a:buFont typeface="Wingdings" panose="05000000000000000000" pitchFamily="2" charset="2"/>
              <a:buChar char="ü"/>
            </a:pPr>
            <a:r>
              <a:rPr lang="en-GB" sz="2400" b="0" dirty="0"/>
              <a:t>Education setting invited to join meeting to contribute information and be involved in plan</a:t>
            </a:r>
          </a:p>
          <a:p>
            <a:pPr marL="342900" indent="-342900" algn="just">
              <a:buFont typeface="Wingdings" panose="05000000000000000000" pitchFamily="2" charset="2"/>
              <a:buChar char="ü"/>
            </a:pPr>
            <a:r>
              <a:rPr lang="en-GB" sz="2400" b="0" dirty="0"/>
              <a:t>Young person could refuse to consent, but that may constitute a child protection concern if not willing to work with agencies and considered at risk</a:t>
            </a:r>
          </a:p>
          <a:p>
            <a:pPr>
              <a:spcBef>
                <a:spcPct val="0"/>
              </a:spcBef>
            </a:pPr>
            <a:endParaRPr lang="en-GB" sz="1600" b="0" dirty="0"/>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6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9"/>
            <a:ext cx="10558305" cy="692158"/>
          </a:xfrm>
        </p:spPr>
        <p:txBody>
          <a:bodyPr/>
          <a:lstStyle/>
          <a:p>
            <a:r>
              <a:rPr lang="en-GB" dirty="0"/>
              <a:t>Prevent referral forms: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179351"/>
            <a:ext cx="11149336" cy="2540394"/>
          </a:xfrm>
        </p:spPr>
        <p:txBody>
          <a:bodyPr/>
          <a:lstStyle/>
          <a:p>
            <a:pPr marL="0" indent="0">
              <a:buNone/>
            </a:pPr>
            <a:r>
              <a:rPr lang="en-GB" sz="2400" b="1" u="sng" dirty="0"/>
              <a:t>What are prevent referral forms?</a:t>
            </a:r>
            <a:endParaRPr lang="en-GB" sz="2400" u="sng" dirty="0"/>
          </a:p>
          <a:p>
            <a:pPr marL="285750" indent="-285750">
              <a:spcBef>
                <a:spcPts val="0"/>
              </a:spcBef>
              <a:spcAft>
                <a:spcPts val="0"/>
              </a:spcAft>
              <a:buClr>
                <a:srgbClr val="4179AA"/>
              </a:buClr>
              <a:buFont typeface="Wingdings" panose="05000000000000000000" pitchFamily="2" charset="2"/>
              <a:buChar char="Ø"/>
            </a:pPr>
            <a:r>
              <a:rPr lang="en-GB" sz="1800" b="0" dirty="0"/>
              <a:t>A form designed to articulate concerns when you are worried a person is </a:t>
            </a:r>
            <a:r>
              <a:rPr lang="en-GB" sz="1800" b="0" u="sng" dirty="0"/>
              <a:t>susceptible to radicalisation </a:t>
            </a:r>
            <a:r>
              <a:rPr lang="en-GB" sz="1800" b="0" dirty="0"/>
              <a:t>or who potentially has been – </a:t>
            </a:r>
            <a:r>
              <a:rPr lang="en-GB" sz="1800" dirty="0"/>
              <a:t>this should only be completed by the DSL</a:t>
            </a:r>
          </a:p>
          <a:p>
            <a:pPr marL="285750" indent="-285750">
              <a:spcBef>
                <a:spcPts val="0"/>
              </a:spcBef>
              <a:spcAft>
                <a:spcPts val="0"/>
              </a:spcAft>
              <a:buClr>
                <a:srgbClr val="4179AA"/>
              </a:buClr>
              <a:buFont typeface="Wingdings" panose="05000000000000000000" pitchFamily="2" charset="2"/>
              <a:buChar char="Ø"/>
            </a:pPr>
            <a:r>
              <a:rPr lang="en-GB" sz="1800" b="0" dirty="0"/>
              <a:t>The document offers adequate space to reflect such concerns, elaborate on them and provide context for any additional factors.  </a:t>
            </a:r>
          </a:p>
          <a:p>
            <a:pPr marL="285750" indent="-285750">
              <a:spcBef>
                <a:spcPts val="0"/>
              </a:spcBef>
              <a:spcAft>
                <a:spcPts val="0"/>
              </a:spcAft>
              <a:buClr>
                <a:srgbClr val="4179AA"/>
              </a:buClr>
              <a:buFont typeface="Wingdings" panose="05000000000000000000" pitchFamily="2" charset="2"/>
              <a:buChar char="Ø"/>
            </a:pPr>
            <a:r>
              <a:rPr lang="en-GB" sz="1800" b="0" dirty="0"/>
              <a:t>Prevent is one part of safeguarding. Therefore, consideration must be given when filling out the form to establish if the safeguarding concern is related to prevent, or whether there are other concerns that are more appropriately responded to by another service</a:t>
            </a:r>
          </a:p>
          <a:p>
            <a:pPr>
              <a:spcBef>
                <a:spcPct val="0"/>
              </a:spcBef>
            </a:pPr>
            <a:endParaRPr lang="en-GB" sz="1600" b="0" dirty="0"/>
          </a:p>
        </p:txBody>
      </p:sp>
      <p:pic>
        <p:nvPicPr>
          <p:cNvPr id="1026" name="Picture 2">
            <a:extLst>
              <a:ext uri="{FF2B5EF4-FFF2-40B4-BE49-F238E27FC236}">
                <a16:creationId xmlns:a16="http://schemas.microsoft.com/office/drawing/2014/main" id="{9FAB74A1-91BA-EFB1-E876-2CA4E38A4B6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D968D4-DE14-35A0-413F-CB1A3237CB1D}"/>
              </a:ext>
            </a:extLst>
          </p:cNvPr>
          <p:cNvSpPr txBox="1"/>
          <p:nvPr/>
        </p:nvSpPr>
        <p:spPr>
          <a:xfrm>
            <a:off x="521332" y="3719745"/>
            <a:ext cx="9669827" cy="2123658"/>
          </a:xfrm>
          <a:prstGeom prst="rect">
            <a:avLst/>
          </a:prstGeom>
          <a:noFill/>
        </p:spPr>
        <p:txBody>
          <a:bodyPr wrap="square">
            <a:spAutoFit/>
          </a:bodyPr>
          <a:lstStyle/>
          <a:p>
            <a:r>
              <a:rPr lang="en-GB" sz="2400" b="1" u="sng" dirty="0"/>
              <a:t>What is the process?</a:t>
            </a:r>
          </a:p>
          <a:p>
            <a:endParaRPr lang="en-GB" u="sng" dirty="0"/>
          </a:p>
          <a:p>
            <a:pPr marL="285750" indent="-285750">
              <a:buClr>
                <a:srgbClr val="4179AA"/>
              </a:buClr>
              <a:buFont typeface="Wingdings" panose="05000000000000000000" pitchFamily="2" charset="2"/>
              <a:buChar char="Ø"/>
            </a:pPr>
            <a:r>
              <a:rPr lang="en-GB" sz="1800" dirty="0"/>
              <a:t>After completion, your Designated Safeguarding Lead or equivalent shall submit the form. </a:t>
            </a:r>
          </a:p>
          <a:p>
            <a:pPr marL="285750" indent="-285750">
              <a:buClr>
                <a:srgbClr val="4179AA"/>
              </a:buClr>
              <a:buFont typeface="Wingdings" panose="05000000000000000000" pitchFamily="2" charset="2"/>
              <a:buChar char="Ø"/>
            </a:pPr>
            <a:r>
              <a:rPr lang="en-GB" sz="1800" dirty="0"/>
              <a:t>Prevent referral forms are sent to </a:t>
            </a:r>
            <a:r>
              <a:rPr lang="en-GB" sz="1800" dirty="0">
                <a:hlinkClick r:id="rId4"/>
              </a:rPr>
              <a:t>preventreferrals@essex.pnn.polick.uk</a:t>
            </a:r>
            <a:endParaRPr lang="en-GB" sz="1800" dirty="0"/>
          </a:p>
          <a:p>
            <a:pPr marL="285750" indent="-285750">
              <a:buClr>
                <a:srgbClr val="4179AA"/>
              </a:buClr>
              <a:buFont typeface="Wingdings" panose="05000000000000000000" pitchFamily="2" charset="2"/>
              <a:buChar char="Ø"/>
            </a:pPr>
            <a:r>
              <a:rPr lang="en-GB" sz="1800" dirty="0"/>
              <a:t>Following a referral to the Prevent Policing Team, counter-terrorism case officers (CTCOs) will complete an assessment.</a:t>
            </a:r>
          </a:p>
          <a:p>
            <a:pPr marL="285750" indent="-285750">
              <a:buClr>
                <a:srgbClr val="4179AA"/>
              </a:buClr>
              <a:buFont typeface="Wingdings" panose="05000000000000000000" pitchFamily="2" charset="2"/>
              <a:buChar char="Ø"/>
            </a:pPr>
            <a:r>
              <a:rPr lang="en-GB" sz="1800" dirty="0"/>
              <a:t>If deemed applicable, cases of people shall then be sent to a Channel Panel</a:t>
            </a:r>
            <a:r>
              <a:rPr lang="en-GB" dirty="0"/>
              <a:t>.</a:t>
            </a:r>
          </a:p>
        </p:txBody>
      </p:sp>
    </p:spTree>
    <p:extLst>
      <p:ext uri="{BB962C8B-B14F-4D97-AF65-F5344CB8AC3E}">
        <p14:creationId xmlns:p14="http://schemas.microsoft.com/office/powerpoint/2010/main" val="52350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9"/>
            <a:ext cx="10558305" cy="621136"/>
          </a:xfrm>
        </p:spPr>
        <p:txBody>
          <a:bodyPr/>
          <a:lstStyle/>
          <a:p>
            <a:r>
              <a:rPr lang="en-GB" dirty="0"/>
              <a:t>Prevent referral forms, risk signs</a:t>
            </a:r>
          </a:p>
        </p:txBody>
      </p:sp>
      <p:pic>
        <p:nvPicPr>
          <p:cNvPr id="1026" name="Picture 2">
            <a:extLst>
              <a:ext uri="{FF2B5EF4-FFF2-40B4-BE49-F238E27FC236}">
                <a16:creationId xmlns:a16="http://schemas.microsoft.com/office/drawing/2014/main" id="{9FAB74A1-91BA-EFB1-E876-2CA4E38A4B6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0E0B3C7-FCFD-C834-F1EE-9AAB17FF0949}"/>
              </a:ext>
            </a:extLst>
          </p:cNvPr>
          <p:cNvSpPr txBox="1">
            <a:spLocks/>
          </p:cNvSpPr>
          <p:nvPr/>
        </p:nvSpPr>
        <p:spPr>
          <a:xfrm>
            <a:off x="131045" y="1319671"/>
            <a:ext cx="3859200" cy="5432400"/>
          </a:xfrm>
          <a:prstGeom prst="rect">
            <a:avLst/>
          </a:prstGeom>
          <a:gradFill flip="none" rotWithShape="1">
            <a:gsLst>
              <a:gs pos="0">
                <a:srgbClr val="729D4D">
                  <a:tint val="66000"/>
                  <a:satMod val="160000"/>
                </a:srgbClr>
              </a:gs>
              <a:gs pos="50000">
                <a:srgbClr val="729D4D">
                  <a:tint val="44500"/>
                  <a:satMod val="160000"/>
                </a:srgbClr>
              </a:gs>
              <a:gs pos="100000">
                <a:srgbClr val="729D4D">
                  <a:tint val="23500"/>
                  <a:satMod val="160000"/>
                </a:srgbClr>
              </a:gs>
            </a:gsLst>
            <a:lin ang="2700000" scaled="1"/>
            <a:tileRect/>
          </a:gradFill>
          <a:ln>
            <a:solidFill>
              <a:srgbClr val="729D4D"/>
            </a:solidFill>
          </a:ln>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sz="2000" b="0" u="sng" dirty="0"/>
              <a:t>Low risk signs:</a:t>
            </a:r>
          </a:p>
          <a:p>
            <a:pPr>
              <a:spcBef>
                <a:spcPts val="0"/>
              </a:spcBef>
              <a:spcAft>
                <a:spcPts val="0"/>
              </a:spcAft>
            </a:pPr>
            <a:endParaRPr lang="en-GB" sz="1600" b="0" u="sng" dirty="0"/>
          </a:p>
          <a:p>
            <a:pPr marL="285750" indent="-285750">
              <a:spcBef>
                <a:spcPts val="0"/>
              </a:spcBef>
              <a:spcAft>
                <a:spcPts val="600"/>
              </a:spcAft>
              <a:buFont typeface="Wingdings" panose="05000000000000000000" pitchFamily="2" charset="2"/>
              <a:buChar char="§"/>
            </a:pPr>
            <a:r>
              <a:rPr lang="en-GB" sz="1600" b="0" dirty="0"/>
              <a:t>Holding strong non-violent or non-extremist values </a:t>
            </a:r>
          </a:p>
          <a:p>
            <a:pPr marL="285750" indent="-285750">
              <a:spcBef>
                <a:spcPts val="0"/>
              </a:spcBef>
              <a:spcAft>
                <a:spcPts val="600"/>
              </a:spcAft>
              <a:buFont typeface="Wingdings" panose="05000000000000000000" pitchFamily="2" charset="2"/>
              <a:buChar char="§"/>
            </a:pPr>
            <a:r>
              <a:rPr lang="en-GB" sz="1600" b="0" dirty="0"/>
              <a:t>Criticising government policies</a:t>
            </a:r>
          </a:p>
          <a:p>
            <a:pPr marL="285750" indent="-285750">
              <a:spcBef>
                <a:spcPts val="0"/>
              </a:spcBef>
              <a:spcAft>
                <a:spcPts val="600"/>
              </a:spcAft>
              <a:buFont typeface="Wingdings" panose="05000000000000000000" pitchFamily="2" charset="2"/>
              <a:buChar char="§"/>
            </a:pPr>
            <a:r>
              <a:rPr lang="en-GB" sz="1600" b="0" dirty="0"/>
              <a:t>Taking interest in international affairs</a:t>
            </a:r>
          </a:p>
          <a:p>
            <a:pPr marL="285750" indent="-285750">
              <a:spcBef>
                <a:spcPts val="0"/>
              </a:spcBef>
              <a:spcAft>
                <a:spcPts val="600"/>
              </a:spcAft>
              <a:buFont typeface="Wingdings" panose="05000000000000000000" pitchFamily="2" charset="2"/>
              <a:buChar char="§"/>
            </a:pPr>
            <a:r>
              <a:rPr lang="en-GB" sz="1600" b="0" dirty="0"/>
              <a:t>Adopting visible signs </a:t>
            </a:r>
          </a:p>
          <a:p>
            <a:pPr marL="285750" indent="-285750">
              <a:spcBef>
                <a:spcPts val="0"/>
              </a:spcBef>
              <a:spcAft>
                <a:spcPts val="600"/>
              </a:spcAft>
              <a:buFont typeface="Wingdings" panose="05000000000000000000" pitchFamily="2" charset="2"/>
              <a:buChar char="§"/>
            </a:pPr>
            <a:r>
              <a:rPr lang="en-GB" sz="1600" b="0" dirty="0"/>
              <a:t>Being active on social media</a:t>
            </a:r>
          </a:p>
          <a:p>
            <a:pPr marL="285750" indent="-285750">
              <a:spcBef>
                <a:spcPts val="0"/>
              </a:spcBef>
              <a:spcAft>
                <a:spcPts val="600"/>
              </a:spcAft>
              <a:buFont typeface="Wingdings" panose="05000000000000000000" pitchFamily="2" charset="2"/>
              <a:buChar char="§"/>
            </a:pPr>
            <a:r>
              <a:rPr lang="en-GB" sz="1600" b="0" dirty="0"/>
              <a:t>Supporting non-violent causes</a:t>
            </a:r>
          </a:p>
          <a:p>
            <a:pPr marL="285750" indent="-285750">
              <a:spcBef>
                <a:spcPts val="0"/>
              </a:spcBef>
              <a:spcAft>
                <a:spcPts val="600"/>
              </a:spcAft>
              <a:buFont typeface="Wingdings" panose="05000000000000000000" pitchFamily="2" charset="2"/>
              <a:buChar char="§"/>
            </a:pPr>
            <a:r>
              <a:rPr lang="en-GB" sz="1600" b="0" dirty="0"/>
              <a:t>Showing new interest in political ideology or religion</a:t>
            </a:r>
          </a:p>
          <a:p>
            <a:pPr>
              <a:buFont typeface="Arial" panose="020B0604020202020204" pitchFamily="34" charset="0"/>
              <a:buChar char="•"/>
            </a:pPr>
            <a:endParaRPr lang="en-GB" sz="1600" dirty="0"/>
          </a:p>
        </p:txBody>
      </p:sp>
      <p:sp>
        <p:nvSpPr>
          <p:cNvPr id="9" name="TextBox 8">
            <a:extLst>
              <a:ext uri="{FF2B5EF4-FFF2-40B4-BE49-F238E27FC236}">
                <a16:creationId xmlns:a16="http://schemas.microsoft.com/office/drawing/2014/main" id="{41F3497C-B40B-71A4-B0AB-B83B2189EECE}"/>
              </a:ext>
            </a:extLst>
          </p:cNvPr>
          <p:cNvSpPr txBox="1"/>
          <p:nvPr/>
        </p:nvSpPr>
        <p:spPr>
          <a:xfrm>
            <a:off x="4092494" y="1319815"/>
            <a:ext cx="3859075" cy="5432256"/>
          </a:xfrm>
          <a:prstGeom prst="rect">
            <a:avLst/>
          </a:prstGeom>
          <a:gradFill flip="none" rotWithShape="1">
            <a:gsLst>
              <a:gs pos="0">
                <a:srgbClr val="ECB720">
                  <a:tint val="66000"/>
                  <a:satMod val="160000"/>
                </a:srgbClr>
              </a:gs>
              <a:gs pos="50000">
                <a:srgbClr val="ECB720">
                  <a:tint val="44500"/>
                  <a:satMod val="160000"/>
                </a:srgbClr>
              </a:gs>
              <a:gs pos="100000">
                <a:srgbClr val="ECB720">
                  <a:tint val="23500"/>
                  <a:satMod val="160000"/>
                </a:srgbClr>
              </a:gs>
            </a:gsLst>
            <a:lin ang="2700000" scaled="1"/>
            <a:tileRect/>
          </a:gradFill>
          <a:ln>
            <a:solidFill>
              <a:srgbClr val="ECB720"/>
            </a:solidFill>
          </a:ln>
        </p:spPr>
        <p:txBody>
          <a:bodyPr wrap="square" rtlCol="0">
            <a:spAutoFit/>
          </a:bodyPr>
          <a:lstStyle/>
          <a:p>
            <a:pPr algn="ctr"/>
            <a:r>
              <a:rPr lang="en-GB" sz="2000" u="sng" dirty="0"/>
              <a:t>Medium risk signs:</a:t>
            </a:r>
          </a:p>
          <a:p>
            <a:pPr algn="ctr"/>
            <a:endParaRPr lang="en-GB" sz="2000" u="sng" dirty="0"/>
          </a:p>
          <a:p>
            <a:pPr marL="342900" indent="-342900">
              <a:spcAft>
                <a:spcPts val="600"/>
              </a:spcAft>
              <a:buFont typeface="Wingdings" panose="05000000000000000000" pitchFamily="2" charset="2"/>
              <a:buChar char="§"/>
            </a:pPr>
            <a:r>
              <a:rPr lang="en-GB" sz="1600" dirty="0"/>
              <a:t>Legitimising the use of violence to defend an ideology or cause</a:t>
            </a:r>
          </a:p>
          <a:p>
            <a:pPr marL="342900" indent="-342900">
              <a:spcAft>
                <a:spcPts val="600"/>
              </a:spcAft>
              <a:buFont typeface="Wingdings" panose="05000000000000000000" pitchFamily="2" charset="2"/>
              <a:buChar char="§"/>
            </a:pPr>
            <a:r>
              <a:rPr lang="en-GB" sz="1600" dirty="0"/>
              <a:t>Accessing extremist or terrorist websites, forums or publications</a:t>
            </a:r>
          </a:p>
          <a:p>
            <a:pPr marL="342900" indent="-342900">
              <a:spcAft>
                <a:spcPts val="600"/>
              </a:spcAft>
              <a:buFont typeface="Wingdings" panose="05000000000000000000" pitchFamily="2" charset="2"/>
              <a:buChar char="§"/>
            </a:pPr>
            <a:r>
              <a:rPr lang="en-GB" sz="1600" dirty="0"/>
              <a:t>Expressing dehumanising views</a:t>
            </a:r>
          </a:p>
          <a:p>
            <a:pPr marL="342900" indent="-342900">
              <a:spcAft>
                <a:spcPts val="600"/>
              </a:spcAft>
              <a:buFont typeface="Wingdings" panose="05000000000000000000" pitchFamily="2" charset="2"/>
              <a:buChar char="§"/>
            </a:pPr>
            <a:r>
              <a:rPr lang="en-GB" sz="1600" dirty="0"/>
              <a:t>Expressing interest to travel to a conflict zone</a:t>
            </a:r>
          </a:p>
          <a:p>
            <a:pPr marL="342900" indent="-342900">
              <a:spcAft>
                <a:spcPts val="600"/>
              </a:spcAft>
              <a:buFont typeface="Wingdings" panose="05000000000000000000" pitchFamily="2" charset="2"/>
              <a:buChar char="§"/>
            </a:pPr>
            <a:r>
              <a:rPr lang="en-GB" sz="1600" dirty="0"/>
              <a:t>Being in contact with online groups or individuals known to support extremist ideology</a:t>
            </a:r>
          </a:p>
          <a:p>
            <a:pPr marL="342900" indent="-342900">
              <a:spcAft>
                <a:spcPts val="600"/>
              </a:spcAft>
              <a:buFont typeface="Wingdings" panose="05000000000000000000" pitchFamily="2" charset="2"/>
              <a:buChar char="§"/>
            </a:pPr>
            <a:r>
              <a:rPr lang="en-GB" sz="1600" dirty="0"/>
              <a:t>Expressing persistent intolerance towards groups of people perceived as ‘other’.</a:t>
            </a:r>
          </a:p>
          <a:p>
            <a:pPr marL="342900" indent="-342900">
              <a:spcAft>
                <a:spcPts val="600"/>
              </a:spcAft>
              <a:buFont typeface="Wingdings" panose="05000000000000000000" pitchFamily="2" charset="2"/>
              <a:buChar char="§"/>
            </a:pPr>
            <a:r>
              <a:rPr lang="en-GB" sz="1600" dirty="0"/>
              <a:t>Showing a fixation on weaponry or explosives</a:t>
            </a:r>
          </a:p>
          <a:p>
            <a:pPr marL="342900" indent="-342900">
              <a:spcAft>
                <a:spcPts val="600"/>
              </a:spcAft>
              <a:buFont typeface="Wingdings" panose="05000000000000000000" pitchFamily="2" charset="2"/>
              <a:buChar char="§"/>
            </a:pPr>
            <a:r>
              <a:rPr lang="en-GB" sz="1600" dirty="0"/>
              <a:t>Being obsessed with massacre or mass violence or past terrorist activity. </a:t>
            </a:r>
            <a:endParaRPr lang="en-GB" sz="2000" b="0" i="0" dirty="0">
              <a:solidFill>
                <a:srgbClr val="0B0C0C"/>
              </a:solidFill>
              <a:effectLst/>
              <a:highlight>
                <a:srgbClr val="FFFFFF"/>
              </a:highlight>
              <a:latin typeface="GDS Transport"/>
            </a:endParaRPr>
          </a:p>
        </p:txBody>
      </p:sp>
      <p:sp>
        <p:nvSpPr>
          <p:cNvPr id="10" name="TextBox 9">
            <a:extLst>
              <a:ext uri="{FF2B5EF4-FFF2-40B4-BE49-F238E27FC236}">
                <a16:creationId xmlns:a16="http://schemas.microsoft.com/office/drawing/2014/main" id="{7DEA5D5D-7184-75C9-2AD4-E29193DA5BED}"/>
              </a:ext>
            </a:extLst>
          </p:cNvPr>
          <p:cNvSpPr txBox="1"/>
          <p:nvPr/>
        </p:nvSpPr>
        <p:spPr>
          <a:xfrm>
            <a:off x="8053818" y="1319671"/>
            <a:ext cx="3859200" cy="5093702"/>
          </a:xfrm>
          <a:prstGeom prst="rect">
            <a:avLst/>
          </a:prstGeom>
          <a:gradFill flip="none" rotWithShape="1">
            <a:gsLst>
              <a:gs pos="0">
                <a:srgbClr val="E97135">
                  <a:tint val="66000"/>
                  <a:satMod val="160000"/>
                </a:srgbClr>
              </a:gs>
              <a:gs pos="50000">
                <a:srgbClr val="E97135">
                  <a:tint val="44500"/>
                  <a:satMod val="160000"/>
                </a:srgbClr>
              </a:gs>
              <a:gs pos="100000">
                <a:srgbClr val="E97135">
                  <a:tint val="23500"/>
                  <a:satMod val="160000"/>
                </a:srgbClr>
              </a:gs>
            </a:gsLst>
            <a:lin ang="2700000" scaled="1"/>
            <a:tileRect/>
          </a:gradFill>
          <a:ln>
            <a:solidFill>
              <a:srgbClr val="E97135"/>
            </a:solidFill>
          </a:ln>
        </p:spPr>
        <p:txBody>
          <a:bodyPr wrap="square" rtlCol="0">
            <a:spAutoFit/>
          </a:bodyPr>
          <a:lstStyle/>
          <a:p>
            <a:pPr algn="ctr"/>
            <a:r>
              <a:rPr lang="en-GB" sz="2000" u="sng" dirty="0"/>
              <a:t>High risk signs</a:t>
            </a:r>
            <a:r>
              <a:rPr lang="en-GB" u="sng" dirty="0"/>
              <a:t>:</a:t>
            </a:r>
          </a:p>
          <a:p>
            <a:endParaRPr lang="en-GB" u="sng" dirty="0"/>
          </a:p>
          <a:p>
            <a:pPr marL="285750" indent="-285750">
              <a:spcAft>
                <a:spcPts val="600"/>
              </a:spcAft>
              <a:buFont typeface="Wingdings" panose="05000000000000000000" pitchFamily="2" charset="2"/>
              <a:buChar char="§"/>
            </a:pPr>
            <a:r>
              <a:rPr lang="en-GB" sz="1600" dirty="0"/>
              <a:t>Verbally or physically attacking someone due to their race, religion or sexuality</a:t>
            </a:r>
          </a:p>
          <a:p>
            <a:pPr marL="285750" indent="-285750">
              <a:spcAft>
                <a:spcPts val="600"/>
              </a:spcAft>
              <a:buFont typeface="Wingdings" panose="05000000000000000000" pitchFamily="2" charset="2"/>
              <a:buChar char="§"/>
            </a:pPr>
            <a:r>
              <a:rPr lang="en-GB" sz="1600" dirty="0"/>
              <a:t>Committing violent acts guided by a violent extremist group or ideology</a:t>
            </a:r>
          </a:p>
          <a:p>
            <a:pPr marL="285750" indent="-285750">
              <a:spcAft>
                <a:spcPts val="600"/>
              </a:spcAft>
              <a:buFont typeface="Wingdings" panose="05000000000000000000" pitchFamily="2" charset="2"/>
              <a:buChar char="§"/>
            </a:pPr>
            <a:r>
              <a:rPr lang="en-GB" sz="1600" dirty="0"/>
              <a:t>Producing or sharing terrorist material in person or online</a:t>
            </a:r>
          </a:p>
          <a:p>
            <a:pPr marL="285750" indent="-285750">
              <a:spcAft>
                <a:spcPts val="600"/>
              </a:spcAft>
              <a:buFont typeface="Wingdings" panose="05000000000000000000" pitchFamily="2" charset="2"/>
              <a:buChar char="§"/>
            </a:pPr>
            <a:r>
              <a:rPr lang="en-GB" sz="1600" dirty="0"/>
              <a:t>Recruiting others to a proscribed terrorist group or organisation</a:t>
            </a:r>
          </a:p>
          <a:p>
            <a:pPr marL="285750" indent="-285750">
              <a:spcAft>
                <a:spcPts val="600"/>
              </a:spcAft>
              <a:buFont typeface="Wingdings" panose="05000000000000000000" pitchFamily="2" charset="2"/>
              <a:buChar char="§"/>
            </a:pPr>
            <a:r>
              <a:rPr lang="en-GB" sz="1600" dirty="0"/>
              <a:t>Having a ‘kill list’ or plan to carry out mass violence</a:t>
            </a:r>
          </a:p>
          <a:p>
            <a:pPr marL="285750" indent="-285750">
              <a:spcAft>
                <a:spcPts val="600"/>
              </a:spcAft>
              <a:buFont typeface="Arial" panose="020B0604020202020204" pitchFamily="34" charset="0"/>
              <a:buChar char="•"/>
            </a:pPr>
            <a:endParaRPr lang="en-GB" sz="1600" dirty="0"/>
          </a:p>
          <a:p>
            <a:pPr marL="285750" indent="-285750">
              <a:spcAft>
                <a:spcPts val="600"/>
              </a:spcAft>
              <a:buFont typeface="Arial" panose="020B0604020202020204" pitchFamily="34" charset="0"/>
              <a:buChar char="•"/>
            </a:pPr>
            <a:endParaRPr lang="en-GB" sz="1600" dirty="0"/>
          </a:p>
          <a:p>
            <a:pPr marL="285750" indent="-285750">
              <a:spcAft>
                <a:spcPts val="600"/>
              </a:spcAft>
              <a:buFont typeface="Arial" panose="020B0604020202020204" pitchFamily="34" charset="0"/>
              <a:buChar char="•"/>
            </a:pPr>
            <a:endParaRPr lang="en-GB" sz="1600" dirty="0"/>
          </a:p>
          <a:p>
            <a:pPr>
              <a:spcAft>
                <a:spcPts val="600"/>
              </a:spcAft>
            </a:pPr>
            <a:endParaRPr lang="en-GB" sz="1600" dirty="0"/>
          </a:p>
          <a:p>
            <a:endParaRPr lang="en-GB" dirty="0"/>
          </a:p>
        </p:txBody>
      </p:sp>
    </p:spTree>
    <p:extLst>
      <p:ext uri="{BB962C8B-B14F-4D97-AF65-F5344CB8AC3E}">
        <p14:creationId xmlns:p14="http://schemas.microsoft.com/office/powerpoint/2010/main" val="148583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p:txBody>
          <a:bodyPr/>
          <a:lstStyle/>
          <a:p>
            <a:r>
              <a:rPr lang="en-GB" dirty="0"/>
              <a:t>Contents page:</a:t>
            </a:r>
          </a:p>
        </p:txBody>
      </p:sp>
      <p:sp>
        <p:nvSpPr>
          <p:cNvPr id="4" name="Text Placeholder 3">
            <a:extLst>
              <a:ext uri="{FF2B5EF4-FFF2-40B4-BE49-F238E27FC236}">
                <a16:creationId xmlns:a16="http://schemas.microsoft.com/office/drawing/2014/main" id="{C068235A-1F5F-24EA-9A3C-AA6C9D4A4E9A}"/>
              </a:ext>
              <a:ext uri="{C183D7F6-B498-43B3-948B-1728B52AA6E4}">
                <adec:decorative xmlns:adec="http://schemas.microsoft.com/office/drawing/2017/decorative" val="0"/>
              </a:ext>
            </a:extLst>
          </p:cNvPr>
          <p:cNvSpPr>
            <a:spLocks noGrp="1"/>
          </p:cNvSpPr>
          <p:nvPr>
            <p:ph type="body" sz="quarter" idx="11"/>
          </p:nvPr>
        </p:nvSpPr>
        <p:spPr/>
        <p:txBody>
          <a:bodyPr/>
          <a:lstStyle/>
          <a:p>
            <a:r>
              <a:rPr lang="en-GB" dirty="0">
                <a:latin typeface="+mj-lt"/>
              </a:rPr>
              <a:t>1</a:t>
            </a:r>
          </a:p>
        </p:txBody>
      </p:sp>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a:xfrm>
            <a:off x="1080000" y="1776030"/>
            <a:ext cx="3672000" cy="492610"/>
          </a:xfrm>
        </p:spPr>
        <p:txBody>
          <a:bodyPr/>
          <a:lstStyle/>
          <a:p>
            <a:r>
              <a:rPr lang="en-GB" dirty="0">
                <a:latin typeface="+mj-lt"/>
              </a:rPr>
              <a:t>What is Prevent?</a:t>
            </a:r>
          </a:p>
        </p:txBody>
      </p:sp>
      <p:sp>
        <p:nvSpPr>
          <p:cNvPr id="6" name="Text Placeholder 5">
            <a:extLst>
              <a:ext uri="{FF2B5EF4-FFF2-40B4-BE49-F238E27FC236}">
                <a16:creationId xmlns:a16="http://schemas.microsoft.com/office/drawing/2014/main" id="{8B0AA866-BF83-4D03-1F8F-DC72695632ED}"/>
              </a:ext>
              <a:ext uri="{C183D7F6-B498-43B3-948B-1728B52AA6E4}">
                <adec:decorative xmlns:adec="http://schemas.microsoft.com/office/drawing/2017/decorative" val="0"/>
              </a:ext>
            </a:extLst>
          </p:cNvPr>
          <p:cNvSpPr>
            <a:spLocks noGrp="1"/>
          </p:cNvSpPr>
          <p:nvPr>
            <p:ph type="body" sz="quarter" idx="13"/>
          </p:nvPr>
        </p:nvSpPr>
        <p:spPr/>
        <p:txBody>
          <a:bodyPr/>
          <a:lstStyle/>
          <a:p>
            <a:r>
              <a:rPr lang="en-GB" dirty="0">
                <a:latin typeface="+mj-lt"/>
              </a:rPr>
              <a:t>2</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a:xfrm>
            <a:off x="1080000" y="2630415"/>
            <a:ext cx="4025304" cy="621567"/>
          </a:xfrm>
        </p:spPr>
        <p:txBody>
          <a:bodyPr/>
          <a:lstStyle/>
          <a:p>
            <a:r>
              <a:rPr lang="en-GB" dirty="0">
                <a:latin typeface="+mj-lt"/>
              </a:rPr>
              <a:t>Prevent Duty guidance 2023</a:t>
            </a:r>
          </a:p>
        </p:txBody>
      </p:sp>
      <p:sp>
        <p:nvSpPr>
          <p:cNvPr id="8" name="Text Placeholder 7">
            <a:extLst>
              <a:ext uri="{FF2B5EF4-FFF2-40B4-BE49-F238E27FC236}">
                <a16:creationId xmlns:a16="http://schemas.microsoft.com/office/drawing/2014/main" id="{5715CF89-929C-B560-E8E5-0DF743F5E399}"/>
              </a:ext>
              <a:ext uri="{C183D7F6-B498-43B3-948B-1728B52AA6E4}">
                <adec:decorative xmlns:adec="http://schemas.microsoft.com/office/drawing/2017/decorative" val="0"/>
              </a:ext>
            </a:extLst>
          </p:cNvPr>
          <p:cNvSpPr>
            <a:spLocks noGrp="1"/>
          </p:cNvSpPr>
          <p:nvPr>
            <p:ph type="body" sz="quarter" idx="15"/>
          </p:nvPr>
        </p:nvSpPr>
        <p:spPr/>
        <p:txBody>
          <a:bodyPr/>
          <a:lstStyle/>
          <a:p>
            <a:r>
              <a:rPr lang="en-GB" dirty="0">
                <a:latin typeface="+mj-lt"/>
              </a:rPr>
              <a:t>3</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a:xfrm>
            <a:off x="1080000" y="3733558"/>
            <a:ext cx="3672000" cy="492610"/>
          </a:xfrm>
        </p:spPr>
        <p:txBody>
          <a:bodyPr/>
          <a:lstStyle/>
          <a:p>
            <a:r>
              <a:rPr lang="en-GB" dirty="0">
                <a:latin typeface="+mj-lt"/>
              </a:rPr>
              <a:t>Definitions and key terms</a:t>
            </a:r>
          </a:p>
        </p:txBody>
      </p:sp>
      <p:sp>
        <p:nvSpPr>
          <p:cNvPr id="10" name="Text Placeholder 9">
            <a:extLst>
              <a:ext uri="{FF2B5EF4-FFF2-40B4-BE49-F238E27FC236}">
                <a16:creationId xmlns:a16="http://schemas.microsoft.com/office/drawing/2014/main" id="{1589DF9C-102E-5C63-AEF9-0F568F374474}"/>
              </a:ext>
              <a:ext uri="{C183D7F6-B498-43B3-948B-1728B52AA6E4}">
                <adec:decorative xmlns:adec="http://schemas.microsoft.com/office/drawing/2017/decorative" val="0"/>
              </a:ext>
            </a:extLst>
          </p:cNvPr>
          <p:cNvSpPr>
            <a:spLocks noGrp="1"/>
          </p:cNvSpPr>
          <p:nvPr>
            <p:ph type="body" sz="quarter" idx="17"/>
          </p:nvPr>
        </p:nvSpPr>
        <p:spPr/>
        <p:txBody>
          <a:bodyPr/>
          <a:lstStyle/>
          <a:p>
            <a:r>
              <a:rPr lang="en-GB" dirty="0">
                <a:latin typeface="+mj-lt"/>
              </a:rPr>
              <a:t>4</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a:xfrm>
            <a:off x="1080000" y="4707744"/>
            <a:ext cx="3672000" cy="692783"/>
          </a:xfrm>
        </p:spPr>
        <p:txBody>
          <a:bodyPr/>
          <a:lstStyle/>
          <a:p>
            <a:r>
              <a:rPr lang="en-GB" dirty="0"/>
              <a:t>Channel and prevent referrals</a:t>
            </a:r>
          </a:p>
        </p:txBody>
      </p:sp>
      <p:sp>
        <p:nvSpPr>
          <p:cNvPr id="12" name="Text Placeholder 11">
            <a:extLst>
              <a:ext uri="{FF2B5EF4-FFF2-40B4-BE49-F238E27FC236}">
                <a16:creationId xmlns:a16="http://schemas.microsoft.com/office/drawing/2014/main" id="{4C0BFF18-8A6F-526C-ECC0-0ED3CF6E5FDA}"/>
              </a:ext>
              <a:ext uri="{C183D7F6-B498-43B3-948B-1728B52AA6E4}">
                <adec:decorative xmlns:adec="http://schemas.microsoft.com/office/drawing/2017/decorative" val="0"/>
              </a:ext>
            </a:extLst>
          </p:cNvPr>
          <p:cNvSpPr>
            <a:spLocks noGrp="1"/>
          </p:cNvSpPr>
          <p:nvPr>
            <p:ph type="body" sz="quarter" idx="19"/>
          </p:nvPr>
        </p:nvSpPr>
        <p:spPr/>
        <p:txBody>
          <a:bodyPr/>
          <a:lstStyle/>
          <a:p>
            <a:r>
              <a:rPr lang="en-GB" dirty="0">
                <a:latin typeface="+mj-lt"/>
              </a:rPr>
              <a:t>5</a:t>
            </a:r>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a:xfrm>
            <a:off x="6114324" y="2438036"/>
            <a:ext cx="3672000" cy="492610"/>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000000"/>
                </a:solidFill>
                <a:effectLst/>
                <a:uLnTx/>
                <a:uFillTx/>
                <a:latin typeface="Calibri"/>
                <a:ea typeface="+mn-ea"/>
                <a:cs typeface="+mn-cs"/>
              </a:rPr>
              <a:t>Prevent in Essex</a:t>
            </a:r>
          </a:p>
          <a:p>
            <a:endParaRPr lang="en-GB" dirty="0">
              <a:latin typeface="+mj-lt"/>
            </a:endParaRPr>
          </a:p>
        </p:txBody>
      </p:sp>
      <p:sp>
        <p:nvSpPr>
          <p:cNvPr id="14" name="Text Placeholder 13">
            <a:extLst>
              <a:ext uri="{FF2B5EF4-FFF2-40B4-BE49-F238E27FC236}">
                <a16:creationId xmlns:a16="http://schemas.microsoft.com/office/drawing/2014/main" id="{3824DC8E-44EA-E36D-4A81-330DCA47FFDB}"/>
              </a:ext>
              <a:ext uri="{C183D7F6-B498-43B3-948B-1728B52AA6E4}">
                <adec:decorative xmlns:adec="http://schemas.microsoft.com/office/drawing/2017/decorative" val="0"/>
              </a:ext>
            </a:extLst>
          </p:cNvPr>
          <p:cNvSpPr>
            <a:spLocks noGrp="1"/>
          </p:cNvSpPr>
          <p:nvPr>
            <p:ph type="body" sz="quarter" idx="21"/>
          </p:nvPr>
        </p:nvSpPr>
        <p:spPr/>
        <p:txBody>
          <a:bodyPr/>
          <a:lstStyle/>
          <a:p>
            <a:r>
              <a:rPr lang="en-GB" dirty="0">
                <a:latin typeface="+mj-lt"/>
              </a:rPr>
              <a:t>6</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a:xfrm>
            <a:off x="6114324" y="3653404"/>
            <a:ext cx="3672000" cy="492610"/>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000000"/>
                </a:solidFill>
                <a:effectLst/>
                <a:uLnTx/>
                <a:uFillTx/>
                <a:latin typeface="Calibri"/>
                <a:ea typeface="+mn-ea"/>
                <a:cs typeface="+mn-cs"/>
              </a:rPr>
              <a:t>Websites and key documents</a:t>
            </a:r>
          </a:p>
          <a:p>
            <a:endParaRPr lang="en-GB" dirty="0">
              <a:latin typeface="+mj-lt"/>
            </a:endParaRP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9"/>
            <a:ext cx="10558305" cy="630014"/>
          </a:xfrm>
        </p:spPr>
        <p:txBody>
          <a:bodyPr/>
          <a:lstStyle/>
          <a:p>
            <a:r>
              <a:rPr lang="en-GB" dirty="0"/>
              <a:t>Prevent referral forms, vulnerabilities.</a:t>
            </a:r>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341058" y="2165243"/>
            <a:ext cx="11665528" cy="4301838"/>
          </a:xfrm>
        </p:spPr>
        <p:txBody>
          <a:bodyPr/>
          <a:lstStyle/>
          <a:p>
            <a:r>
              <a:rPr lang="en-GB" sz="1800" b="0" u="sng" dirty="0">
                <a:solidFill>
                  <a:srgbClr val="0B0C0C"/>
                </a:solidFill>
                <a:highlight>
                  <a:srgbClr val="FFFFFF"/>
                </a:highlight>
              </a:rPr>
              <a:t>Vulnerabilities which may lead a person transitioning from ‘low risk’ to medium or high:</a:t>
            </a:r>
          </a:p>
          <a:p>
            <a:pPr marL="285750" indent="-285750">
              <a:buFont typeface="Wingdings" panose="05000000000000000000" pitchFamily="2" charset="2"/>
              <a:buChar char="§"/>
            </a:pPr>
            <a:r>
              <a:rPr lang="en-GB" sz="1800" b="0" dirty="0">
                <a:solidFill>
                  <a:srgbClr val="0B0C0C"/>
                </a:solidFill>
                <a:highlight>
                  <a:srgbClr val="FFFFFF"/>
                </a:highlight>
              </a:rPr>
              <a:t>B</a:t>
            </a:r>
            <a:r>
              <a:rPr lang="en-GB" sz="1800" b="0" i="0" dirty="0">
                <a:solidFill>
                  <a:srgbClr val="0B0C0C"/>
                </a:solidFill>
                <a:effectLst/>
                <a:highlight>
                  <a:srgbClr val="FFFFFF"/>
                </a:highlight>
              </a:rPr>
              <a:t>eing drawn to conspiracy theories</a:t>
            </a:r>
          </a:p>
          <a:p>
            <a:pPr marL="285750" indent="-285750">
              <a:buFont typeface="Wingdings" panose="05000000000000000000" pitchFamily="2" charset="2"/>
              <a:buChar char="§"/>
            </a:pPr>
            <a:r>
              <a:rPr lang="en-GB" sz="1800" b="0" dirty="0">
                <a:solidFill>
                  <a:srgbClr val="0B0C0C"/>
                </a:solidFill>
                <a:highlight>
                  <a:srgbClr val="FFFFFF"/>
                </a:highlight>
              </a:rPr>
              <a:t>Isolation from friends and family</a:t>
            </a:r>
          </a:p>
          <a:p>
            <a:pPr marL="285750" indent="-285750">
              <a:buFont typeface="Wingdings" panose="05000000000000000000" pitchFamily="2" charset="2"/>
              <a:buChar char="§"/>
            </a:pPr>
            <a:r>
              <a:rPr lang="en-GB" sz="1800" b="0" i="0" dirty="0">
                <a:solidFill>
                  <a:srgbClr val="0B0C0C"/>
                </a:solidFill>
                <a:effectLst/>
                <a:highlight>
                  <a:srgbClr val="FFFFFF"/>
                </a:highlight>
              </a:rPr>
              <a:t>Uncontrolled and unsupervised access to the </a:t>
            </a:r>
            <a:r>
              <a:rPr lang="en-GB" sz="1800" b="0" dirty="0">
                <a:solidFill>
                  <a:srgbClr val="0B0C0C"/>
                </a:solidFill>
                <a:highlight>
                  <a:srgbClr val="FFFFFF"/>
                </a:highlight>
              </a:rPr>
              <a:t>internet, characterised by engagement with inappropriate or adult content</a:t>
            </a:r>
          </a:p>
          <a:p>
            <a:pPr marL="285750" indent="-285750">
              <a:buFont typeface="Wingdings" panose="05000000000000000000" pitchFamily="2" charset="2"/>
              <a:buChar char="§"/>
            </a:pPr>
            <a:r>
              <a:rPr lang="en-GB" sz="1800" b="0" i="0" dirty="0">
                <a:solidFill>
                  <a:srgbClr val="0B0C0C"/>
                </a:solidFill>
                <a:effectLst/>
                <a:highlight>
                  <a:srgbClr val="FFFFFF"/>
                </a:highlight>
              </a:rPr>
              <a:t>Feeling ‘under-attack’ or expressing concern about being victimised</a:t>
            </a:r>
          </a:p>
          <a:p>
            <a:pPr marL="285750" indent="-285750">
              <a:buFont typeface="Wingdings" panose="05000000000000000000" pitchFamily="2" charset="2"/>
              <a:buChar char="§"/>
            </a:pPr>
            <a:r>
              <a:rPr lang="en-GB" sz="1800" b="0" dirty="0">
                <a:solidFill>
                  <a:srgbClr val="0B0C0C"/>
                </a:solidFill>
                <a:highlight>
                  <a:srgbClr val="FFFFFF"/>
                </a:highlight>
              </a:rPr>
              <a:t>Persistent sudden changes in behaviour</a:t>
            </a:r>
          </a:p>
          <a:p>
            <a:pPr marL="285750" indent="-285750">
              <a:buFont typeface="Wingdings" panose="05000000000000000000" pitchFamily="2" charset="2"/>
              <a:buChar char="§"/>
            </a:pPr>
            <a:r>
              <a:rPr lang="en-GB" sz="1800" b="0" i="0" dirty="0">
                <a:solidFill>
                  <a:srgbClr val="0B0C0C"/>
                </a:solidFill>
                <a:effectLst/>
                <a:highlight>
                  <a:srgbClr val="FFFFFF"/>
                </a:highlight>
              </a:rPr>
              <a:t>Showing protracted interest in extremist groups</a:t>
            </a:r>
          </a:p>
          <a:p>
            <a:pPr marL="285750" indent="-285750">
              <a:buFont typeface="Wingdings" panose="05000000000000000000" pitchFamily="2" charset="2"/>
              <a:buChar char="§"/>
            </a:pPr>
            <a:r>
              <a:rPr lang="en-GB" sz="1800" b="0" dirty="0">
                <a:solidFill>
                  <a:srgbClr val="0B0C0C"/>
                </a:solidFill>
                <a:highlight>
                  <a:srgbClr val="FFFFFF"/>
                </a:highlight>
              </a:rPr>
              <a:t>Possessing an ‘us and them’ mentality that divides wider British society. </a:t>
            </a:r>
            <a:endParaRPr lang="en-GB" sz="1800" b="0" i="0" dirty="0">
              <a:solidFill>
                <a:srgbClr val="0B0C0C"/>
              </a:solidFill>
              <a:effectLst/>
              <a:highlight>
                <a:srgbClr val="FFFFFF"/>
              </a:highlight>
            </a:endParaRPr>
          </a:p>
          <a:p>
            <a:endParaRPr lang="en-GB" dirty="0"/>
          </a:p>
        </p:txBody>
      </p:sp>
      <p:sp>
        <p:nvSpPr>
          <p:cNvPr id="7" name="TextBox 6">
            <a:extLst>
              <a:ext uri="{FF2B5EF4-FFF2-40B4-BE49-F238E27FC236}">
                <a16:creationId xmlns:a16="http://schemas.microsoft.com/office/drawing/2014/main" id="{872E3367-571E-08C1-C866-5F4941885AC3}"/>
              </a:ext>
            </a:extLst>
          </p:cNvPr>
          <p:cNvSpPr txBox="1"/>
          <p:nvPr/>
        </p:nvSpPr>
        <p:spPr>
          <a:xfrm>
            <a:off x="651164" y="1177637"/>
            <a:ext cx="10558305" cy="933265"/>
          </a:xfrm>
          <a:prstGeom prst="rect">
            <a:avLst/>
          </a:prstGeom>
          <a:noFill/>
        </p:spPr>
        <p:txBody>
          <a:bodyPr wrap="square" lIns="0" tIns="0" rIns="0" bIns="0" rtlCol="0">
            <a:noAutofit/>
          </a:bodyPr>
          <a:lstStyle/>
          <a:p>
            <a:pPr algn="ctr">
              <a:spcAft>
                <a:spcPts val="1134"/>
              </a:spcAft>
            </a:pPr>
            <a:r>
              <a:rPr lang="en-GB" sz="2600" b="0" i="1" dirty="0">
                <a:solidFill>
                  <a:srgbClr val="4179AA"/>
                </a:solidFill>
                <a:effectLst/>
                <a:highlight>
                  <a:srgbClr val="FFFFFF"/>
                </a:highlight>
              </a:rPr>
              <a:t>A learner at risk may show behaviours that could increase their risk and vulnerability to radicalisation</a:t>
            </a:r>
            <a:endParaRPr lang="en-GB" sz="2600" i="1" dirty="0">
              <a:solidFill>
                <a:srgbClr val="4179AA"/>
              </a:solidFill>
              <a:highlight>
                <a:srgbClr val="FFFFFF"/>
              </a:highlight>
            </a:endParaRPr>
          </a:p>
          <a:p>
            <a:pPr algn="l">
              <a:spcAft>
                <a:spcPts val="1134"/>
              </a:spcAft>
            </a:pPr>
            <a:endParaRPr lang="en-GB" sz="1500" dirty="0"/>
          </a:p>
        </p:txBody>
      </p:sp>
    </p:spTree>
    <p:extLst>
      <p:ext uri="{BB962C8B-B14F-4D97-AF65-F5344CB8AC3E}">
        <p14:creationId xmlns:p14="http://schemas.microsoft.com/office/powerpoint/2010/main" val="323504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383058" y="2607698"/>
            <a:ext cx="11425883" cy="1310400"/>
          </a:xfrm>
        </p:spPr>
        <p:txBody>
          <a:bodyPr/>
          <a:lstStyle/>
          <a:p>
            <a:pPr algn="ctr"/>
            <a:r>
              <a:rPr lang="en-GB" dirty="0"/>
              <a:t>Prevent in Essex (a summary)</a:t>
            </a:r>
            <a:br>
              <a:rPr lang="en-GB" dirty="0"/>
            </a:br>
            <a:br>
              <a:rPr lang="en-GB" dirty="0"/>
            </a:br>
            <a:endParaRPr lang="en-GB" dirty="0"/>
          </a:p>
        </p:txBody>
      </p:sp>
    </p:spTree>
    <p:extLst>
      <p:ext uri="{BB962C8B-B14F-4D97-AF65-F5344CB8AC3E}">
        <p14:creationId xmlns:p14="http://schemas.microsoft.com/office/powerpoint/2010/main" val="151008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4432408" cy="656647"/>
          </a:xfrm>
        </p:spPr>
        <p:txBody>
          <a:bodyPr/>
          <a:lstStyle/>
          <a:p>
            <a:pPr algn="ctr"/>
            <a:r>
              <a:rPr lang="en-GB" dirty="0"/>
              <a:t>Prevent in Essex (1)</a:t>
            </a:r>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521332" y="1449421"/>
            <a:ext cx="10811391" cy="4286361"/>
          </a:xfrm>
        </p:spPr>
        <p:txBody>
          <a:bodyPr/>
          <a:lstStyle/>
          <a:p>
            <a:pPr marL="457200" lvl="0" indent="-457200" algn="just">
              <a:buFont typeface="Wingdings" panose="05000000000000000000" pitchFamily="2" charset="2"/>
              <a:buChar char="v"/>
            </a:pPr>
            <a:r>
              <a:rPr lang="en-GB" sz="2800" b="0" dirty="0">
                <a:solidFill>
                  <a:srgbClr val="000000"/>
                </a:solidFill>
              </a:rPr>
              <a:t>Countywide strategic Prevent Delivery Group brings together key agencies (ECC including Family Operations, Police, Education, Borough and District Councils) </a:t>
            </a:r>
          </a:p>
          <a:p>
            <a:pPr marL="457200" lvl="0" indent="-457200" algn="just">
              <a:buFont typeface="Wingdings" panose="05000000000000000000" pitchFamily="2" charset="2"/>
              <a:buChar char="v"/>
            </a:pPr>
            <a:r>
              <a:rPr lang="en-GB" sz="2800" b="0" dirty="0">
                <a:solidFill>
                  <a:srgbClr val="000000"/>
                </a:solidFill>
              </a:rPr>
              <a:t>CHANNEL Panel – meets monthly</a:t>
            </a:r>
          </a:p>
          <a:p>
            <a:pPr marL="457200" indent="-457200" algn="just">
              <a:buFont typeface="Wingdings" panose="05000000000000000000" pitchFamily="2" charset="2"/>
              <a:buChar char="v"/>
            </a:pPr>
            <a:r>
              <a:rPr lang="en-GB" sz="2800" b="0" dirty="0"/>
              <a:t>PREVENT Lead in all agencies (Head of Education Safeguarding and Wellbeing is Education Lead)</a:t>
            </a:r>
          </a:p>
          <a:p>
            <a:pPr marL="457200" indent="-457200" algn="just">
              <a:buFont typeface="Wingdings" panose="05000000000000000000" pitchFamily="2" charset="2"/>
              <a:buChar char="v"/>
            </a:pPr>
            <a:r>
              <a:rPr lang="en-GB" sz="2800" b="0" dirty="0"/>
              <a:t>Dedicated Police PREVENT team</a:t>
            </a:r>
          </a:p>
          <a:p>
            <a:endParaRPr lang="en-GB" dirty="0"/>
          </a:p>
        </p:txBody>
      </p:sp>
    </p:spTree>
    <p:extLst>
      <p:ext uri="{BB962C8B-B14F-4D97-AF65-F5344CB8AC3E}">
        <p14:creationId xmlns:p14="http://schemas.microsoft.com/office/powerpoint/2010/main" val="378517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389106" y="390918"/>
            <a:ext cx="7662074" cy="647769"/>
          </a:xfrm>
        </p:spPr>
        <p:txBody>
          <a:bodyPr/>
          <a:lstStyle/>
          <a:p>
            <a:pPr algn="ctr"/>
            <a:r>
              <a:rPr lang="en-GB" dirty="0"/>
              <a:t>Responding to Prevent concerns</a:t>
            </a:r>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515566" y="1507787"/>
            <a:ext cx="10836613" cy="4416358"/>
          </a:xfrm>
        </p:spPr>
        <p:txBody>
          <a:bodyPr/>
          <a:lstStyle/>
          <a:p>
            <a:pPr marL="342900" indent="-342900" algn="just">
              <a:buFont typeface="Wingdings" panose="05000000000000000000" pitchFamily="2" charset="2"/>
              <a:buChar char="v"/>
            </a:pPr>
            <a:r>
              <a:rPr lang="en-GB" sz="2400" b="0" dirty="0"/>
              <a:t>If settings have Prevent-related concerns, these should be discussed with the Eastern Region Counter-Terrorism Policing Team. The team will provide advice and guidance including about whether the setting should make a Prevent referral.</a:t>
            </a:r>
          </a:p>
          <a:p>
            <a:pPr algn="just"/>
            <a:r>
              <a:rPr lang="en-GB" sz="2400" b="0" dirty="0"/>
              <a:t>     Telephone: 01245 452 196 / Email: </a:t>
            </a:r>
            <a:r>
              <a:rPr lang="en-GB" sz="2400" b="0" dirty="0">
                <a:hlinkClick r:id="rId3"/>
              </a:rPr>
              <a:t>prevent@essex.police.uk</a:t>
            </a:r>
            <a:r>
              <a:rPr lang="en-GB" sz="2400" b="0" dirty="0"/>
              <a:t> </a:t>
            </a:r>
          </a:p>
          <a:p>
            <a:pPr marL="342900" indent="-342900" algn="just">
              <a:buFont typeface="Wingdings" panose="05000000000000000000" pitchFamily="2" charset="2"/>
              <a:buChar char="v"/>
            </a:pPr>
            <a:r>
              <a:rPr lang="en-GB" sz="2400" b="0" dirty="0"/>
              <a:t>If settings have Prevent-related concerns and feel a child is at risk of (or subject to) harm because of these issues, contact the Children and Families Hub at Social Care</a:t>
            </a:r>
          </a:p>
          <a:p>
            <a:pPr marL="342900" indent="-342900" algn="just">
              <a:buFont typeface="Wingdings" panose="05000000000000000000" pitchFamily="2" charset="2"/>
              <a:buChar char="v"/>
            </a:pPr>
            <a:r>
              <a:rPr lang="en-GB" sz="2400" b="0" dirty="0"/>
              <a:t>Family Solutions may be identified as an appropriate intervention – they work at early stage with the child and family to address concerns (requires consent)</a:t>
            </a:r>
          </a:p>
          <a:p>
            <a:pPr marL="342900" indent="-342900" algn="just">
              <a:buFont typeface="Wingdings" panose="05000000000000000000" pitchFamily="2" charset="2"/>
              <a:buChar char="v"/>
            </a:pPr>
            <a:r>
              <a:rPr lang="en-GB" sz="2400" b="0" dirty="0"/>
              <a:t>PREVENT response section on </a:t>
            </a:r>
            <a:r>
              <a:rPr lang="en-GB" sz="2400" b="0" dirty="0">
                <a:hlinkClick r:id="rId4"/>
              </a:rPr>
              <a:t>Essex Schools Infolink</a:t>
            </a:r>
            <a:endParaRPr lang="en-GB" sz="2400" b="0" dirty="0"/>
          </a:p>
          <a:p>
            <a:endParaRPr lang="en-GB" dirty="0"/>
          </a:p>
        </p:txBody>
      </p:sp>
    </p:spTree>
    <p:extLst>
      <p:ext uri="{BB962C8B-B14F-4D97-AF65-F5344CB8AC3E}">
        <p14:creationId xmlns:p14="http://schemas.microsoft.com/office/powerpoint/2010/main" val="216517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383058" y="1999391"/>
            <a:ext cx="11425883" cy="1918707"/>
          </a:xfrm>
        </p:spPr>
        <p:txBody>
          <a:bodyPr/>
          <a:lstStyle/>
          <a:p>
            <a:pPr algn="ctr"/>
            <a:r>
              <a:rPr lang="en-GB" dirty="0"/>
              <a:t>Useful Websites and documents</a:t>
            </a:r>
            <a:br>
              <a:rPr lang="en-GB" dirty="0"/>
            </a:br>
            <a:br>
              <a:rPr lang="en-GB" dirty="0"/>
            </a:br>
            <a:endParaRPr lang="en-GB" dirty="0"/>
          </a:p>
        </p:txBody>
      </p:sp>
      <p:sp>
        <p:nvSpPr>
          <p:cNvPr id="3" name="TextBox 2">
            <a:extLst>
              <a:ext uri="{FF2B5EF4-FFF2-40B4-BE49-F238E27FC236}">
                <a16:creationId xmlns:a16="http://schemas.microsoft.com/office/drawing/2014/main" id="{5B5DC128-A2A2-7AB4-40D9-E7BAA0A9A1F0}"/>
              </a:ext>
            </a:extLst>
          </p:cNvPr>
          <p:cNvSpPr txBox="1"/>
          <p:nvPr/>
        </p:nvSpPr>
        <p:spPr>
          <a:xfrm>
            <a:off x="1018456" y="3429000"/>
            <a:ext cx="6026728" cy="2047881"/>
          </a:xfrm>
          <a:prstGeom prst="rect">
            <a:avLst/>
          </a:prstGeom>
          <a:noFill/>
        </p:spPr>
        <p:txBody>
          <a:bodyPr wrap="square" lIns="0" tIns="0" rIns="0" bIns="0" rtlCol="0">
            <a:noAutofit/>
          </a:bodyPr>
          <a:lstStyle/>
          <a:p>
            <a:pPr marL="342900" indent="-342900" algn="l">
              <a:spcAft>
                <a:spcPts val="1134"/>
              </a:spcAft>
              <a:buFont typeface="+mj-lt"/>
              <a:buAutoNum type="arabicPeriod"/>
            </a:pPr>
            <a:r>
              <a:rPr lang="en-GB" sz="3600" dirty="0">
                <a:solidFill>
                  <a:schemeClr val="bg1"/>
                </a:solidFill>
              </a:rPr>
              <a:t>Websites</a:t>
            </a:r>
          </a:p>
          <a:p>
            <a:pPr marL="342900" indent="-342900" algn="l">
              <a:spcAft>
                <a:spcPts val="1134"/>
              </a:spcAft>
              <a:buFont typeface="+mj-lt"/>
              <a:buAutoNum type="arabicPeriod"/>
            </a:pPr>
            <a:r>
              <a:rPr lang="en-GB" sz="3600" dirty="0">
                <a:solidFill>
                  <a:schemeClr val="bg1"/>
                </a:solidFill>
              </a:rPr>
              <a:t>Links</a:t>
            </a:r>
          </a:p>
          <a:p>
            <a:pPr marL="342900" indent="-342900" algn="l">
              <a:spcAft>
                <a:spcPts val="1134"/>
              </a:spcAft>
              <a:buFont typeface="+mj-lt"/>
              <a:buAutoNum type="arabicPeriod"/>
            </a:pPr>
            <a:r>
              <a:rPr lang="en-GB" sz="3600" dirty="0">
                <a:solidFill>
                  <a:schemeClr val="bg1"/>
                </a:solidFill>
              </a:rPr>
              <a:t>ECC Early Years website</a:t>
            </a:r>
          </a:p>
          <a:p>
            <a:pPr marL="342900" indent="-342900" algn="l">
              <a:spcAft>
                <a:spcPts val="1134"/>
              </a:spcAft>
              <a:buFont typeface="+mj-lt"/>
              <a:buAutoNum type="arabicPeriod"/>
            </a:pPr>
            <a:r>
              <a:rPr lang="en-GB" sz="3600" dirty="0">
                <a:solidFill>
                  <a:schemeClr val="bg1"/>
                </a:solidFill>
              </a:rPr>
              <a:t>Key documents</a:t>
            </a:r>
          </a:p>
        </p:txBody>
      </p:sp>
    </p:spTree>
    <p:extLst>
      <p:ext uri="{BB962C8B-B14F-4D97-AF65-F5344CB8AC3E}">
        <p14:creationId xmlns:p14="http://schemas.microsoft.com/office/powerpoint/2010/main" val="236066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1171904" cy="1770391"/>
          </a:xfrm>
        </p:spPr>
        <p:txBody>
          <a:bodyPr/>
          <a:lstStyle/>
          <a:p>
            <a:r>
              <a:rPr lang="en-GB" dirty="0"/>
              <a:t>Useful Websites:</a:t>
            </a:r>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274520" y="1499282"/>
            <a:ext cx="11665528" cy="4527446"/>
          </a:xfrm>
        </p:spPr>
        <p:txBody>
          <a:bodyPr/>
          <a:lstStyle/>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4"/>
              </a:rPr>
              <a:t>Action Counters Terrorism (ACT)</a:t>
            </a:r>
            <a:r>
              <a:rPr lang="en-GB" sz="2000" i="0" dirty="0">
                <a:solidFill>
                  <a:srgbClr val="000000"/>
                </a:solidFill>
                <a:effectLst/>
              </a:rPr>
              <a:t> </a:t>
            </a:r>
            <a:r>
              <a:rPr lang="en-GB" sz="2000" b="0" i="0" dirty="0">
                <a:solidFill>
                  <a:srgbClr val="000000"/>
                </a:solidFill>
                <a:effectLst/>
              </a:rPr>
              <a:t>– a website to engage the community in reporting concerns about people who may be involved in extremism / radicalisation</a:t>
            </a:r>
          </a:p>
          <a:p>
            <a:pPr marL="342900" indent="-342900" algn="l">
              <a:spcBef>
                <a:spcPts val="0"/>
              </a:spcBef>
              <a:spcAft>
                <a:spcPts val="0"/>
              </a:spcAft>
              <a:buFont typeface="Wingdings" panose="05000000000000000000" pitchFamily="2" charset="2"/>
              <a:buChar char="q"/>
            </a:pPr>
            <a:endParaRPr lang="en-GB" sz="2000" b="0" i="0" dirty="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5"/>
              </a:rPr>
              <a:t>Child Net / Trust me</a:t>
            </a:r>
            <a:r>
              <a:rPr lang="en-GB" sz="2000" i="0" dirty="0">
                <a:solidFill>
                  <a:srgbClr val="000000"/>
                </a:solidFill>
                <a:effectLst/>
              </a:rPr>
              <a:t> </a:t>
            </a:r>
            <a:r>
              <a:rPr lang="en-GB" sz="2000" b="0" i="0" dirty="0">
                <a:solidFill>
                  <a:srgbClr val="000000"/>
                </a:solidFill>
                <a:effectLst/>
              </a:rPr>
              <a:t>- A resource which could start conversations around extremism and extreme online content</a:t>
            </a:r>
          </a:p>
          <a:p>
            <a:pPr marL="342900" indent="-342900" algn="l">
              <a:spcBef>
                <a:spcPts val="0"/>
              </a:spcBef>
              <a:spcAft>
                <a:spcPts val="0"/>
              </a:spcAft>
              <a:buFont typeface="Wingdings" panose="05000000000000000000" pitchFamily="2" charset="2"/>
              <a:buChar char="q"/>
            </a:pPr>
            <a:endParaRPr lang="en-GB" sz="2000" b="0" i="0" dirty="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6"/>
              </a:rPr>
              <a:t>Counter Terrorism Policing | Home</a:t>
            </a:r>
            <a:endParaRPr lang="en-GB" sz="2000" i="0" u="none" strike="noStrike" dirty="0">
              <a:solidFill>
                <a:srgbClr val="0033A0"/>
              </a:solidFill>
              <a:effectLst/>
            </a:endParaRPr>
          </a:p>
          <a:p>
            <a:pPr marL="342900" indent="-342900" algn="l">
              <a:spcBef>
                <a:spcPts val="0"/>
              </a:spcBef>
              <a:spcAft>
                <a:spcPts val="0"/>
              </a:spcAft>
              <a:buFont typeface="Wingdings" panose="05000000000000000000" pitchFamily="2" charset="2"/>
              <a:buChar char="q"/>
            </a:pPr>
            <a:endParaRPr lang="en-GB" sz="2000" b="0" i="0" dirty="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7"/>
              </a:rPr>
              <a:t>Counter Extremism – Preventing Radicalisation in Schools</a:t>
            </a:r>
            <a:r>
              <a:rPr lang="en-GB" sz="2000" i="0" dirty="0">
                <a:solidFill>
                  <a:srgbClr val="000000"/>
                </a:solidFill>
                <a:effectLst/>
              </a:rPr>
              <a:t> </a:t>
            </a:r>
            <a:r>
              <a:rPr lang="en-GB" sz="2000" b="0" i="0" dirty="0">
                <a:solidFill>
                  <a:srgbClr val="000000"/>
                </a:solidFill>
                <a:effectLst/>
              </a:rPr>
              <a:t>- developed by the London Grid for Learning (</a:t>
            </a:r>
            <a:r>
              <a:rPr lang="en-GB" sz="2000" b="0" i="0" dirty="0" err="1">
                <a:solidFill>
                  <a:srgbClr val="000000"/>
                </a:solidFill>
                <a:effectLst/>
              </a:rPr>
              <a:t>LGfL</a:t>
            </a:r>
            <a:r>
              <a:rPr lang="en-GB" sz="2000" b="0" i="0" dirty="0">
                <a:solidFill>
                  <a:srgbClr val="000000"/>
                </a:solidFill>
                <a:effectLst/>
              </a:rPr>
              <a:t>)</a:t>
            </a:r>
          </a:p>
          <a:p>
            <a:pPr marL="342900" indent="-342900" algn="l">
              <a:spcBef>
                <a:spcPts val="0"/>
              </a:spcBef>
              <a:spcAft>
                <a:spcPts val="0"/>
              </a:spcAft>
              <a:buFont typeface="Wingdings" panose="05000000000000000000" pitchFamily="2" charset="2"/>
              <a:buChar char="q"/>
            </a:pPr>
            <a:endParaRPr lang="en-GB" sz="2000" b="0" i="0" dirty="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8"/>
              </a:rPr>
              <a:t>Educate Against Hate (HMG, 2018)</a:t>
            </a:r>
            <a:r>
              <a:rPr lang="en-GB" sz="2000" b="0" i="0" dirty="0">
                <a:solidFill>
                  <a:srgbClr val="000000"/>
                </a:solidFill>
                <a:effectLst/>
              </a:rPr>
              <a:t> - Government advice and trusted resources for schools to safeguard students.</a:t>
            </a:r>
          </a:p>
          <a:p>
            <a:pPr marL="342900" indent="-342900" algn="l">
              <a:spcBef>
                <a:spcPts val="0"/>
              </a:spcBef>
              <a:spcAft>
                <a:spcPts val="0"/>
              </a:spcAft>
              <a:buFont typeface="Wingdings" panose="05000000000000000000" pitchFamily="2" charset="2"/>
              <a:buChar char="q"/>
            </a:pPr>
            <a:endParaRPr lang="en-GB" sz="2000" b="0" i="0" dirty="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dirty="0">
                <a:solidFill>
                  <a:srgbClr val="0033A0"/>
                </a:solidFill>
                <a:effectLst/>
                <a:hlinkClick r:id="rId9"/>
              </a:rPr>
              <a:t>Act Early</a:t>
            </a:r>
            <a:r>
              <a:rPr lang="en-GB" sz="2000" i="0" u="none" strike="noStrike" dirty="0">
                <a:solidFill>
                  <a:srgbClr val="0033A0"/>
                </a:solidFill>
                <a:effectLst/>
              </a:rPr>
              <a:t> </a:t>
            </a:r>
            <a:endParaRPr lang="en-GB" sz="2000" dirty="0"/>
          </a:p>
          <a:p>
            <a:endParaRPr lang="en-GB" dirty="0"/>
          </a:p>
        </p:txBody>
      </p:sp>
    </p:spTree>
    <p:extLst>
      <p:ext uri="{BB962C8B-B14F-4D97-AF65-F5344CB8AC3E}">
        <p14:creationId xmlns:p14="http://schemas.microsoft.com/office/powerpoint/2010/main" val="209697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7E3B35-09D1-6F5F-FD6F-A2A911F7A4EC}"/>
              </a:ext>
            </a:extLst>
          </p:cNvPr>
          <p:cNvSpPr>
            <a:spLocks noGrp="1"/>
          </p:cNvSpPr>
          <p:nvPr>
            <p:ph type="title" idx="4294967295"/>
          </p:nvPr>
        </p:nvSpPr>
        <p:spPr>
          <a:xfrm>
            <a:off x="7967663" y="2319338"/>
            <a:ext cx="2768600" cy="11096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4400" b="1" i="0" u="none" strike="noStrike" kern="1200" cap="none" spc="0" normalizeH="0" baseline="0" noProof="0" dirty="0">
                <a:ln>
                  <a:noFill/>
                </a:ln>
                <a:solidFill>
                  <a:schemeClr val="bg1"/>
                </a:solidFill>
                <a:effectLst/>
                <a:uLnTx/>
                <a:uFillTx/>
                <a:latin typeface="+mn-lt"/>
                <a:ea typeface="+mn-ea"/>
                <a:cs typeface="+mn-cs"/>
              </a:rPr>
              <a:t>Useful links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29" y="291830"/>
            <a:ext cx="6027488" cy="6147881"/>
          </a:xfrm>
        </p:spPr>
        <p:txBody>
          <a:bodyPr/>
          <a:lstStyle/>
          <a:p>
            <a:pPr lvl="2">
              <a:buFont typeface="Wingdings" panose="05000000000000000000" pitchFamily="2" charset="2"/>
              <a:buChar char="Ø"/>
            </a:pPr>
            <a:r>
              <a:rPr lang="en-GB" sz="2200" dirty="0">
                <a:solidFill>
                  <a:srgbClr val="4179A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Working together to safeguard children 2023: summary of changes (publishing.service.gov.uk)</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dirty="0">
                <a:solidFill>
                  <a:srgbClr val="4179A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Early Help and Team Around the Family Workshops</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dirty="0">
                <a:solidFill>
                  <a:srgbClr val="4179A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ESCB - Preparing for Difficult Conversations – training</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dirty="0">
                <a:solidFill>
                  <a:srgbClr val="4179A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Early Help Drop In Poster (ESCB)</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dirty="0">
                <a:solidFill>
                  <a:srgbClr val="4179A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Essex Support Services / Directory of Services </a:t>
            </a:r>
            <a:endParaRPr lang="en-GB" sz="2200" b="1"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b="0" dirty="0">
                <a:solidFill>
                  <a:srgbClr val="4179A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Refuge</a:t>
            </a:r>
            <a:r>
              <a:rPr lang="en-GB" sz="2200" b="0" dirty="0">
                <a:solidFill>
                  <a:srgbClr val="4179AA"/>
                </a:solidFill>
                <a:latin typeface="Calibri" panose="020F0502020204030204" pitchFamily="34" charset="0"/>
                <a:cs typeface="Calibri" panose="020F0502020204030204" pitchFamily="34" charset="0"/>
              </a:rPr>
              <a:t> runs (free of charge / 24 hour) National Domestic Abuse Helpline: 0808 2000 247</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b="0" dirty="0">
                <a:solidFill>
                  <a:srgbClr val="4179AA"/>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NSPCC - signs, symptoms and effects of domestic abuse</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b="0" dirty="0">
                <a:solidFill>
                  <a:srgbClr val="4179AA"/>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Safe Lives - young people and domestic abuse</a:t>
            </a:r>
            <a:endParaRPr lang="en-GB" sz="2200" dirty="0">
              <a:solidFill>
                <a:srgbClr val="4179AA"/>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GB" sz="2200" b="0" dirty="0">
                <a:solidFill>
                  <a:srgbClr val="4179AA"/>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Southend/Essex/Thurrock domestic abuse partnership</a:t>
            </a:r>
            <a:r>
              <a:rPr lang="en-GB" sz="2200" b="0" dirty="0">
                <a:solidFill>
                  <a:srgbClr val="4179AA"/>
                </a:solidFill>
                <a:latin typeface="Calibri" panose="020F0502020204030204" pitchFamily="34" charset="0"/>
                <a:cs typeface="Calibri" panose="020F0502020204030204" pitchFamily="34" charset="0"/>
              </a:rPr>
              <a:t> </a:t>
            </a:r>
          </a:p>
          <a:p>
            <a:pPr marL="0" lvl="2" indent="0">
              <a:buNone/>
            </a:pPr>
            <a:endParaRPr lang="en-GB" sz="22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i="1" dirty="0"/>
          </a:p>
          <a:p>
            <a:pPr marL="0" lvl="2" indent="0">
              <a:buNone/>
            </a:pPr>
            <a:endParaRPr lang="en-GB" sz="1600" i="1" dirty="0"/>
          </a:p>
        </p:txBody>
      </p:sp>
    </p:spTree>
    <p:extLst>
      <p:ext uri="{BB962C8B-B14F-4D97-AF65-F5344CB8AC3E}">
        <p14:creationId xmlns:p14="http://schemas.microsoft.com/office/powerpoint/2010/main" val="302917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755037" y="2115062"/>
            <a:ext cx="3773347" cy="24314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ECC Early Years and Childcare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2"/>
              </a:rPr>
              <a:t>Safeguarding pages</a:t>
            </a:r>
            <a:endParaRPr kumimoji="0" lang="en-GB"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78477D2-E03B-3026-45E2-E3B72C16D99F}"/>
              </a:ext>
            </a:extLst>
          </p:cNvPr>
          <p:cNvSpPr txBox="1"/>
          <p:nvPr/>
        </p:nvSpPr>
        <p:spPr>
          <a:xfrm>
            <a:off x="267697" y="688425"/>
            <a:ext cx="5979749" cy="5904254"/>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Model Child Protection Policy (for settings, and childminders)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Level 2 training presentations (including this presentation)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Key safeguarding information and documents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Safeguarding audit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Templates for reporting and recording concerns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Termly forum presentations and briefings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How to report a concern about a child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How to report a concern about a member of the workforce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1456198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003159" y="2418504"/>
            <a:ext cx="4372643"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Key documents </a:t>
            </a:r>
            <a:br>
              <a:rPr kumimoji="0" lang="en-GB" sz="4800" b="1" i="0" u="none" strike="noStrike" kern="1200" cap="none" spc="0" normalizeH="0" baseline="0" noProof="0">
                <a:ln>
                  <a:noFill/>
                </a:ln>
                <a:solidFill>
                  <a:schemeClr val="bg1"/>
                </a:solidFill>
                <a:effectLst/>
                <a:uLnTx/>
                <a:uFillTx/>
                <a:latin typeface="+mj-lt"/>
                <a:ea typeface="+mn-ea"/>
                <a:cs typeface="+mn-cs"/>
              </a:rPr>
            </a:br>
            <a:endParaRPr kumimoji="0" lang="en-GB" sz="4800" b="1" i="0" u="none" strike="noStrike" kern="1200" cap="none" spc="0" normalizeH="0" baseline="0" noProof="0">
              <a:ln>
                <a:noFill/>
              </a:ln>
              <a:solidFill>
                <a:schemeClr val="bg1"/>
              </a:solidFill>
              <a:effectLst/>
              <a:uLnTx/>
              <a:uFillTx/>
              <a:latin typeface="+mj-lt"/>
              <a:ea typeface="+mn-ea"/>
              <a:cs typeface="+mn-cs"/>
            </a:endParaRPr>
          </a:p>
        </p:txBody>
      </p:sp>
      <p:sp>
        <p:nvSpPr>
          <p:cNvPr id="2" name="TextBox 1">
            <a:extLst>
              <a:ext uri="{FF2B5EF4-FFF2-40B4-BE49-F238E27FC236}">
                <a16:creationId xmlns:a16="http://schemas.microsoft.com/office/drawing/2014/main" id="{C78477D2-E03B-3026-45E2-E3B72C16D99F}"/>
              </a:ext>
            </a:extLst>
          </p:cNvPr>
          <p:cNvSpPr txBox="1"/>
          <p:nvPr/>
        </p:nvSpPr>
        <p:spPr>
          <a:xfrm>
            <a:off x="291828" y="497230"/>
            <a:ext cx="5981107" cy="5863539"/>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hlinkClick r:id="rId3"/>
              </a:rPr>
              <a:t>Statutory frameworks for Early Years (DfE)</a:t>
            </a:r>
            <a:endPar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4">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4">
                  <a:extLst>
                    <a:ext uri="{A12FA001-AC4F-418D-AE19-62706E023703}">
                      <ahyp:hlinkClr xmlns:ahyp="http://schemas.microsoft.com/office/drawing/2018/hyperlinkcolor" val="tx"/>
                    </a:ext>
                  </a:extLst>
                </a:hlinkClick>
              </a:rPr>
              <a:t>Keeping Children Safe in Education (DfE 2024)</a:t>
            </a: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SET (Southend, Essex and Thurrock) Safeguarding and Child Protection Procedures (ESCB 2022)</a:t>
            </a:r>
            <a:endParaRPr kumimoji="0" lang="en-GB" sz="17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6">
                  <a:extLst>
                    <a:ext uri="{A12FA001-AC4F-418D-AE19-62706E023703}">
                      <ahyp:hlinkClr xmlns:ahyp="http://schemas.microsoft.com/office/drawing/2018/hyperlinkcolor" val="tx"/>
                    </a:ext>
                  </a:extLst>
                </a:hlinkClick>
              </a:rPr>
              <a:t>Working Together (DfE 2023)</a:t>
            </a:r>
            <a:endParaRPr kumimoji="0" lang="en-US" sz="17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7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7">
                  <a:extLst>
                    <a:ext uri="{A12FA001-AC4F-418D-AE19-62706E023703}">
                      <ahyp:hlinkClr xmlns:ahyp="http://schemas.microsoft.com/office/drawing/2018/hyperlinkcolor" val="tx"/>
                    </a:ext>
                  </a:extLst>
                </a:hlinkClick>
              </a:rPr>
              <a:t>What to do if you're worried a child is being abused (HMG, 2015) </a:t>
            </a: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8">
                  <a:extLst>
                    <a:ext uri="{A12FA001-AC4F-418D-AE19-62706E023703}">
                      <ahyp:hlinkClr xmlns:ahyp="http://schemas.microsoft.com/office/drawing/2018/hyperlinkcolor" val="tx"/>
                    </a:ext>
                  </a:extLst>
                </a:hlinkClick>
              </a:rPr>
              <a:t>Relationships, Education (RE) and Relationships and Sex Education (RSE) and Health Education (DfE, 2019)</a:t>
            </a: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9">
                  <a:extLst>
                    <a:ext uri="{A12FA001-AC4F-418D-AE19-62706E023703}">
                      <ahyp:hlinkClr xmlns:ahyp="http://schemas.microsoft.com/office/drawing/2018/hyperlinkcolor" val="tx"/>
                    </a:ext>
                  </a:extLst>
                </a:hlinkClick>
              </a:rPr>
              <a:t>PREVENT Duty Guidance (HMG, 2023) </a:t>
            </a: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Counter-Terrorism and Security Act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Effective Support for Children and Families in Essex (ESCB 2021)</a:t>
            </a: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 </a:t>
            </a: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1">
                  <a:extLst>
                    <a:ext uri="{A12FA001-AC4F-418D-AE19-62706E023703}">
                      <ahyp:hlinkClr xmlns:ahyp="http://schemas.microsoft.com/office/drawing/2018/hyperlinkcolor" val="tx"/>
                    </a:ext>
                  </a:extLst>
                </a:hlinkClick>
              </a:rPr>
              <a:t>Teaching online safety in school (DfE, 2019)</a:t>
            </a: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2">
                  <a:extLst>
                    <a:ext uri="{A12FA001-AC4F-418D-AE19-62706E023703}">
                      <ahyp:hlinkClr xmlns:ahyp="http://schemas.microsoft.com/office/drawing/2018/hyperlinkcolor" val="tx"/>
                    </a:ext>
                  </a:extLst>
                </a:hlinkClick>
              </a:rPr>
              <a:t>Filtering and Monitoring Standards (DfE 2023)</a:t>
            </a:r>
            <a:r>
              <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700" b="0" i="0" u="sng" strike="noStrike" kern="1200" cap="none" spc="0" normalizeH="0" baseline="0" noProof="0" dirty="0">
              <a:ln>
                <a:noFill/>
              </a:ln>
              <a:solidFill>
                <a:srgbClr val="002060"/>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700" b="0" i="0" u="sng"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11339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233729" y="2115063"/>
            <a:ext cx="4337382"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1"/>
                </a:solidFill>
                <a:effectLst/>
                <a:uLnTx/>
                <a:uFillTx/>
                <a:latin typeface="+mj-lt"/>
                <a:ea typeface="+mn-ea"/>
                <a:cs typeface="+mn-cs"/>
              </a:rPr>
              <a:t>The Education Safeguarding Team</a:t>
            </a:r>
          </a:p>
        </p:txBody>
      </p:sp>
      <p:sp>
        <p:nvSpPr>
          <p:cNvPr id="3" name="Content Placeholder 2" descr="List of team members">
            <a:extLst>
              <a:ext uri="{FF2B5EF4-FFF2-40B4-BE49-F238E27FC236}">
                <a16:creationId xmlns:a16="http://schemas.microsoft.com/office/drawing/2014/main" id="{87D2A886-B769-344B-5D73-B0C5DA243570}"/>
              </a:ext>
            </a:extLst>
          </p:cNvPr>
          <p:cNvSpPr>
            <a:spLocks noGrp="1"/>
          </p:cNvSpPr>
          <p:nvPr>
            <p:ph idx="1"/>
          </p:nvPr>
        </p:nvSpPr>
        <p:spPr>
          <a:xfrm>
            <a:off x="101600" y="624137"/>
            <a:ext cx="6122699" cy="4218394"/>
          </a:xfrm>
        </p:spPr>
        <p:txBody>
          <a:bodyPr/>
          <a:lstStyle/>
          <a:p>
            <a:pPr>
              <a:lnSpc>
                <a:spcPct val="90000"/>
              </a:lnSpc>
            </a:pPr>
            <a:endParaRPr lang="en-GB" sz="1500"/>
          </a:p>
          <a:p>
            <a:pPr>
              <a:lnSpc>
                <a:spcPct val="90000"/>
              </a:lnSpc>
            </a:pPr>
            <a:endParaRPr lang="en-GB" sz="1500"/>
          </a:p>
          <a:p>
            <a:pPr>
              <a:lnSpc>
                <a:spcPct val="90000"/>
              </a:lnSpc>
            </a:pPr>
            <a:endParaRPr lang="en-GB" sz="1500"/>
          </a:p>
          <a:p>
            <a:pPr lvl="1"/>
            <a:endParaRPr lang="en-GB"/>
          </a:p>
        </p:txBody>
      </p:sp>
      <p:sp>
        <p:nvSpPr>
          <p:cNvPr id="2" name="TextBox 1">
            <a:extLst>
              <a:ext uri="{FF2B5EF4-FFF2-40B4-BE49-F238E27FC236}">
                <a16:creationId xmlns:a16="http://schemas.microsoft.com/office/drawing/2014/main" id="{C78477D2-E03B-3026-45E2-E3B72C16D99F}"/>
              </a:ext>
            </a:extLst>
          </p:cNvPr>
          <p:cNvSpPr txBox="1"/>
          <p:nvPr/>
        </p:nvSpPr>
        <p:spPr>
          <a:xfrm>
            <a:off x="431514" y="513708"/>
            <a:ext cx="5792783" cy="521109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Head of Education Safeguarding and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 Barclay</a:t>
            </a:r>
            <a:br>
              <a:rPr kumimoji="0" lang="en-GB" sz="2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br>
            <a:endParaRPr kumimoji="0" lang="en-GB" sz="2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Education Safeguarding Advisers: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Alex Darvill (South and 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Derai Lewis-Jones (Mid and 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Matthew Lewis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Education Safeguarding Officer (MARAC)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Gemma Harris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educationsafeguarding@essex.gov.uk</a:t>
            </a:r>
            <a:r>
              <a:rPr kumimoji="0" lang="en-GB" sz="24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a:t>
            </a:r>
          </a:p>
        </p:txBody>
      </p:sp>
      <p:pic>
        <p:nvPicPr>
          <p:cNvPr id="4" name="Picture 3" descr="ECC logo">
            <a:extLst>
              <a:ext uri="{FF2B5EF4-FFF2-40B4-BE49-F238E27FC236}">
                <a16:creationId xmlns:a16="http://schemas.microsoft.com/office/drawing/2014/main" id="{B2536EAB-1E1F-6D50-FC4B-7FDB0657A952}"/>
              </a:ext>
            </a:extLst>
          </p:cNvPr>
          <p:cNvPicPr>
            <a:picLocks noChangeAspect="1"/>
          </p:cNvPicPr>
          <p:nvPr/>
        </p:nvPicPr>
        <p:blipFill>
          <a:blip r:embed="rId3"/>
          <a:stretch>
            <a:fillRect/>
          </a:stretch>
        </p:blipFill>
        <p:spPr>
          <a:xfrm>
            <a:off x="0" y="5724803"/>
            <a:ext cx="2408129" cy="1018120"/>
          </a:xfrm>
          <a:prstGeom prst="rect">
            <a:avLst/>
          </a:prstGeom>
        </p:spPr>
      </p:pic>
    </p:spTree>
    <p:extLst>
      <p:ext uri="{BB962C8B-B14F-4D97-AF65-F5344CB8AC3E}">
        <p14:creationId xmlns:p14="http://schemas.microsoft.com/office/powerpoint/2010/main" val="61929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795181" y="2282018"/>
            <a:ext cx="11111673" cy="2108182"/>
          </a:xfrm>
        </p:spPr>
        <p:txBody>
          <a:bodyPr/>
          <a:lstStyle/>
          <a:p>
            <a:r>
              <a:rPr lang="en-GB" dirty="0"/>
              <a:t>What is Prevent? (Home office Video)</a:t>
            </a:r>
          </a:p>
        </p:txBody>
      </p:sp>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3537075" y="3813572"/>
            <a:ext cx="5117850" cy="1918800"/>
          </a:xfrm>
        </p:spPr>
        <p:txBody>
          <a:bodyPr/>
          <a:lstStyle/>
          <a:p>
            <a:pPr algn="ctr"/>
            <a:r>
              <a:rPr lang="en-GB" sz="3600" dirty="0">
                <a:solidFill>
                  <a:schemeClr val="bg2"/>
                </a:solidFill>
                <a:hlinkClick r:id="rId2">
                  <a:extLst>
                    <a:ext uri="{A12FA001-AC4F-418D-AE19-62706E023703}">
                      <ahyp:hlinkClr xmlns:ahyp="http://schemas.microsoft.com/office/drawing/2018/hyperlinkcolor" val="tx"/>
                    </a:ext>
                  </a:extLst>
                </a:hlinkClick>
              </a:rPr>
              <a:t>Prevent: An Introduction (youtube.com)</a:t>
            </a:r>
            <a:endParaRPr lang="en-GB" sz="3600" dirty="0">
              <a:solidFill>
                <a:schemeClr val="bg2"/>
              </a:solidFill>
            </a:endParaRPr>
          </a:p>
        </p:txBody>
      </p:sp>
    </p:spTree>
    <p:extLst>
      <p:ext uri="{BB962C8B-B14F-4D97-AF65-F5344CB8AC3E}">
        <p14:creationId xmlns:p14="http://schemas.microsoft.com/office/powerpoint/2010/main" val="211313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49" y="1954800"/>
            <a:ext cx="3716161" cy="1925537"/>
          </a:xfrm>
        </p:spPr>
        <p:txBody>
          <a:bodyPr/>
          <a:lstStyle/>
          <a:p>
            <a:r>
              <a:rPr lang="en-US"/>
              <a:t>Contact us:</a:t>
            </a:r>
            <a:br>
              <a:rPr lang="en-US"/>
            </a:br>
            <a:r>
              <a:rPr lang="en-US"/>
              <a:t>educationsafeguardingteam@essex.gov.uk</a:t>
            </a:r>
            <a:br>
              <a:rPr lang="en-US"/>
            </a:br>
            <a:endParaRPr lang="en-US"/>
          </a:p>
          <a:p>
            <a:r>
              <a:rPr lang="en-US"/>
              <a:t>Education Safeguarding Team</a:t>
            </a:r>
            <a:br>
              <a:rPr lang="en-US"/>
            </a:br>
            <a:r>
              <a:rPr lang="en-US"/>
              <a:t>Essex County Council </a:t>
            </a:r>
            <a:br>
              <a:rPr lang="en-US"/>
            </a:br>
            <a:r>
              <a:rPr lang="en-US"/>
              <a:t>County Hall, Chelmsford </a:t>
            </a:r>
            <a:br>
              <a:rPr lang="en-US"/>
            </a:br>
            <a:r>
              <a:rPr lang="en-US"/>
              <a:t>Essex, CM1 1QH</a:t>
            </a:r>
          </a:p>
          <a:p>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August 2024</a:t>
            </a:r>
            <a:endParaRPr lang="en-GB"/>
          </a:p>
        </p:txBody>
      </p:sp>
    </p:spTree>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dirty="0"/>
              <a:t>What is PREVENT?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354138"/>
            <a:ext cx="10067040" cy="2724702"/>
          </a:xfrm>
        </p:spPr>
        <p:txBody>
          <a:bodyPr/>
          <a:lstStyle/>
          <a:p>
            <a:pPr marL="342900" indent="-342900">
              <a:buFont typeface="Wingdings" panose="05000000000000000000" pitchFamily="2" charset="2"/>
              <a:buChar char="Ø"/>
            </a:pPr>
            <a:r>
              <a:rPr lang="en-GB" sz="2000" b="0" dirty="0"/>
              <a:t>1 July 2015, the </a:t>
            </a:r>
            <a:r>
              <a:rPr lang="en-GB" sz="2000" b="0" dirty="0">
                <a:solidFill>
                  <a:srgbClr val="000000"/>
                </a:solidFill>
              </a:rPr>
              <a:t>Counter-Terrorism and Security Act 2015  placed </a:t>
            </a:r>
            <a:r>
              <a:rPr lang="en-GB" sz="2000" b="0" dirty="0"/>
              <a:t>a new duty on schools and other providers of education and care, in the exercise of their functions to have ‘due regard to the need to prevent people from being drawn into terrorism’.</a:t>
            </a:r>
          </a:p>
          <a:p>
            <a:pPr marL="342900" indent="-342900">
              <a:buFont typeface="Wingdings" panose="05000000000000000000" pitchFamily="2" charset="2"/>
              <a:buChar char="Ø"/>
            </a:pPr>
            <a:r>
              <a:rPr lang="en-GB" sz="2000" b="0" dirty="0"/>
              <a:t>Home Office guidance on what this means for schools and other providers: </a:t>
            </a:r>
            <a:r>
              <a:rPr lang="en-GB" sz="2000" b="0" dirty="0">
                <a:hlinkClick r:id="rId3"/>
              </a:rPr>
              <a:t>Prevent Duty Guidance</a:t>
            </a:r>
            <a:r>
              <a:rPr lang="en-GB" sz="2000" b="0" dirty="0"/>
              <a:t> - (updated 2023)</a:t>
            </a:r>
          </a:p>
          <a:p>
            <a:pPr marL="342900" indent="-342900">
              <a:buFont typeface="Wingdings" panose="05000000000000000000" pitchFamily="2" charset="2"/>
              <a:buChar char="Ø"/>
            </a:pPr>
            <a:r>
              <a:rPr lang="en-GB" sz="2000" b="0" dirty="0"/>
              <a:t>The Prevent strategy published by the government in 2011 is 1 of 4 elements in CONTEST – the Governments counter terrorism strategy:</a:t>
            </a:r>
          </a:p>
          <a:p>
            <a:pPr marL="285750" indent="-285750">
              <a:buFont typeface="Arial" panose="020B0604020202020204" pitchFamily="34" charset="0"/>
              <a:buChar char="•"/>
            </a:pPr>
            <a:endParaRPr lang="en-GB" sz="1800" dirty="0">
              <a:latin typeface="Lexend" pitchFamily="2" charset="0"/>
            </a:endParaRPr>
          </a:p>
          <a:p>
            <a:endParaRPr lang="en-GB" sz="1800" b="0" dirty="0"/>
          </a:p>
          <a:p>
            <a:endParaRPr lang="en-GB" dirty="0"/>
          </a:p>
        </p:txBody>
      </p:sp>
      <p:sp>
        <p:nvSpPr>
          <p:cNvPr id="5" name="TextBox 4">
            <a:extLst>
              <a:ext uri="{FF2B5EF4-FFF2-40B4-BE49-F238E27FC236}">
                <a16:creationId xmlns:a16="http://schemas.microsoft.com/office/drawing/2014/main" id="{668588DB-C653-78D9-D0D2-60CD53C508FE}"/>
              </a:ext>
            </a:extLst>
          </p:cNvPr>
          <p:cNvSpPr txBox="1"/>
          <p:nvPr/>
        </p:nvSpPr>
        <p:spPr>
          <a:xfrm>
            <a:off x="545124" y="4460015"/>
            <a:ext cx="8473748" cy="1323439"/>
          </a:xfrm>
          <a:prstGeom prst="rect">
            <a:avLst/>
          </a:prstGeom>
          <a:noFill/>
        </p:spPr>
        <p:txBody>
          <a:bodyPr wrap="square">
            <a:spAutoFit/>
          </a:bodyPr>
          <a:lstStyle/>
          <a:p>
            <a:pPr marL="342900" indent="-342900">
              <a:buFont typeface="+mj-lt"/>
              <a:buAutoNum type="arabicPeriod"/>
            </a:pPr>
            <a:r>
              <a:rPr lang="en-GB" sz="2000" b="1" dirty="0">
                <a:solidFill>
                  <a:srgbClr val="0070C0"/>
                </a:solidFill>
              </a:rPr>
              <a:t>Prevent </a:t>
            </a:r>
            <a:r>
              <a:rPr lang="en-GB" sz="2000" dirty="0"/>
              <a:t>people from becoming terrorists or supporting terrorism.</a:t>
            </a:r>
            <a:r>
              <a:rPr lang="en-GB" sz="2000" b="1" dirty="0"/>
              <a:t> </a:t>
            </a:r>
          </a:p>
          <a:p>
            <a:pPr marL="342900" indent="-342900">
              <a:buFont typeface="+mj-lt"/>
              <a:buAutoNum type="arabicPeriod"/>
            </a:pPr>
            <a:r>
              <a:rPr lang="en-GB" sz="2000" b="1" dirty="0">
                <a:solidFill>
                  <a:srgbClr val="0070C0"/>
                </a:solidFill>
              </a:rPr>
              <a:t>Pursue</a:t>
            </a:r>
            <a:r>
              <a:rPr lang="en-GB" sz="2000" b="1" dirty="0"/>
              <a:t> </a:t>
            </a:r>
            <a:r>
              <a:rPr lang="en-GB" sz="2000" dirty="0"/>
              <a:t>to stop terrorist attacks.   </a:t>
            </a:r>
          </a:p>
          <a:p>
            <a:pPr marL="342900" indent="-342900">
              <a:buFont typeface="+mj-lt"/>
              <a:buAutoNum type="arabicPeriod"/>
            </a:pPr>
            <a:r>
              <a:rPr lang="en-GB" sz="2000" b="1" dirty="0">
                <a:solidFill>
                  <a:srgbClr val="0070C0"/>
                </a:solidFill>
              </a:rPr>
              <a:t>Protect</a:t>
            </a:r>
            <a:r>
              <a:rPr lang="en-GB" sz="2000" b="1" dirty="0"/>
              <a:t> </a:t>
            </a:r>
            <a:r>
              <a:rPr lang="en-GB" sz="2000" dirty="0"/>
              <a:t>to strengthen our protection against a terrorist attack.</a:t>
            </a:r>
            <a:endParaRPr lang="en-GB" sz="2000" b="1" dirty="0"/>
          </a:p>
          <a:p>
            <a:pPr marL="342900" indent="-342900">
              <a:buFont typeface="+mj-lt"/>
              <a:buAutoNum type="arabicPeriod"/>
            </a:pPr>
            <a:r>
              <a:rPr lang="en-GB" sz="2000" b="1" dirty="0">
                <a:solidFill>
                  <a:srgbClr val="0070C0"/>
                </a:solidFill>
              </a:rPr>
              <a:t>Prepare</a:t>
            </a:r>
            <a:r>
              <a:rPr lang="en-GB" sz="2000" b="1" dirty="0"/>
              <a:t> </a:t>
            </a:r>
            <a:r>
              <a:rPr lang="en-GB" sz="2000" dirty="0"/>
              <a:t>to mitigate the impact of any attack.</a:t>
            </a:r>
            <a:endParaRPr lang="en-GB" sz="2000" b="1" dirty="0"/>
          </a:p>
        </p:txBody>
      </p:sp>
    </p:spTree>
    <p:extLst>
      <p:ext uri="{BB962C8B-B14F-4D97-AF65-F5344CB8AC3E}">
        <p14:creationId xmlns:p14="http://schemas.microsoft.com/office/powerpoint/2010/main" val="39377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770708" y="1225685"/>
            <a:ext cx="10232775" cy="1235413"/>
          </a:xfrm>
        </p:spPr>
        <p:txBody>
          <a:bodyPr/>
          <a:lstStyle/>
          <a:p>
            <a:pPr algn="ctr"/>
            <a:r>
              <a:rPr lang="en-GB" dirty="0"/>
              <a:t>Prevent Duty Guidance</a:t>
            </a:r>
            <a:br>
              <a:rPr lang="en-GB" dirty="0"/>
            </a:br>
            <a:br>
              <a:rPr lang="en-GB" dirty="0"/>
            </a:br>
            <a:endParaRPr lang="en-GB" dirty="0"/>
          </a:p>
        </p:txBody>
      </p:sp>
      <p:sp>
        <p:nvSpPr>
          <p:cNvPr id="7" name="TextBox 6">
            <a:extLst>
              <a:ext uri="{FF2B5EF4-FFF2-40B4-BE49-F238E27FC236}">
                <a16:creationId xmlns:a16="http://schemas.microsoft.com/office/drawing/2014/main" id="{2CF187B0-477E-FDBF-6273-3F4B9E32092E}"/>
              </a:ext>
            </a:extLst>
          </p:cNvPr>
          <p:cNvSpPr txBox="1"/>
          <p:nvPr/>
        </p:nvSpPr>
        <p:spPr>
          <a:xfrm>
            <a:off x="941033" y="3429000"/>
            <a:ext cx="6393622" cy="2964725"/>
          </a:xfrm>
          <a:prstGeom prst="rect">
            <a:avLst/>
          </a:prstGeom>
          <a:noFill/>
        </p:spPr>
        <p:txBody>
          <a:bodyPr wrap="square" lIns="0" tIns="0" rIns="0" bIns="0" rtlCol="0">
            <a:noAutofit/>
          </a:bodyPr>
          <a:lstStyle/>
          <a:p>
            <a:pPr marL="914400" indent="-914400" algn="l">
              <a:spcAft>
                <a:spcPts val="1134"/>
              </a:spcAft>
              <a:buFont typeface="+mj-lt"/>
              <a:buAutoNum type="arabicPeriod"/>
            </a:pPr>
            <a:r>
              <a:rPr lang="en-GB" sz="3600" dirty="0">
                <a:solidFill>
                  <a:schemeClr val="bg2"/>
                </a:solidFill>
              </a:rPr>
              <a:t>Strategy</a:t>
            </a:r>
          </a:p>
          <a:p>
            <a:pPr marL="914400" indent="-914400" algn="l">
              <a:spcAft>
                <a:spcPts val="1134"/>
              </a:spcAft>
              <a:buFont typeface="+mj-lt"/>
              <a:buAutoNum type="arabicPeriod"/>
            </a:pPr>
            <a:r>
              <a:rPr lang="en-GB" sz="3600" dirty="0">
                <a:solidFill>
                  <a:schemeClr val="bg2"/>
                </a:solidFill>
              </a:rPr>
              <a:t>Education duty guidance</a:t>
            </a:r>
          </a:p>
          <a:p>
            <a:pPr marL="914400" indent="-914400" algn="l">
              <a:spcAft>
                <a:spcPts val="1134"/>
              </a:spcAft>
              <a:buFont typeface="+mj-lt"/>
              <a:buAutoNum type="arabicPeriod"/>
            </a:pPr>
            <a:r>
              <a:rPr lang="en-GB" sz="3600" dirty="0">
                <a:solidFill>
                  <a:schemeClr val="bg2"/>
                </a:solidFill>
              </a:rPr>
              <a:t>Summary</a:t>
            </a:r>
          </a:p>
        </p:txBody>
      </p:sp>
    </p:spTree>
    <p:extLst>
      <p:ext uri="{BB962C8B-B14F-4D97-AF65-F5344CB8AC3E}">
        <p14:creationId xmlns:p14="http://schemas.microsoft.com/office/powerpoint/2010/main" val="74185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r>
              <a:rPr lang="en-GB" dirty="0"/>
              <a:t>Prevent Duty guidance 2023 – Strategy </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768349" y="2211332"/>
            <a:ext cx="4608000" cy="4141450"/>
          </a:xfrm>
        </p:spPr>
        <p:txBody>
          <a:bodyPr/>
          <a:lstStyle/>
          <a:p>
            <a:r>
              <a:rPr lang="en-GB" sz="2400" b="0" dirty="0"/>
              <a:t>The 2023 Prevent duty guidance has three specific strategic objectives: </a:t>
            </a:r>
          </a:p>
          <a:p>
            <a:pPr marL="342900" indent="-342900">
              <a:buFont typeface="+mj-lt"/>
              <a:buAutoNum type="arabicPeriod"/>
            </a:pPr>
            <a:r>
              <a:rPr lang="en-GB" sz="2000" b="0" dirty="0"/>
              <a:t>To tackle the ideological causes of terrorism</a:t>
            </a:r>
          </a:p>
          <a:p>
            <a:pPr marL="342900" indent="-342900">
              <a:buFont typeface="+mj-lt"/>
              <a:buAutoNum type="arabicPeriod"/>
            </a:pPr>
            <a:r>
              <a:rPr lang="en-GB" sz="2000" b="0" dirty="0"/>
              <a:t>To intervene early to support people susceptible to radicalisation</a:t>
            </a:r>
          </a:p>
          <a:p>
            <a:pPr marL="342900" indent="-342900">
              <a:buFont typeface="+mj-lt"/>
              <a:buAutoNum type="arabicPeriod"/>
            </a:pPr>
            <a:r>
              <a:rPr lang="en-GB" sz="2000" b="0" dirty="0"/>
              <a:t>To enable people who have already engaged in terrorism to disengage and rehabilitate</a:t>
            </a:r>
            <a:endParaRPr lang="en-GB" sz="1800" b="0" dirty="0"/>
          </a:p>
        </p:txBody>
      </p:sp>
      <p:pic>
        <p:nvPicPr>
          <p:cNvPr id="6" name="Chart Placeholder 5" descr="pyramid showing levels of intervention">
            <a:extLst>
              <a:ext uri="{FF2B5EF4-FFF2-40B4-BE49-F238E27FC236}">
                <a16:creationId xmlns:a16="http://schemas.microsoft.com/office/drawing/2014/main" id="{0C03D0DA-6B8E-02B5-ECA6-8A8438E8C2D2}"/>
              </a:ext>
            </a:extLst>
          </p:cNvPr>
          <p:cNvPicPr>
            <a:picLocks noGrp="1" noChangeAspect="1"/>
          </p:cNvPicPr>
          <p:nvPr>
            <p:ph type="chart" sz="quarter" idx="10"/>
          </p:nvPr>
        </p:nvPicPr>
        <p:blipFill rotWithShape="1">
          <a:blip r:embed="rId3"/>
          <a:srcRect l="59316" t="37554" r="11852" b="16316"/>
          <a:stretch/>
        </p:blipFill>
        <p:spPr>
          <a:xfrm>
            <a:off x="7316416" y="833893"/>
            <a:ext cx="4330460" cy="3897313"/>
          </a:xfrm>
          <a:prstGeom prst="triangle">
            <a:avLst/>
          </a:prstGeom>
        </p:spPr>
      </p:pic>
      <p:pic>
        <p:nvPicPr>
          <p:cNvPr id="7" name="Picture 2" descr="Essex County Council ...">
            <a:extLst>
              <a:ext uri="{FF2B5EF4-FFF2-40B4-BE49-F238E27FC236}">
                <a16:creationId xmlns:a16="http://schemas.microsoft.com/office/drawing/2014/main" id="{1B87C361-C254-11D0-C6FC-EEFE5464C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97" t="2654" r="22713"/>
          <a:stretch/>
        </p:blipFill>
        <p:spPr bwMode="auto">
          <a:xfrm>
            <a:off x="9481646" y="5336493"/>
            <a:ext cx="2410692" cy="101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8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645451"/>
          </a:xfrm>
        </p:spPr>
        <p:txBody>
          <a:bodyPr/>
          <a:lstStyle/>
          <a:p>
            <a:r>
              <a:rPr lang="en-GB" dirty="0"/>
              <a:t>Prevent Duty guidance 2023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582614"/>
            <a:ext cx="10067040" cy="4610367"/>
          </a:xfrm>
        </p:spPr>
        <p:txBody>
          <a:bodyPr/>
          <a:lstStyle/>
          <a:p>
            <a:r>
              <a:rPr lang="en-GB" sz="1800" dirty="0">
                <a:latin typeface="Lexend" pitchFamily="2" charset="0"/>
              </a:rPr>
              <a:t>Schools Should:</a:t>
            </a:r>
          </a:p>
          <a:p>
            <a:pPr marL="342900" indent="-342900">
              <a:buFont typeface="Wingdings" panose="05000000000000000000" pitchFamily="2" charset="2"/>
              <a:buChar char="ü"/>
            </a:pPr>
            <a:r>
              <a:rPr lang="en-GB" sz="2400" b="0" kern="100" dirty="0">
                <a:effectLst/>
                <a:ea typeface="Aptos" panose="020B0004020202020204" pitchFamily="34" charset="0"/>
                <a:cs typeface="Times New Roman" panose="02020603050405020304" pitchFamily="18" charset="0"/>
              </a:rPr>
              <a:t>Teach the fundamental British values of democracy, the rule of law, individual liberty, mutual respect and tolerance of those with different faiths and beliefs to ensure learners have the knowledge, skills and values that will prepare them to be citizens in modern Britian. </a:t>
            </a:r>
          </a:p>
          <a:p>
            <a:pPr marL="342900" indent="-342900">
              <a:buFont typeface="Wingdings" panose="05000000000000000000" pitchFamily="2" charset="2"/>
              <a:buChar char="ü"/>
            </a:pPr>
            <a:r>
              <a:rPr lang="en-GB" sz="2400" b="0" kern="100" dirty="0">
                <a:effectLst/>
                <a:ea typeface="Aptos" panose="020B0004020202020204" pitchFamily="34" charset="0"/>
                <a:cs typeface="Times New Roman" panose="02020603050405020304" pitchFamily="18" charset="0"/>
              </a:rPr>
              <a:t>Be safe spaces in which children / young people can understand and discuss sensitive topics, including terrorism and the extremist ideas that are part of terrorist ideology, and learn how to challenge these ideas.</a:t>
            </a:r>
          </a:p>
          <a:p>
            <a:pPr marL="342900" indent="-342900">
              <a:buFont typeface="Wingdings" panose="05000000000000000000" pitchFamily="2" charset="2"/>
              <a:buChar char="ü"/>
            </a:pPr>
            <a:r>
              <a:rPr lang="en-GB" sz="2400" b="0" kern="100" dirty="0">
                <a:effectLst/>
                <a:ea typeface="Aptos" panose="020B0004020202020204" pitchFamily="34" charset="0"/>
                <a:cs typeface="Times New Roman" panose="02020603050405020304" pitchFamily="18" charset="0"/>
              </a:rPr>
              <a:t>Be mindful of their existing duties to forbid political indoctrination and secure a balanced presentation of political issues.</a:t>
            </a:r>
          </a:p>
          <a:p>
            <a:pPr marL="342900" indent="-342900">
              <a:buFont typeface="Wingdings" panose="05000000000000000000" pitchFamily="2" charset="2"/>
              <a:buChar char="ü"/>
            </a:pPr>
            <a:endParaRPr lang="en-GB" sz="2400" dirty="0">
              <a:latin typeface="Lexend" pitchFamily="2" charset="0"/>
            </a:endParaRPr>
          </a:p>
          <a:p>
            <a:endParaRPr lang="en-GB" sz="1800" b="0" dirty="0"/>
          </a:p>
          <a:p>
            <a:endParaRPr lang="en-GB" dirty="0"/>
          </a:p>
        </p:txBody>
      </p:sp>
      <p:pic>
        <p:nvPicPr>
          <p:cNvPr id="1026" name="Picture 2" descr="Essex County Council ...">
            <a:extLst>
              <a:ext uri="{FF2B5EF4-FFF2-40B4-BE49-F238E27FC236}">
                <a16:creationId xmlns:a16="http://schemas.microsoft.com/office/drawing/2014/main" id="{9FAB74A1-91BA-EFB1-E876-2CA4E38A4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735782"/>
            <a:ext cx="2410692" cy="101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AB74A1-91BA-EFB1-E876-2CA4E38A4B6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7" t="2654" r="22713"/>
          <a:stretch/>
        </p:blipFill>
        <p:spPr bwMode="auto">
          <a:xfrm>
            <a:off x="9781308" y="5596082"/>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354B042-05B3-DA9E-60A7-CD44BB04A6E2}"/>
              </a:ext>
            </a:extLst>
          </p:cNvPr>
          <p:cNvSpPr txBox="1">
            <a:spLocks noGrp="1"/>
          </p:cNvSpPr>
          <p:nvPr>
            <p:ph type="title" idx="4294967295"/>
          </p:nvPr>
        </p:nvSpPr>
        <p:spPr>
          <a:xfrm>
            <a:off x="291369" y="395432"/>
            <a:ext cx="7981656" cy="6876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40037"/>
                </a:solidFill>
                <a:effectLst/>
                <a:uLnTx/>
                <a:uFillTx/>
                <a:latin typeface="+mj-lt"/>
                <a:ea typeface="+mj-ea"/>
                <a:cs typeface="+mj-cs"/>
              </a:rPr>
              <a:t>Duty guidance summary</a:t>
            </a:r>
          </a:p>
        </p:txBody>
      </p:sp>
      <p:sp>
        <p:nvSpPr>
          <p:cNvPr id="9" name="Content Placeholder 2">
            <a:extLst>
              <a:ext uri="{FF2B5EF4-FFF2-40B4-BE49-F238E27FC236}">
                <a16:creationId xmlns:a16="http://schemas.microsoft.com/office/drawing/2014/main" id="{AB9F2D67-F4CE-F647-BDC9-05DBB5F749EB}"/>
              </a:ext>
            </a:extLst>
          </p:cNvPr>
          <p:cNvSpPr txBox="1">
            <a:spLocks/>
          </p:cNvSpPr>
          <p:nvPr/>
        </p:nvSpPr>
        <p:spPr>
          <a:xfrm>
            <a:off x="477800" y="1871999"/>
            <a:ext cx="4608000" cy="4141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i="1" kern="0" dirty="0"/>
              <a:t>Students’ resilience to extremist ideology is strengthened by providing a safe space to debate controversial issues and develop their critical-thinking skills and knowledge so they can challenge extremist narratives.</a:t>
            </a:r>
          </a:p>
          <a:p>
            <a:pPr lvl="1"/>
            <a:endParaRPr lang="en-GB" sz="2000" i="1" kern="0" dirty="0"/>
          </a:p>
          <a:p>
            <a:pPr lvl="1"/>
            <a:r>
              <a:rPr lang="en-GB" sz="2000" i="1" dirty="0"/>
              <a:t>Many teenagers look for answers to questions about identity, faith and belonging, and are in search of adventure and excitement. Extremist groups claim to offer answers and provide a strong sense of identity to vulnerable young people.</a:t>
            </a:r>
            <a:endParaRPr lang="en-GB" sz="2000" dirty="0"/>
          </a:p>
        </p:txBody>
      </p:sp>
      <p:sp>
        <p:nvSpPr>
          <p:cNvPr id="10" name="Text Placeholder 3">
            <a:extLst>
              <a:ext uri="{FF2B5EF4-FFF2-40B4-BE49-F238E27FC236}">
                <a16:creationId xmlns:a16="http://schemas.microsoft.com/office/drawing/2014/main" id="{D02C6CD3-8439-BC00-D386-C9EB58EFC455}"/>
              </a:ext>
            </a:extLst>
          </p:cNvPr>
          <p:cNvSpPr txBox="1">
            <a:spLocks/>
          </p:cNvSpPr>
          <p:nvPr/>
        </p:nvSpPr>
        <p:spPr>
          <a:xfrm>
            <a:off x="5625549" y="1872001"/>
            <a:ext cx="6026702" cy="426247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i="1" kern="0" dirty="0"/>
              <a:t>Extremist groups are sophisticated in their use of the internet and social media, and this is often how they spread their ideology. This has made young people more susceptible to extremism, whether from Islamists or the far right.</a:t>
            </a:r>
          </a:p>
          <a:p>
            <a:r>
              <a:rPr lang="en-GB" sz="2000" b="0" i="1" dirty="0"/>
              <a:t>Schools already help safeguard pupils from drugs, gangs and sexual exploitation. Radicalisation can have a similarly devastating effect on individuals, families and communities and protecting pupils from this is an important part of a school’s overall safeguarding role.</a:t>
            </a:r>
          </a:p>
          <a:p>
            <a:endParaRPr lang="en-GB" dirty="0"/>
          </a:p>
        </p:txBody>
      </p:sp>
    </p:spTree>
    <p:extLst>
      <p:ext uri="{BB962C8B-B14F-4D97-AF65-F5344CB8AC3E}">
        <p14:creationId xmlns:p14="http://schemas.microsoft.com/office/powerpoint/2010/main" val="132763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979612" y="778898"/>
            <a:ext cx="10232775" cy="1310400"/>
          </a:xfrm>
        </p:spPr>
        <p:txBody>
          <a:bodyPr/>
          <a:lstStyle/>
          <a:p>
            <a:pPr algn="ctr"/>
            <a:r>
              <a:rPr lang="en-GB" dirty="0"/>
              <a:t>Definitions and key terms</a:t>
            </a:r>
            <a:br>
              <a:rPr lang="en-GB" dirty="0"/>
            </a:br>
            <a:br>
              <a:rPr lang="en-GB" dirty="0"/>
            </a:br>
            <a:endParaRPr lang="en-GB" dirty="0"/>
          </a:p>
        </p:txBody>
      </p:sp>
      <p:pic>
        <p:nvPicPr>
          <p:cNvPr id="6" name="Picture 2">
            <a:extLst>
              <a:ext uri="{FF2B5EF4-FFF2-40B4-BE49-F238E27FC236}">
                <a16:creationId xmlns:a16="http://schemas.microsoft.com/office/drawing/2014/main" id="{E2B9694F-0871-5162-64E2-896EA481922A}"/>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7" t="2654" r="22713"/>
          <a:stretch/>
        </p:blipFill>
        <p:spPr bwMode="auto">
          <a:xfrm>
            <a:off x="9398249" y="5377436"/>
            <a:ext cx="2410692" cy="1016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F187B0-477E-FDBF-6273-3F4B9E32092E}"/>
              </a:ext>
            </a:extLst>
          </p:cNvPr>
          <p:cNvSpPr txBox="1"/>
          <p:nvPr/>
        </p:nvSpPr>
        <p:spPr>
          <a:xfrm>
            <a:off x="383059" y="2089298"/>
            <a:ext cx="9218141" cy="4304427"/>
          </a:xfrm>
          <a:prstGeom prst="rect">
            <a:avLst/>
          </a:prstGeom>
          <a:noFill/>
        </p:spPr>
        <p:txBody>
          <a:bodyPr wrap="square" lIns="0" tIns="0" rIns="0" bIns="0" rtlCol="0">
            <a:noAutofit/>
          </a:bodyPr>
          <a:lstStyle/>
          <a:p>
            <a:pPr marL="514350" indent="-514350" algn="l">
              <a:spcAft>
                <a:spcPts val="1134"/>
              </a:spcAft>
              <a:buFont typeface="+mj-lt"/>
              <a:buAutoNum type="arabicPeriod"/>
            </a:pPr>
            <a:r>
              <a:rPr lang="en-GB" sz="3200" dirty="0">
                <a:solidFill>
                  <a:schemeClr val="bg2"/>
                </a:solidFill>
              </a:rPr>
              <a:t>Extremism, Terrorism and Radicalisation</a:t>
            </a:r>
          </a:p>
          <a:p>
            <a:pPr marL="514350" indent="-514350" algn="l">
              <a:spcAft>
                <a:spcPts val="1134"/>
              </a:spcAft>
              <a:buFont typeface="+mj-lt"/>
              <a:buAutoNum type="arabicPeriod"/>
            </a:pPr>
            <a:r>
              <a:rPr lang="en-GB" sz="3200" dirty="0">
                <a:solidFill>
                  <a:schemeClr val="bg2"/>
                </a:solidFill>
              </a:rPr>
              <a:t>Extremism - Right-Wing</a:t>
            </a:r>
          </a:p>
          <a:p>
            <a:pPr marL="514350" indent="-514350" algn="l">
              <a:spcAft>
                <a:spcPts val="1134"/>
              </a:spcAft>
              <a:buFont typeface="+mj-lt"/>
              <a:buAutoNum type="arabicPeriod"/>
            </a:pPr>
            <a:r>
              <a:rPr lang="en-GB" sz="3200" dirty="0">
                <a:solidFill>
                  <a:schemeClr val="bg2"/>
                </a:solidFill>
              </a:rPr>
              <a:t>Islamist Extremism</a:t>
            </a:r>
          </a:p>
          <a:p>
            <a:pPr marL="514350" indent="-514350" algn="l">
              <a:spcAft>
                <a:spcPts val="1134"/>
              </a:spcAft>
              <a:buFont typeface="+mj-lt"/>
              <a:buAutoNum type="arabicPeriod"/>
            </a:pPr>
            <a:r>
              <a:rPr lang="en-GB" sz="3200" dirty="0">
                <a:solidFill>
                  <a:schemeClr val="bg2"/>
                </a:solidFill>
              </a:rPr>
              <a:t>Left-Wing, Anarchist and Single-Issue Extremism</a:t>
            </a:r>
          </a:p>
          <a:p>
            <a:pPr marL="514350" indent="-514350" algn="l">
              <a:spcAft>
                <a:spcPts val="1134"/>
              </a:spcAft>
              <a:buFont typeface="+mj-lt"/>
              <a:buAutoNum type="arabicPeriod"/>
            </a:pPr>
            <a:r>
              <a:rPr lang="en-GB" sz="3200" dirty="0">
                <a:solidFill>
                  <a:schemeClr val="bg2"/>
                </a:solidFill>
              </a:rPr>
              <a:t>Mixed, Unstable and Unclear Ideologies</a:t>
            </a:r>
          </a:p>
          <a:p>
            <a:pPr marL="514350" indent="-514350" algn="l">
              <a:spcAft>
                <a:spcPts val="1134"/>
              </a:spcAft>
              <a:buFont typeface="+mj-lt"/>
              <a:buAutoNum type="arabicPeriod"/>
            </a:pPr>
            <a:r>
              <a:rPr lang="en-GB" sz="3200" dirty="0">
                <a:solidFill>
                  <a:schemeClr val="bg2"/>
                </a:solidFill>
              </a:rPr>
              <a:t>Radicalisation, Incels and the Internet</a:t>
            </a:r>
          </a:p>
        </p:txBody>
      </p:sp>
    </p:spTree>
    <p:extLst>
      <p:ext uri="{BB962C8B-B14F-4D97-AF65-F5344CB8AC3E}">
        <p14:creationId xmlns:p14="http://schemas.microsoft.com/office/powerpoint/2010/main" val="1446945994"/>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9f12287-5f74-4593-92c9-e973669b9a71" xsi:nil="true"/>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20" ma:contentTypeDescription="Create a new document." ma:contentTypeScope="" ma:versionID="df60c11d373ce4378b3586828dec2ed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51055659746cd8832378697ff091808e"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a9f12287-5f74-4593-92c9-e973669b9a71"/>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6140e513-9c0e-4e73-9b29-9e780522eb94"/>
    <ds:schemaRef ds:uri="6a461f78-e7a2-485a-8a47-5fc604b04102"/>
    <ds:schemaRef ds:uri="http://schemas.microsoft.com/office/2006/metadata/properties"/>
  </ds:schemaRefs>
</ds:datastoreItem>
</file>

<file path=customXml/itemProps2.xml><?xml version="1.0" encoding="utf-8"?>
<ds:datastoreItem xmlns:ds="http://schemas.openxmlformats.org/officeDocument/2006/customXml" ds:itemID="{11EBA011-B0C8-4F64-98A7-CE46C0C18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a461f78-e7a2-485a-8a47-5fc604b04102"/>
    <ds:schemaRef ds:uri="6140e513-9c0e-4e73-9b29-9e780522eb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518</TotalTime>
  <Words>3273</Words>
  <Application>Microsoft Office PowerPoint</Application>
  <PresentationFormat>Widescreen</PresentationFormat>
  <Paragraphs>357</Paragraphs>
  <Slides>30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Arial</vt:lpstr>
      <vt:lpstr>Calibri</vt:lpstr>
      <vt:lpstr>Calibri Light</vt:lpstr>
      <vt:lpstr>GDS Transport</vt:lpstr>
      <vt:lpstr>ITC Avant Garde Gothic</vt:lpstr>
      <vt:lpstr>League Spartan</vt:lpstr>
      <vt:lpstr>Lexend</vt:lpstr>
      <vt:lpstr>Wingdings</vt:lpstr>
      <vt:lpstr>Office Theme</vt:lpstr>
      <vt:lpstr>Level 2 Safeguarding Training for Early Years 2024-2025</vt:lpstr>
      <vt:lpstr>Contents page:</vt:lpstr>
      <vt:lpstr>What is Prevent? (Home office Video)</vt:lpstr>
      <vt:lpstr>What is PREVENT?</vt:lpstr>
      <vt:lpstr>Prevent Duty Guidance  </vt:lpstr>
      <vt:lpstr>Prevent Duty guidance 2023 – Strategy </vt:lpstr>
      <vt:lpstr>Prevent Duty guidance 2023 </vt:lpstr>
      <vt:lpstr>Duty guidance summary</vt:lpstr>
      <vt:lpstr>Definitions and key terms  </vt:lpstr>
      <vt:lpstr>Definitions and key terms:</vt:lpstr>
      <vt:lpstr>Extreme Right-Wing</vt:lpstr>
      <vt:lpstr>Islamist Extremism</vt:lpstr>
      <vt:lpstr>Left-wing, Anarchist and Single-Issue Extremism </vt:lpstr>
      <vt:lpstr>Mixed, Unstable and Unclear Ideologies  </vt:lpstr>
      <vt:lpstr>Radicalisation, Incels and the internet </vt:lpstr>
      <vt:lpstr>Channel and Prevent Referral forms.  </vt:lpstr>
      <vt:lpstr>Channel:</vt:lpstr>
      <vt:lpstr>Prevent referral forms:</vt:lpstr>
      <vt:lpstr>Prevent referral forms, risk signs</vt:lpstr>
      <vt:lpstr>Prevent referral forms, vulnerabilities.</vt:lpstr>
      <vt:lpstr>Prevent in Essex (a summary)  </vt:lpstr>
      <vt:lpstr>Prevent in Essex (1)</vt:lpstr>
      <vt:lpstr>Responding to Prevent concerns</vt:lpstr>
      <vt:lpstr>Useful Websites and documents  </vt:lpstr>
      <vt:lpstr>Useful Websites:</vt:lpstr>
      <vt:lpstr>Useful links </vt:lpstr>
      <vt:lpstr>ECC Early Years and Childcare website: Safeguarding pages</vt:lpstr>
      <vt:lpstr>Key documents  </vt:lpstr>
      <vt:lpstr>The Education Safeguarding Team</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 Training for Education Settings 2023-2024</dc:title>
  <dc:creator>Fred Allsopp</dc:creator>
  <cp:lastModifiedBy>Matthew Lewis - Education Safeguarding Adviser</cp:lastModifiedBy>
  <cp:revision>3</cp:revision>
  <dcterms:created xsi:type="dcterms:W3CDTF">2024-07-10T12:17:06Z</dcterms:created>
  <dcterms:modified xsi:type="dcterms:W3CDTF">2024-08-15T08:54:00Z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