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4"/>
    <p:sldMasterId id="2147483686" r:id="rId5"/>
    <p:sldMasterId id="2147483703" r:id="rId6"/>
  </p:sldMasterIdLst>
  <p:notesMasterIdLst>
    <p:notesMasterId r:id="rId27"/>
  </p:notesMasterIdLst>
  <p:sldIdLst>
    <p:sldId id="3510" r:id="rId7"/>
    <p:sldId id="258" r:id="rId8"/>
    <p:sldId id="334" r:id="rId9"/>
    <p:sldId id="274" r:id="rId10"/>
    <p:sldId id="331" r:id="rId11"/>
    <p:sldId id="260" r:id="rId12"/>
    <p:sldId id="3552" r:id="rId13"/>
    <p:sldId id="336" r:id="rId14"/>
    <p:sldId id="261" r:id="rId15"/>
    <p:sldId id="338" r:id="rId16"/>
    <p:sldId id="3537" r:id="rId17"/>
    <p:sldId id="3535" r:id="rId18"/>
    <p:sldId id="3539" r:id="rId19"/>
    <p:sldId id="2147376170" r:id="rId20"/>
    <p:sldId id="2147376171" r:id="rId21"/>
    <p:sldId id="2147376172" r:id="rId22"/>
    <p:sldId id="2147376173" r:id="rId23"/>
    <p:sldId id="2147376174" r:id="rId24"/>
    <p:sldId id="3549" r:id="rId25"/>
    <p:sldId id="27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guide id="3" pos="6262" userDrawn="1">
          <p15:clr>
            <a:srgbClr val="A4A3A4"/>
          </p15:clr>
        </p15:guide>
        <p15:guide id="4" pos="1455" userDrawn="1">
          <p15:clr>
            <a:srgbClr val="A4A3A4"/>
          </p15:clr>
        </p15:guide>
        <p15:guide id="5" orient="horz" pos="2818" userDrawn="1">
          <p15:clr>
            <a:srgbClr val="A4A3A4"/>
          </p15:clr>
        </p15:guide>
        <p15:guide id="6" orient="horz" pos="200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79AA"/>
    <a:srgbClr val="FFFFFF"/>
    <a:srgbClr val="E97135"/>
    <a:srgbClr val="ECB720"/>
    <a:srgbClr val="C84674"/>
    <a:srgbClr val="9361B3"/>
    <a:srgbClr val="3A8064"/>
    <a:srgbClr val="3A7D64"/>
    <a:srgbClr val="E40037"/>
    <a:srgbClr val="7676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9B75E2-B110-4505-B393-21667F69569A}" v="8" dt="2025-08-20T10:05:20.4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44" y="186"/>
      </p:cViewPr>
      <p:guideLst>
        <p:guide orient="horz" pos="2183"/>
        <p:guide pos="3840"/>
        <p:guide pos="6262"/>
        <p:guide pos="1455"/>
        <p:guide orient="horz" pos="2818"/>
        <p:guide orient="horz" pos="200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rai Lewis-Jones - Education Safeguarding Adviser" userId="e42ab23b-38cc-4f4c-b1a6-bab32ee76465" providerId="ADAL" clId="{72B30672-5442-41CC-B7F6-D854C296059A}"/>
    <pc:docChg chg="undo custSel modSld">
      <pc:chgData name="Derai Lewis-Jones - Education Safeguarding Adviser" userId="e42ab23b-38cc-4f4c-b1a6-bab32ee76465" providerId="ADAL" clId="{72B30672-5442-41CC-B7F6-D854C296059A}" dt="2025-08-21T09:31:26.538" v="41" actId="13244"/>
      <pc:docMkLst>
        <pc:docMk/>
      </pc:docMkLst>
      <pc:sldChg chg="modSp mod">
        <pc:chgData name="Derai Lewis-Jones - Education Safeguarding Adviser" userId="e42ab23b-38cc-4f4c-b1a6-bab32ee76465" providerId="ADAL" clId="{72B30672-5442-41CC-B7F6-D854C296059A}" dt="2025-08-21T08:48:36.838" v="36" actId="962"/>
        <pc:sldMkLst>
          <pc:docMk/>
          <pc:sldMk cId="1475663657" sldId="274"/>
        </pc:sldMkLst>
        <pc:spChg chg="ord">
          <ac:chgData name="Derai Lewis-Jones - Education Safeguarding Adviser" userId="e42ab23b-38cc-4f4c-b1a6-bab32ee76465" providerId="ADAL" clId="{72B30672-5442-41CC-B7F6-D854C296059A}" dt="2025-08-21T08:39:51.568" v="30"/>
          <ac:spMkLst>
            <pc:docMk/>
            <pc:sldMk cId="1475663657" sldId="274"/>
            <ac:spMk id="3" creationId="{9C19524A-787A-40B8-8984-6AECC6435BAC}"/>
          </ac:spMkLst>
        </pc:spChg>
        <pc:picChg chg="mod">
          <ac:chgData name="Derai Lewis-Jones - Education Safeguarding Adviser" userId="e42ab23b-38cc-4f4c-b1a6-bab32ee76465" providerId="ADAL" clId="{72B30672-5442-41CC-B7F6-D854C296059A}" dt="2025-08-21T08:48:36.838" v="36" actId="962"/>
          <ac:picMkLst>
            <pc:docMk/>
            <pc:sldMk cId="1475663657" sldId="274"/>
            <ac:picMk id="6" creationId="{3C8E33CA-4A85-8CA3-BA84-4EA2E62D329A}"/>
          </ac:picMkLst>
        </pc:picChg>
      </pc:sldChg>
      <pc:sldChg chg="delSp modSp mod">
        <pc:chgData name="Derai Lewis-Jones - Education Safeguarding Adviser" userId="e42ab23b-38cc-4f4c-b1a6-bab32ee76465" providerId="ADAL" clId="{72B30672-5442-41CC-B7F6-D854C296059A}" dt="2025-08-21T08:36:00.513" v="18" actId="33553"/>
        <pc:sldMkLst>
          <pc:docMk/>
          <pc:sldMk cId="3629389427" sldId="2147376170"/>
        </pc:sldMkLst>
        <pc:spChg chg="mod">
          <ac:chgData name="Derai Lewis-Jones - Education Safeguarding Adviser" userId="e42ab23b-38cc-4f4c-b1a6-bab32ee76465" providerId="ADAL" clId="{72B30672-5442-41CC-B7F6-D854C296059A}" dt="2025-08-21T08:35:24.718" v="11" actId="207"/>
          <ac:spMkLst>
            <pc:docMk/>
            <pc:sldMk cId="3629389427" sldId="2147376170"/>
            <ac:spMk id="2" creationId="{E95691A8-F70B-E67F-3434-4B54D397512F}"/>
          </ac:spMkLst>
        </pc:spChg>
        <pc:spChg chg="mod">
          <ac:chgData name="Derai Lewis-Jones - Education Safeguarding Adviser" userId="e42ab23b-38cc-4f4c-b1a6-bab32ee76465" providerId="ADAL" clId="{72B30672-5442-41CC-B7F6-D854C296059A}" dt="2025-08-21T08:36:00.513" v="18" actId="33553"/>
          <ac:spMkLst>
            <pc:docMk/>
            <pc:sldMk cId="3629389427" sldId="2147376170"/>
            <ac:spMk id="4" creationId="{AED1E94F-B369-C2AC-897E-B89BCBE4E904}"/>
          </ac:spMkLst>
        </pc:spChg>
        <pc:spChg chg="del">
          <ac:chgData name="Derai Lewis-Jones - Education Safeguarding Adviser" userId="e42ab23b-38cc-4f4c-b1a6-bab32ee76465" providerId="ADAL" clId="{72B30672-5442-41CC-B7F6-D854C296059A}" dt="2025-08-21T08:33:46.468" v="0" actId="478"/>
          <ac:spMkLst>
            <pc:docMk/>
            <pc:sldMk cId="3629389427" sldId="2147376170"/>
            <ac:spMk id="6" creationId="{48A08138-787B-6A9A-FAF9-BAFB1D4577D0}"/>
          </ac:spMkLst>
        </pc:spChg>
      </pc:sldChg>
      <pc:sldChg chg="delSp modSp mod">
        <pc:chgData name="Derai Lewis-Jones - Education Safeguarding Adviser" userId="e42ab23b-38cc-4f4c-b1a6-bab32ee76465" providerId="ADAL" clId="{72B30672-5442-41CC-B7F6-D854C296059A}" dt="2025-08-21T09:30:41.755" v="39" actId="962"/>
        <pc:sldMkLst>
          <pc:docMk/>
          <pc:sldMk cId="1724490632" sldId="2147376171"/>
        </pc:sldMkLst>
        <pc:spChg chg="mod">
          <ac:chgData name="Derai Lewis-Jones - Education Safeguarding Adviser" userId="e42ab23b-38cc-4f4c-b1a6-bab32ee76465" providerId="ADAL" clId="{72B30672-5442-41CC-B7F6-D854C296059A}" dt="2025-08-21T09:30:41.755" v="39" actId="962"/>
          <ac:spMkLst>
            <pc:docMk/>
            <pc:sldMk cId="1724490632" sldId="2147376171"/>
            <ac:spMk id="2" creationId="{3862AFC8-A50A-675B-DF94-FC1F5B171B7F}"/>
          </ac:spMkLst>
        </pc:spChg>
        <pc:spChg chg="del">
          <ac:chgData name="Derai Lewis-Jones - Education Safeguarding Adviser" userId="e42ab23b-38cc-4f4c-b1a6-bab32ee76465" providerId="ADAL" clId="{72B30672-5442-41CC-B7F6-D854C296059A}" dt="2025-08-21T08:34:12.642" v="2" actId="478"/>
          <ac:spMkLst>
            <pc:docMk/>
            <pc:sldMk cId="1724490632" sldId="2147376171"/>
            <ac:spMk id="4" creationId="{B3D1821B-0486-4AD4-0D2B-94C1B413E1B8}"/>
          </ac:spMkLst>
        </pc:spChg>
        <pc:spChg chg="mod">
          <ac:chgData name="Derai Lewis-Jones - Education Safeguarding Adviser" userId="e42ab23b-38cc-4f4c-b1a6-bab32ee76465" providerId="ADAL" clId="{72B30672-5442-41CC-B7F6-D854C296059A}" dt="2025-08-21T08:47:08.826" v="35" actId="33553"/>
          <ac:spMkLst>
            <pc:docMk/>
            <pc:sldMk cId="1724490632" sldId="2147376171"/>
            <ac:spMk id="5" creationId="{DEB56F6C-E165-96A7-C316-08CED591A5B5}"/>
          </ac:spMkLst>
        </pc:spChg>
        <pc:spChg chg="del">
          <ac:chgData name="Derai Lewis-Jones - Education Safeguarding Adviser" userId="e42ab23b-38cc-4f4c-b1a6-bab32ee76465" providerId="ADAL" clId="{72B30672-5442-41CC-B7F6-D854C296059A}" dt="2025-08-21T08:34:07.467" v="1" actId="478"/>
          <ac:spMkLst>
            <pc:docMk/>
            <pc:sldMk cId="1724490632" sldId="2147376171"/>
            <ac:spMk id="6" creationId="{99EA5CB9-55C1-7595-C52B-7A790B015ADE}"/>
          </ac:spMkLst>
        </pc:spChg>
        <pc:spChg chg="mod">
          <ac:chgData name="Derai Lewis-Jones - Education Safeguarding Adviser" userId="e42ab23b-38cc-4f4c-b1a6-bab32ee76465" providerId="ADAL" clId="{72B30672-5442-41CC-B7F6-D854C296059A}" dt="2025-08-21T08:47:08.826" v="35" actId="33553"/>
          <ac:spMkLst>
            <pc:docMk/>
            <pc:sldMk cId="1724490632" sldId="2147376171"/>
            <ac:spMk id="9" creationId="{15DB8428-4C65-FD2A-61AF-3DB5983C6568}"/>
          </ac:spMkLst>
        </pc:spChg>
      </pc:sldChg>
      <pc:sldChg chg="delSp modSp mod">
        <pc:chgData name="Derai Lewis-Jones - Education Safeguarding Adviser" userId="e42ab23b-38cc-4f4c-b1a6-bab32ee76465" providerId="ADAL" clId="{72B30672-5442-41CC-B7F6-D854C296059A}" dt="2025-08-21T08:36:06.575" v="19" actId="33553"/>
        <pc:sldMkLst>
          <pc:docMk/>
          <pc:sldMk cId="3176810346" sldId="2147376172"/>
        </pc:sldMkLst>
        <pc:spChg chg="mod">
          <ac:chgData name="Derai Lewis-Jones - Education Safeguarding Adviser" userId="e42ab23b-38cc-4f4c-b1a6-bab32ee76465" providerId="ADAL" clId="{72B30672-5442-41CC-B7F6-D854C296059A}" dt="2025-08-21T08:35:27.355" v="13" actId="207"/>
          <ac:spMkLst>
            <pc:docMk/>
            <pc:sldMk cId="3176810346" sldId="2147376172"/>
            <ac:spMk id="2" creationId="{D97E9448-5BD9-6CA3-15FB-055A8A3FB980}"/>
          </ac:spMkLst>
        </pc:spChg>
        <pc:spChg chg="del">
          <ac:chgData name="Derai Lewis-Jones - Education Safeguarding Adviser" userId="e42ab23b-38cc-4f4c-b1a6-bab32ee76465" providerId="ADAL" clId="{72B30672-5442-41CC-B7F6-D854C296059A}" dt="2025-08-21T08:34:20.662" v="4" actId="478"/>
          <ac:spMkLst>
            <pc:docMk/>
            <pc:sldMk cId="3176810346" sldId="2147376172"/>
            <ac:spMk id="4" creationId="{67879D43-F2FC-CEF5-5892-823E9923E76D}"/>
          </ac:spMkLst>
        </pc:spChg>
        <pc:spChg chg="mod">
          <ac:chgData name="Derai Lewis-Jones - Education Safeguarding Adviser" userId="e42ab23b-38cc-4f4c-b1a6-bab32ee76465" providerId="ADAL" clId="{72B30672-5442-41CC-B7F6-D854C296059A}" dt="2025-08-21T08:36:06.575" v="19" actId="33553"/>
          <ac:spMkLst>
            <pc:docMk/>
            <pc:sldMk cId="3176810346" sldId="2147376172"/>
            <ac:spMk id="5" creationId="{88AB3317-B9CE-5A77-4414-7475C6F902C2}"/>
          </ac:spMkLst>
        </pc:spChg>
        <pc:spChg chg="del">
          <ac:chgData name="Derai Lewis-Jones - Education Safeguarding Adviser" userId="e42ab23b-38cc-4f4c-b1a6-bab32ee76465" providerId="ADAL" clId="{72B30672-5442-41CC-B7F6-D854C296059A}" dt="2025-08-21T08:34:17.410" v="3" actId="478"/>
          <ac:spMkLst>
            <pc:docMk/>
            <pc:sldMk cId="3176810346" sldId="2147376172"/>
            <ac:spMk id="6" creationId="{E5F5CF06-5D13-4735-EA59-B8DE93B4F8CE}"/>
          </ac:spMkLst>
        </pc:spChg>
      </pc:sldChg>
      <pc:sldChg chg="delSp modSp mod">
        <pc:chgData name="Derai Lewis-Jones - Education Safeguarding Adviser" userId="e42ab23b-38cc-4f4c-b1a6-bab32ee76465" providerId="ADAL" clId="{72B30672-5442-41CC-B7F6-D854C296059A}" dt="2025-08-21T08:38:02.983" v="28" actId="33553"/>
        <pc:sldMkLst>
          <pc:docMk/>
          <pc:sldMk cId="1041610644" sldId="2147376173"/>
        </pc:sldMkLst>
        <pc:spChg chg="mod">
          <ac:chgData name="Derai Lewis-Jones - Education Safeguarding Adviser" userId="e42ab23b-38cc-4f4c-b1a6-bab32ee76465" providerId="ADAL" clId="{72B30672-5442-41CC-B7F6-D854C296059A}" dt="2025-08-21T08:35:28.283" v="15" actId="207"/>
          <ac:spMkLst>
            <pc:docMk/>
            <pc:sldMk cId="1041610644" sldId="2147376173"/>
            <ac:spMk id="2" creationId="{C763090D-670A-D2C9-B330-B8A9772AC302}"/>
          </ac:spMkLst>
        </pc:spChg>
        <pc:spChg chg="del">
          <ac:chgData name="Derai Lewis-Jones - Education Safeguarding Adviser" userId="e42ab23b-38cc-4f4c-b1a6-bab32ee76465" providerId="ADAL" clId="{72B30672-5442-41CC-B7F6-D854C296059A}" dt="2025-08-21T08:34:39.075" v="6" actId="478"/>
          <ac:spMkLst>
            <pc:docMk/>
            <pc:sldMk cId="1041610644" sldId="2147376173"/>
            <ac:spMk id="4" creationId="{A13C688B-2414-35A8-41F9-143179BA92F1}"/>
          </ac:spMkLst>
        </pc:spChg>
        <pc:spChg chg="mod">
          <ac:chgData name="Derai Lewis-Jones - Education Safeguarding Adviser" userId="e42ab23b-38cc-4f4c-b1a6-bab32ee76465" providerId="ADAL" clId="{72B30672-5442-41CC-B7F6-D854C296059A}" dt="2025-08-21T08:38:02.983" v="28" actId="33553"/>
          <ac:spMkLst>
            <pc:docMk/>
            <pc:sldMk cId="1041610644" sldId="2147376173"/>
            <ac:spMk id="5" creationId="{EE37870E-E27E-949B-FAF2-94BC60A3D3F4}"/>
          </ac:spMkLst>
        </pc:spChg>
        <pc:spChg chg="del">
          <ac:chgData name="Derai Lewis-Jones - Education Safeguarding Adviser" userId="e42ab23b-38cc-4f4c-b1a6-bab32ee76465" providerId="ADAL" clId="{72B30672-5442-41CC-B7F6-D854C296059A}" dt="2025-08-21T08:34:24.787" v="5" actId="478"/>
          <ac:spMkLst>
            <pc:docMk/>
            <pc:sldMk cId="1041610644" sldId="2147376173"/>
            <ac:spMk id="6" creationId="{D5D882D6-B3BB-75F7-23DF-272691461A99}"/>
          </ac:spMkLst>
        </pc:spChg>
      </pc:sldChg>
      <pc:sldChg chg="addSp delSp modSp mod">
        <pc:chgData name="Derai Lewis-Jones - Education Safeguarding Adviser" userId="e42ab23b-38cc-4f4c-b1a6-bab32ee76465" providerId="ADAL" clId="{72B30672-5442-41CC-B7F6-D854C296059A}" dt="2025-08-21T09:31:26.538" v="41" actId="13244"/>
        <pc:sldMkLst>
          <pc:docMk/>
          <pc:sldMk cId="3364662690" sldId="2147376174"/>
        </pc:sldMkLst>
        <pc:spChg chg="add del mod ord">
          <ac:chgData name="Derai Lewis-Jones - Education Safeguarding Adviser" userId="e42ab23b-38cc-4f4c-b1a6-bab32ee76465" providerId="ADAL" clId="{72B30672-5442-41CC-B7F6-D854C296059A}" dt="2025-08-21T09:30:52.295" v="40" actId="962"/>
          <ac:spMkLst>
            <pc:docMk/>
            <pc:sldMk cId="3364662690" sldId="2147376174"/>
            <ac:spMk id="2" creationId="{67DF0636-867B-3D03-49F9-26C74AA2F1AB}"/>
          </ac:spMkLst>
        </pc:spChg>
        <pc:spChg chg="mod ord">
          <ac:chgData name="Derai Lewis-Jones - Education Safeguarding Adviser" userId="e42ab23b-38cc-4f4c-b1a6-bab32ee76465" providerId="ADAL" clId="{72B30672-5442-41CC-B7F6-D854C296059A}" dt="2025-08-21T09:31:26.538" v="41" actId="13244"/>
          <ac:spMkLst>
            <pc:docMk/>
            <pc:sldMk cId="3364662690" sldId="2147376174"/>
            <ac:spMk id="5" creationId="{E0AC49E2-1BF5-8A26-04F5-A7FFB4E1B4A6}"/>
          </ac:spMkLst>
        </pc:spChg>
        <pc:spChg chg="del">
          <ac:chgData name="Derai Lewis-Jones - Education Safeguarding Adviser" userId="e42ab23b-38cc-4f4c-b1a6-bab32ee76465" providerId="ADAL" clId="{72B30672-5442-41CC-B7F6-D854C296059A}" dt="2025-08-21T08:34:43.203" v="7" actId="478"/>
          <ac:spMkLst>
            <pc:docMk/>
            <pc:sldMk cId="3364662690" sldId="2147376174"/>
            <ac:spMk id="6" creationId="{917EB5D0-277A-9D24-EB28-5C3F025755A8}"/>
          </ac:spMkLst>
        </pc:spChg>
        <pc:spChg chg="mod">
          <ac:chgData name="Derai Lewis-Jones - Education Safeguarding Adviser" userId="e42ab23b-38cc-4f4c-b1a6-bab32ee76465" providerId="ADAL" clId="{72B30672-5442-41CC-B7F6-D854C296059A}" dt="2025-08-21T08:37:21.497" v="24" actId="12"/>
          <ac:spMkLst>
            <pc:docMk/>
            <pc:sldMk cId="3364662690" sldId="2147376174"/>
            <ac:spMk id="8" creationId="{F5272975-119B-13A6-3337-D36B4D9CACE3}"/>
          </ac:spMkLst>
        </pc:spChg>
      </pc:sldChg>
    </pc:docChg>
  </pc:docChgLst>
  <pc:docChgLst>
    <pc:chgData name="Alex Darvill - Education Safeguarding Adviser" userId="624883b4-1e9b-4e2d-9c7d-7cb1dff1ea78" providerId="ADAL" clId="{A39B75E2-B110-4505-B393-21667F69569A}"/>
    <pc:docChg chg="custSel addSld delSld modSld sldOrd">
      <pc:chgData name="Alex Darvill - Education Safeguarding Adviser" userId="624883b4-1e9b-4e2d-9c7d-7cb1dff1ea78" providerId="ADAL" clId="{A39B75E2-B110-4505-B393-21667F69569A}" dt="2025-08-21T12:44:57.476" v="122" actId="962"/>
      <pc:docMkLst>
        <pc:docMk/>
      </pc:docMkLst>
      <pc:sldChg chg="modSp mod">
        <pc:chgData name="Alex Darvill - Education Safeguarding Adviser" userId="624883b4-1e9b-4e2d-9c7d-7cb1dff1ea78" providerId="ADAL" clId="{A39B75E2-B110-4505-B393-21667F69569A}" dt="2025-08-19T15:53:06.175" v="21" actId="2711"/>
        <pc:sldMkLst>
          <pc:docMk/>
          <pc:sldMk cId="1375008183" sldId="258"/>
        </pc:sldMkLst>
        <pc:spChg chg="mod">
          <ac:chgData name="Alex Darvill - Education Safeguarding Adviser" userId="624883b4-1e9b-4e2d-9c7d-7cb1dff1ea78" providerId="ADAL" clId="{A39B75E2-B110-4505-B393-21667F69569A}" dt="2025-08-19T15:51:41.784" v="10" actId="2711"/>
          <ac:spMkLst>
            <pc:docMk/>
            <pc:sldMk cId="1375008183" sldId="258"/>
            <ac:spMk id="2" creationId="{DB36B888-612E-97AF-EA74-8682A675D2DA}"/>
          </ac:spMkLst>
        </pc:spChg>
        <pc:spChg chg="mod">
          <ac:chgData name="Alex Darvill - Education Safeguarding Adviser" userId="624883b4-1e9b-4e2d-9c7d-7cb1dff1ea78" providerId="ADAL" clId="{A39B75E2-B110-4505-B393-21667F69569A}" dt="2025-08-19T15:51:36.995" v="9" actId="2711"/>
          <ac:spMkLst>
            <pc:docMk/>
            <pc:sldMk cId="1375008183" sldId="258"/>
            <ac:spMk id="4" creationId="{C068235A-1F5F-24EA-9A3C-AA6C9D4A4E9A}"/>
          </ac:spMkLst>
        </pc:spChg>
        <pc:spChg chg="mod">
          <ac:chgData name="Alex Darvill - Education Safeguarding Adviser" userId="624883b4-1e9b-4e2d-9c7d-7cb1dff1ea78" providerId="ADAL" clId="{A39B75E2-B110-4505-B393-21667F69569A}" dt="2025-08-19T15:51:51.565" v="12" actId="1076"/>
          <ac:spMkLst>
            <pc:docMk/>
            <pc:sldMk cId="1375008183" sldId="258"/>
            <ac:spMk id="5" creationId="{964E634C-6CD8-C406-D9F8-8B13BB82F3ED}"/>
          </ac:spMkLst>
        </pc:spChg>
        <pc:spChg chg="mod">
          <ac:chgData name="Alex Darvill - Education Safeguarding Adviser" userId="624883b4-1e9b-4e2d-9c7d-7cb1dff1ea78" providerId="ADAL" clId="{A39B75E2-B110-4505-B393-21667F69569A}" dt="2025-08-19T15:52:01.768" v="13" actId="2711"/>
          <ac:spMkLst>
            <pc:docMk/>
            <pc:sldMk cId="1375008183" sldId="258"/>
            <ac:spMk id="6" creationId="{8B0AA866-BF83-4D03-1F8F-DC72695632ED}"/>
          </ac:spMkLst>
        </pc:spChg>
        <pc:spChg chg="mod">
          <ac:chgData name="Alex Darvill - Education Safeguarding Adviser" userId="624883b4-1e9b-4e2d-9c7d-7cb1dff1ea78" providerId="ADAL" clId="{A39B75E2-B110-4505-B393-21667F69569A}" dt="2025-08-19T15:52:14.847" v="15" actId="2711"/>
          <ac:spMkLst>
            <pc:docMk/>
            <pc:sldMk cId="1375008183" sldId="258"/>
            <ac:spMk id="7" creationId="{B8F71D81-B35C-B657-CD99-83134C7710D2}"/>
          </ac:spMkLst>
        </pc:spChg>
        <pc:spChg chg="mod">
          <ac:chgData name="Alex Darvill - Education Safeguarding Adviser" userId="624883b4-1e9b-4e2d-9c7d-7cb1dff1ea78" providerId="ADAL" clId="{A39B75E2-B110-4505-B393-21667F69569A}" dt="2025-08-19T15:52:10.300" v="14" actId="2711"/>
          <ac:spMkLst>
            <pc:docMk/>
            <pc:sldMk cId="1375008183" sldId="258"/>
            <ac:spMk id="8" creationId="{5715CF89-929C-B560-E8E5-0DF743F5E399}"/>
          </ac:spMkLst>
        </pc:spChg>
        <pc:spChg chg="mod">
          <ac:chgData name="Alex Darvill - Education Safeguarding Adviser" userId="624883b4-1e9b-4e2d-9c7d-7cb1dff1ea78" providerId="ADAL" clId="{A39B75E2-B110-4505-B393-21667F69569A}" dt="2025-08-19T15:52:25.279" v="17" actId="2711"/>
          <ac:spMkLst>
            <pc:docMk/>
            <pc:sldMk cId="1375008183" sldId="258"/>
            <ac:spMk id="9" creationId="{50AFEF9D-F8C1-1591-613A-70CD252F57BA}"/>
          </ac:spMkLst>
        </pc:spChg>
        <pc:spChg chg="mod">
          <ac:chgData name="Alex Darvill - Education Safeguarding Adviser" userId="624883b4-1e9b-4e2d-9c7d-7cb1dff1ea78" providerId="ADAL" clId="{A39B75E2-B110-4505-B393-21667F69569A}" dt="2025-08-19T15:52:20.521" v="16" actId="2711"/>
          <ac:spMkLst>
            <pc:docMk/>
            <pc:sldMk cId="1375008183" sldId="258"/>
            <ac:spMk id="10" creationId="{1589DF9C-102E-5C63-AEF9-0F568F374474}"/>
          </ac:spMkLst>
        </pc:spChg>
        <pc:spChg chg="mod">
          <ac:chgData name="Alex Darvill - Education Safeguarding Adviser" userId="624883b4-1e9b-4e2d-9c7d-7cb1dff1ea78" providerId="ADAL" clId="{A39B75E2-B110-4505-B393-21667F69569A}" dt="2025-08-19T15:52:29.419" v="18" actId="2711"/>
          <ac:spMkLst>
            <pc:docMk/>
            <pc:sldMk cId="1375008183" sldId="258"/>
            <ac:spMk id="11" creationId="{FEE1D424-48D3-0966-945F-BC87C97C1FA0}"/>
          </ac:spMkLst>
        </pc:spChg>
        <pc:spChg chg="mod">
          <ac:chgData name="Alex Darvill - Education Safeguarding Adviser" userId="624883b4-1e9b-4e2d-9c7d-7cb1dff1ea78" providerId="ADAL" clId="{A39B75E2-B110-4505-B393-21667F69569A}" dt="2025-08-19T15:53:06.175" v="21" actId="2711"/>
          <ac:spMkLst>
            <pc:docMk/>
            <pc:sldMk cId="1375008183" sldId="258"/>
            <ac:spMk id="12" creationId="{4C0BFF18-8A6F-526C-ECC0-0ED3CF6E5FDA}"/>
          </ac:spMkLst>
        </pc:spChg>
        <pc:spChg chg="mod">
          <ac:chgData name="Alex Darvill - Education Safeguarding Adviser" userId="624883b4-1e9b-4e2d-9c7d-7cb1dff1ea78" providerId="ADAL" clId="{A39B75E2-B110-4505-B393-21667F69569A}" dt="2025-08-19T15:52:54.116" v="20" actId="2711"/>
          <ac:spMkLst>
            <pc:docMk/>
            <pc:sldMk cId="1375008183" sldId="258"/>
            <ac:spMk id="14" creationId="{3824DC8E-44EA-E36D-4A81-330DCA47FFDB}"/>
          </ac:spMkLst>
        </pc:spChg>
        <pc:spChg chg="mod">
          <ac:chgData name="Alex Darvill - Education Safeguarding Adviser" userId="624883b4-1e9b-4e2d-9c7d-7cb1dff1ea78" providerId="ADAL" clId="{A39B75E2-B110-4505-B393-21667F69569A}" dt="2025-08-19T15:52:45.179" v="19" actId="2711"/>
          <ac:spMkLst>
            <pc:docMk/>
            <pc:sldMk cId="1375008183" sldId="258"/>
            <ac:spMk id="16" creationId="{ABD81B1B-6007-975D-EBC4-3F4AF6CE7BF4}"/>
          </ac:spMkLst>
        </pc:spChg>
      </pc:sldChg>
      <pc:sldChg chg="modSp mod">
        <pc:chgData name="Alex Darvill - Education Safeguarding Adviser" userId="624883b4-1e9b-4e2d-9c7d-7cb1dff1ea78" providerId="ADAL" clId="{A39B75E2-B110-4505-B393-21667F69569A}" dt="2025-08-19T08:11:06.890" v="4" actId="20577"/>
        <pc:sldMkLst>
          <pc:docMk/>
          <pc:sldMk cId="1475663657" sldId="274"/>
        </pc:sldMkLst>
        <pc:spChg chg="mod">
          <ac:chgData name="Alex Darvill - Education Safeguarding Adviser" userId="624883b4-1e9b-4e2d-9c7d-7cb1dff1ea78" providerId="ADAL" clId="{A39B75E2-B110-4505-B393-21667F69569A}" dt="2025-08-19T08:11:06.890" v="4" actId="20577"/>
          <ac:spMkLst>
            <pc:docMk/>
            <pc:sldMk cId="1475663657" sldId="274"/>
            <ac:spMk id="4" creationId="{757B25DC-2E2B-59BA-02A2-FA724403CEEE}"/>
          </ac:spMkLst>
        </pc:spChg>
      </pc:sldChg>
      <pc:sldChg chg="modSp mod">
        <pc:chgData name="Alex Darvill - Education Safeguarding Adviser" userId="624883b4-1e9b-4e2d-9c7d-7cb1dff1ea78" providerId="ADAL" clId="{A39B75E2-B110-4505-B393-21667F69569A}" dt="2025-08-20T08:14:45.308" v="108" actId="207"/>
        <pc:sldMkLst>
          <pc:docMk/>
          <pc:sldMk cId="2394565395" sldId="3510"/>
        </pc:sldMkLst>
        <pc:spChg chg="mod">
          <ac:chgData name="Alex Darvill - Education Safeguarding Adviser" userId="624883b4-1e9b-4e2d-9c7d-7cb1dff1ea78" providerId="ADAL" clId="{A39B75E2-B110-4505-B393-21667F69569A}" dt="2025-08-20T08:14:45.308" v="108" actId="207"/>
          <ac:spMkLst>
            <pc:docMk/>
            <pc:sldMk cId="2394565395" sldId="3510"/>
            <ac:spMk id="3" creationId="{66FF32F9-2255-E5DE-3434-DA56BFA4156D}"/>
          </ac:spMkLst>
        </pc:spChg>
      </pc:sldChg>
      <pc:sldChg chg="modSp">
        <pc:chgData name="Alex Darvill - Education Safeguarding Adviser" userId="624883b4-1e9b-4e2d-9c7d-7cb1dff1ea78" providerId="ADAL" clId="{A39B75E2-B110-4505-B393-21667F69569A}" dt="2025-08-20T10:04:05.645" v="111" actId="14826"/>
        <pc:sldMkLst>
          <pc:docMk/>
          <pc:sldMk cId="3486581097" sldId="3535"/>
        </pc:sldMkLst>
        <pc:picChg chg="mod">
          <ac:chgData name="Alex Darvill - Education Safeguarding Adviser" userId="624883b4-1e9b-4e2d-9c7d-7cb1dff1ea78" providerId="ADAL" clId="{A39B75E2-B110-4505-B393-21667F69569A}" dt="2025-08-20T10:04:05.645" v="111" actId="14826"/>
          <ac:picMkLst>
            <pc:docMk/>
            <pc:sldMk cId="3486581097" sldId="3535"/>
            <ac:picMk id="6" creationId="{3C8E33CA-4A85-8CA3-BA84-4EA2E62D329A}"/>
          </ac:picMkLst>
        </pc:picChg>
      </pc:sldChg>
      <pc:sldChg chg="modSp mod">
        <pc:chgData name="Alex Darvill - Education Safeguarding Adviser" userId="624883b4-1e9b-4e2d-9c7d-7cb1dff1ea78" providerId="ADAL" clId="{A39B75E2-B110-4505-B393-21667F69569A}" dt="2025-08-19T15:53:43.999" v="23" actId="14100"/>
        <pc:sldMkLst>
          <pc:docMk/>
          <pc:sldMk cId="2933123006" sldId="3537"/>
        </pc:sldMkLst>
        <pc:spChg chg="mod">
          <ac:chgData name="Alex Darvill - Education Safeguarding Adviser" userId="624883b4-1e9b-4e2d-9c7d-7cb1dff1ea78" providerId="ADAL" clId="{A39B75E2-B110-4505-B393-21667F69569A}" dt="2025-08-19T15:53:41.597" v="22" actId="1076"/>
          <ac:spMkLst>
            <pc:docMk/>
            <pc:sldMk cId="2933123006" sldId="3537"/>
            <ac:spMk id="7" creationId="{1B07819B-2FBA-D07B-7181-9BF61631901C}"/>
          </ac:spMkLst>
        </pc:spChg>
        <pc:picChg chg="mod">
          <ac:chgData name="Alex Darvill - Education Safeguarding Adviser" userId="624883b4-1e9b-4e2d-9c7d-7cb1dff1ea78" providerId="ADAL" clId="{A39B75E2-B110-4505-B393-21667F69569A}" dt="2025-08-19T15:53:43.999" v="23" actId="14100"/>
          <ac:picMkLst>
            <pc:docMk/>
            <pc:sldMk cId="2933123006" sldId="3537"/>
            <ac:picMk id="9" creationId="{B06D5CBF-80FC-0E64-F9A7-C08D70E8EBB6}"/>
          </ac:picMkLst>
        </pc:picChg>
      </pc:sldChg>
      <pc:sldChg chg="modSp">
        <pc:chgData name="Alex Darvill - Education Safeguarding Adviser" userId="624883b4-1e9b-4e2d-9c7d-7cb1dff1ea78" providerId="ADAL" clId="{A39B75E2-B110-4505-B393-21667F69569A}" dt="2025-08-20T10:05:20.409" v="112" actId="14826"/>
        <pc:sldMkLst>
          <pc:docMk/>
          <pc:sldMk cId="2450833606" sldId="3539"/>
        </pc:sldMkLst>
        <pc:picChg chg="mod">
          <ac:chgData name="Alex Darvill - Education Safeguarding Adviser" userId="624883b4-1e9b-4e2d-9c7d-7cb1dff1ea78" providerId="ADAL" clId="{A39B75E2-B110-4505-B393-21667F69569A}" dt="2025-08-20T10:05:20.409" v="112" actId="14826"/>
          <ac:picMkLst>
            <pc:docMk/>
            <pc:sldMk cId="2450833606" sldId="3539"/>
            <ac:picMk id="6" creationId="{3C8E33CA-4A85-8CA3-BA84-4EA2E62D329A}"/>
          </ac:picMkLst>
        </pc:picChg>
      </pc:sldChg>
      <pc:sldChg chg="del">
        <pc:chgData name="Alex Darvill - Education Safeguarding Adviser" userId="624883b4-1e9b-4e2d-9c7d-7cb1dff1ea78" providerId="ADAL" clId="{A39B75E2-B110-4505-B393-21667F69569A}" dt="2025-08-19T15:55:52.404" v="40" actId="47"/>
        <pc:sldMkLst>
          <pc:docMk/>
          <pc:sldMk cId="1107812330" sldId="3540"/>
        </pc:sldMkLst>
      </pc:sldChg>
      <pc:sldChg chg="del ord">
        <pc:chgData name="Alex Darvill - Education Safeguarding Adviser" userId="624883b4-1e9b-4e2d-9c7d-7cb1dff1ea78" providerId="ADAL" clId="{A39B75E2-B110-4505-B393-21667F69569A}" dt="2025-08-19T15:57:07.235" v="64" actId="47"/>
        <pc:sldMkLst>
          <pc:docMk/>
          <pc:sldMk cId="1175494261" sldId="3541"/>
        </pc:sldMkLst>
      </pc:sldChg>
      <pc:sldChg chg="del ord">
        <pc:chgData name="Alex Darvill - Education Safeguarding Adviser" userId="624883b4-1e9b-4e2d-9c7d-7cb1dff1ea78" providerId="ADAL" clId="{A39B75E2-B110-4505-B393-21667F69569A}" dt="2025-08-19T15:58:15.840" v="81" actId="47"/>
        <pc:sldMkLst>
          <pc:docMk/>
          <pc:sldMk cId="1525268144" sldId="3542"/>
        </pc:sldMkLst>
      </pc:sldChg>
      <pc:sldChg chg="del">
        <pc:chgData name="Alex Darvill - Education Safeguarding Adviser" userId="624883b4-1e9b-4e2d-9c7d-7cb1dff1ea78" providerId="ADAL" clId="{A39B75E2-B110-4505-B393-21667F69569A}" dt="2025-08-19T15:59:13.558" v="92" actId="47"/>
        <pc:sldMkLst>
          <pc:docMk/>
          <pc:sldMk cId="3026215346" sldId="3543"/>
        </pc:sldMkLst>
      </pc:sldChg>
      <pc:sldChg chg="del">
        <pc:chgData name="Alex Darvill - Education Safeguarding Adviser" userId="624883b4-1e9b-4e2d-9c7d-7cb1dff1ea78" providerId="ADAL" clId="{A39B75E2-B110-4505-B393-21667F69569A}" dt="2025-08-19T16:00:17.034" v="100" actId="47"/>
        <pc:sldMkLst>
          <pc:docMk/>
          <pc:sldMk cId="1803274438" sldId="3546"/>
        </pc:sldMkLst>
      </pc:sldChg>
      <pc:sldChg chg="new">
        <pc:chgData name="Alex Darvill - Education Safeguarding Adviser" userId="624883b4-1e9b-4e2d-9c7d-7cb1dff1ea78" providerId="ADAL" clId="{A39B75E2-B110-4505-B393-21667F69569A}" dt="2025-08-19T08:16:58.398" v="5" actId="680"/>
        <pc:sldMkLst>
          <pc:docMk/>
          <pc:sldMk cId="2901420147" sldId="3553"/>
        </pc:sldMkLst>
      </pc:sldChg>
      <pc:sldChg chg="new">
        <pc:chgData name="Alex Darvill - Education Safeguarding Adviser" userId="624883b4-1e9b-4e2d-9c7d-7cb1dff1ea78" providerId="ADAL" clId="{A39B75E2-B110-4505-B393-21667F69569A}" dt="2025-08-19T08:16:58.513" v="6" actId="680"/>
        <pc:sldMkLst>
          <pc:docMk/>
          <pc:sldMk cId="906222191" sldId="3554"/>
        </pc:sldMkLst>
      </pc:sldChg>
      <pc:sldChg chg="new">
        <pc:chgData name="Alex Darvill - Education Safeguarding Adviser" userId="624883b4-1e9b-4e2d-9c7d-7cb1dff1ea78" providerId="ADAL" clId="{A39B75E2-B110-4505-B393-21667F69569A}" dt="2025-08-19T08:16:58.571" v="7" actId="680"/>
        <pc:sldMkLst>
          <pc:docMk/>
          <pc:sldMk cId="2159414503" sldId="3555"/>
        </pc:sldMkLst>
      </pc:sldChg>
      <pc:sldChg chg="new">
        <pc:chgData name="Alex Darvill - Education Safeguarding Adviser" userId="624883b4-1e9b-4e2d-9c7d-7cb1dff1ea78" providerId="ADAL" clId="{A39B75E2-B110-4505-B393-21667F69569A}" dt="2025-08-19T08:16:58.978" v="8" actId="680"/>
        <pc:sldMkLst>
          <pc:docMk/>
          <pc:sldMk cId="3595647206" sldId="3556"/>
        </pc:sldMkLst>
      </pc:sldChg>
      <pc:sldChg chg="addSp delSp modSp mod">
        <pc:chgData name="Alex Darvill - Education Safeguarding Adviser" userId="624883b4-1e9b-4e2d-9c7d-7cb1dff1ea78" providerId="ADAL" clId="{A39B75E2-B110-4505-B393-21667F69569A}" dt="2025-08-19T15:55:50.095" v="39" actId="1076"/>
        <pc:sldMkLst>
          <pc:docMk/>
          <pc:sldMk cId="3629389427" sldId="2147376170"/>
        </pc:sldMkLst>
        <pc:spChg chg="add mod">
          <ac:chgData name="Alex Darvill - Education Safeguarding Adviser" userId="624883b4-1e9b-4e2d-9c7d-7cb1dff1ea78" providerId="ADAL" clId="{A39B75E2-B110-4505-B393-21667F69569A}" dt="2025-08-19T15:55:13.216" v="33" actId="207"/>
          <ac:spMkLst>
            <pc:docMk/>
            <pc:sldMk cId="3629389427" sldId="2147376170"/>
            <ac:spMk id="4" creationId="{AED1E94F-B369-C2AC-897E-B89BCBE4E904}"/>
          </ac:spMkLst>
        </pc:spChg>
        <pc:spChg chg="add mod">
          <ac:chgData name="Alex Darvill - Education Safeguarding Adviser" userId="624883b4-1e9b-4e2d-9c7d-7cb1dff1ea78" providerId="ADAL" clId="{A39B75E2-B110-4505-B393-21667F69569A}" dt="2025-08-19T15:55:25.790" v="35" actId="1076"/>
          <ac:spMkLst>
            <pc:docMk/>
            <pc:sldMk cId="3629389427" sldId="2147376170"/>
            <ac:spMk id="7" creationId="{9E95A34F-8E3E-1F6F-0C38-16A4E05C3AFF}"/>
          </ac:spMkLst>
        </pc:spChg>
        <pc:spChg chg="add mod">
          <ac:chgData name="Alex Darvill - Education Safeguarding Adviser" userId="624883b4-1e9b-4e2d-9c7d-7cb1dff1ea78" providerId="ADAL" clId="{A39B75E2-B110-4505-B393-21667F69569A}" dt="2025-08-19T15:55:36.653" v="37" actId="1076"/>
          <ac:spMkLst>
            <pc:docMk/>
            <pc:sldMk cId="3629389427" sldId="2147376170"/>
            <ac:spMk id="10" creationId="{36027AA0-FF43-60B8-7308-CFBC7FBE01DB}"/>
          </ac:spMkLst>
        </pc:spChg>
        <pc:spChg chg="add mod">
          <ac:chgData name="Alex Darvill - Education Safeguarding Adviser" userId="624883b4-1e9b-4e2d-9c7d-7cb1dff1ea78" providerId="ADAL" clId="{A39B75E2-B110-4505-B393-21667F69569A}" dt="2025-08-19T15:55:50.095" v="39" actId="1076"/>
          <ac:spMkLst>
            <pc:docMk/>
            <pc:sldMk cId="3629389427" sldId="2147376170"/>
            <ac:spMk id="12" creationId="{8233FE09-DAE3-5A49-E481-7221853D5882}"/>
          </ac:spMkLst>
        </pc:spChg>
      </pc:sldChg>
      <pc:sldChg chg="addSp delSp modSp mod modNotesTx">
        <pc:chgData name="Alex Darvill - Education Safeguarding Adviser" userId="624883b4-1e9b-4e2d-9c7d-7cb1dff1ea78" providerId="ADAL" clId="{A39B75E2-B110-4505-B393-21667F69569A}" dt="2025-08-21T12:44:35.651" v="119" actId="207"/>
        <pc:sldMkLst>
          <pc:docMk/>
          <pc:sldMk cId="1724490632" sldId="2147376171"/>
        </pc:sldMkLst>
        <pc:spChg chg="mod">
          <ac:chgData name="Alex Darvill - Education Safeguarding Adviser" userId="624883b4-1e9b-4e2d-9c7d-7cb1dff1ea78" providerId="ADAL" clId="{A39B75E2-B110-4505-B393-21667F69569A}" dt="2025-08-21T12:44:35.651" v="119" actId="207"/>
          <ac:spMkLst>
            <pc:docMk/>
            <pc:sldMk cId="1724490632" sldId="2147376171"/>
            <ac:spMk id="2" creationId="{3862AFC8-A50A-675B-DF94-FC1F5B171B7F}"/>
          </ac:spMkLst>
        </pc:spChg>
        <pc:spChg chg="add mod">
          <ac:chgData name="Alex Darvill - Education Safeguarding Adviser" userId="624883b4-1e9b-4e2d-9c7d-7cb1dff1ea78" providerId="ADAL" clId="{A39B75E2-B110-4505-B393-21667F69569A}" dt="2025-08-21T12:44:13.800" v="116" actId="962"/>
          <ac:spMkLst>
            <pc:docMk/>
            <pc:sldMk cId="1724490632" sldId="2147376171"/>
            <ac:spMk id="5" creationId="{DEB56F6C-E165-96A7-C316-08CED591A5B5}"/>
          </ac:spMkLst>
        </pc:spChg>
        <pc:spChg chg="add mod">
          <ac:chgData name="Alex Darvill - Education Safeguarding Adviser" userId="624883b4-1e9b-4e2d-9c7d-7cb1dff1ea78" providerId="ADAL" clId="{A39B75E2-B110-4505-B393-21667F69569A}" dt="2025-08-21T12:44:15.182" v="117" actId="962"/>
          <ac:spMkLst>
            <pc:docMk/>
            <pc:sldMk cId="1724490632" sldId="2147376171"/>
            <ac:spMk id="9" creationId="{15DB8428-4C65-FD2A-61AF-3DB5983C6568}"/>
          </ac:spMkLst>
        </pc:spChg>
        <pc:spChg chg="add mod">
          <ac:chgData name="Alex Darvill - Education Safeguarding Adviser" userId="624883b4-1e9b-4e2d-9c7d-7cb1dff1ea78" providerId="ADAL" clId="{A39B75E2-B110-4505-B393-21667F69569A}" dt="2025-08-21T12:44:16.342" v="118" actId="962"/>
          <ac:spMkLst>
            <pc:docMk/>
            <pc:sldMk cId="1724490632" sldId="2147376171"/>
            <ac:spMk id="13" creationId="{032FBFC4-4486-E0EB-5DC5-765F1EC9F3C3}"/>
          </ac:spMkLst>
        </pc:spChg>
      </pc:sldChg>
      <pc:sldChg chg="addSp modSp add mod modNotesTx">
        <pc:chgData name="Alex Darvill - Education Safeguarding Adviser" userId="624883b4-1e9b-4e2d-9c7d-7cb1dff1ea78" providerId="ADAL" clId="{A39B75E2-B110-4505-B393-21667F69569A}" dt="2025-08-19T16:02:15.681" v="102"/>
        <pc:sldMkLst>
          <pc:docMk/>
          <pc:sldMk cId="3176810346" sldId="2147376172"/>
        </pc:sldMkLst>
        <pc:spChg chg="add mod">
          <ac:chgData name="Alex Darvill - Education Safeguarding Adviser" userId="624883b4-1e9b-4e2d-9c7d-7cb1dff1ea78" providerId="ADAL" clId="{A39B75E2-B110-4505-B393-21667F69569A}" dt="2025-08-19T15:57:37.197" v="73" actId="207"/>
          <ac:spMkLst>
            <pc:docMk/>
            <pc:sldMk cId="3176810346" sldId="2147376172"/>
            <ac:spMk id="5" creationId="{88AB3317-B9CE-5A77-4414-7475C6F902C2}"/>
          </ac:spMkLst>
        </pc:spChg>
        <pc:spChg chg="add mod">
          <ac:chgData name="Alex Darvill - Education Safeguarding Adviser" userId="624883b4-1e9b-4e2d-9c7d-7cb1dff1ea78" providerId="ADAL" clId="{A39B75E2-B110-4505-B393-21667F69569A}" dt="2025-08-19T15:57:50.622" v="75" actId="1076"/>
          <ac:spMkLst>
            <pc:docMk/>
            <pc:sldMk cId="3176810346" sldId="2147376172"/>
            <ac:spMk id="8" creationId="{D480F884-7A46-D099-BDE6-501C3F260F1F}"/>
          </ac:spMkLst>
        </pc:spChg>
      </pc:sldChg>
      <pc:sldChg chg="addSp modSp add mod ord modNotesTx">
        <pc:chgData name="Alex Darvill - Education Safeguarding Adviser" userId="624883b4-1e9b-4e2d-9c7d-7cb1dff1ea78" providerId="ADAL" clId="{A39B75E2-B110-4505-B393-21667F69569A}" dt="2025-08-19T16:02:31.553" v="103"/>
        <pc:sldMkLst>
          <pc:docMk/>
          <pc:sldMk cId="1041610644" sldId="2147376173"/>
        </pc:sldMkLst>
        <pc:spChg chg="mod">
          <ac:chgData name="Alex Darvill - Education Safeguarding Adviser" userId="624883b4-1e9b-4e2d-9c7d-7cb1dff1ea78" providerId="ADAL" clId="{A39B75E2-B110-4505-B393-21667F69569A}" dt="2025-08-19T15:58:41.031" v="86" actId="1076"/>
          <ac:spMkLst>
            <pc:docMk/>
            <pc:sldMk cId="1041610644" sldId="2147376173"/>
            <ac:spMk id="2" creationId="{C763090D-670A-D2C9-B330-B8A9772AC302}"/>
          </ac:spMkLst>
        </pc:spChg>
        <pc:spChg chg="add mod">
          <ac:chgData name="Alex Darvill - Education Safeguarding Adviser" userId="624883b4-1e9b-4e2d-9c7d-7cb1dff1ea78" providerId="ADAL" clId="{A39B75E2-B110-4505-B393-21667F69569A}" dt="2025-08-19T15:58:45.696" v="88" actId="1076"/>
          <ac:spMkLst>
            <pc:docMk/>
            <pc:sldMk cId="1041610644" sldId="2147376173"/>
            <ac:spMk id="5" creationId="{EE37870E-E27E-949B-FAF2-94BC60A3D3F4}"/>
          </ac:spMkLst>
        </pc:spChg>
        <pc:spChg chg="add mod">
          <ac:chgData name="Alex Darvill - Education Safeguarding Adviser" userId="624883b4-1e9b-4e2d-9c7d-7cb1dff1ea78" providerId="ADAL" clId="{A39B75E2-B110-4505-B393-21667F69569A}" dt="2025-08-19T15:59:10.294" v="91" actId="1076"/>
          <ac:spMkLst>
            <pc:docMk/>
            <pc:sldMk cId="1041610644" sldId="2147376173"/>
            <ac:spMk id="8" creationId="{CC70FF6D-51BA-2297-F657-29E5ACDC2A1E}"/>
          </ac:spMkLst>
        </pc:spChg>
      </pc:sldChg>
      <pc:sldChg chg="addSp modSp add mod modNotesTx">
        <pc:chgData name="Alex Darvill - Education Safeguarding Adviser" userId="624883b4-1e9b-4e2d-9c7d-7cb1dff1ea78" providerId="ADAL" clId="{A39B75E2-B110-4505-B393-21667F69569A}" dt="2025-08-21T12:44:57.476" v="122" actId="962"/>
        <pc:sldMkLst>
          <pc:docMk/>
          <pc:sldMk cId="3364662690" sldId="2147376174"/>
        </pc:sldMkLst>
        <pc:spChg chg="mod">
          <ac:chgData name="Alex Darvill - Education Safeguarding Adviser" userId="624883b4-1e9b-4e2d-9c7d-7cb1dff1ea78" providerId="ADAL" clId="{A39B75E2-B110-4505-B393-21667F69569A}" dt="2025-08-21T12:44:56.801" v="121" actId="962"/>
          <ac:spMkLst>
            <pc:docMk/>
            <pc:sldMk cId="3364662690" sldId="2147376174"/>
            <ac:spMk id="4" creationId="{1F5FEA0E-A27B-54D9-75EC-981FF45A7DC3}"/>
          </ac:spMkLst>
        </pc:spChg>
        <pc:spChg chg="add mod">
          <ac:chgData name="Alex Darvill - Education Safeguarding Adviser" userId="624883b4-1e9b-4e2d-9c7d-7cb1dff1ea78" providerId="ADAL" clId="{A39B75E2-B110-4505-B393-21667F69569A}" dt="2025-08-21T12:44:56.110" v="120" actId="962"/>
          <ac:spMkLst>
            <pc:docMk/>
            <pc:sldMk cId="3364662690" sldId="2147376174"/>
            <ac:spMk id="5" creationId="{E0AC49E2-1BF5-8A26-04F5-A7FFB4E1B4A6}"/>
          </ac:spMkLst>
        </pc:spChg>
        <pc:spChg chg="add mod">
          <ac:chgData name="Alex Darvill - Education Safeguarding Adviser" userId="624883b4-1e9b-4e2d-9c7d-7cb1dff1ea78" providerId="ADAL" clId="{A39B75E2-B110-4505-B393-21667F69569A}" dt="2025-08-21T12:44:57.476" v="122" actId="962"/>
          <ac:spMkLst>
            <pc:docMk/>
            <pc:sldMk cId="3364662690" sldId="2147376174"/>
            <ac:spMk id="8" creationId="{F5272975-119B-13A6-3337-D36B4D9CACE3}"/>
          </ac:spMkLst>
        </pc:spChg>
      </pc:sldChg>
      <pc:sldChg chg="add del">
        <pc:chgData name="Alex Darvill - Education Safeguarding Adviser" userId="624883b4-1e9b-4e2d-9c7d-7cb1dff1ea78" providerId="ADAL" clId="{A39B75E2-B110-4505-B393-21667F69569A}" dt="2025-08-20T08:15:28.074" v="110" actId="2696"/>
        <pc:sldMkLst>
          <pc:docMk/>
          <pc:sldMk cId="2978802983" sldId="2147376175"/>
        </pc:sldMkLst>
      </pc:sldChg>
    </pc:docChg>
  </pc:docChgLst>
  <pc:docChgLst>
    <pc:chgData name="Samantha Stevens - Education Safeguarding Adviser" userId="S::samantha.stevens@essex.gov.uk::d34a6279-4d43-43fc-a387-746e10f7b160" providerId="AD" clId="Web-{7C3319D8-2D04-98D4-48B8-13FA1E2524DF}"/>
    <pc:docChg chg="modSld">
      <pc:chgData name="Samantha Stevens - Education Safeguarding Adviser" userId="S::samantha.stevens@essex.gov.uk::d34a6279-4d43-43fc-a387-746e10f7b160" providerId="AD" clId="Web-{7C3319D8-2D04-98D4-48B8-13FA1E2524DF}" dt="2025-08-19T13:28:48.426" v="32" actId="20577"/>
      <pc:docMkLst>
        <pc:docMk/>
      </pc:docMkLst>
      <pc:sldChg chg="modSp">
        <pc:chgData name="Samantha Stevens - Education Safeguarding Adviser" userId="S::samantha.stevens@essex.gov.uk::d34a6279-4d43-43fc-a387-746e10f7b160" providerId="AD" clId="Web-{7C3319D8-2D04-98D4-48B8-13FA1E2524DF}" dt="2025-08-19T13:17:22.366" v="10" actId="20577"/>
        <pc:sldMkLst>
          <pc:docMk/>
          <pc:sldMk cId="2444680049" sldId="270"/>
        </pc:sldMkLst>
        <pc:spChg chg="mod">
          <ac:chgData name="Samantha Stevens - Education Safeguarding Adviser" userId="S::samantha.stevens@essex.gov.uk::d34a6279-4d43-43fc-a387-746e10f7b160" providerId="AD" clId="Web-{7C3319D8-2D04-98D4-48B8-13FA1E2524DF}" dt="2025-08-19T13:17:22.366" v="10" actId="20577"/>
          <ac:spMkLst>
            <pc:docMk/>
            <pc:sldMk cId="2444680049" sldId="270"/>
            <ac:spMk id="2" creationId="{96839F10-7AEF-176A-4414-64C2538F4B79}"/>
          </ac:spMkLst>
        </pc:spChg>
        <pc:spChg chg="mod">
          <ac:chgData name="Samantha Stevens - Education Safeguarding Adviser" userId="S::samantha.stevens@essex.gov.uk::d34a6279-4d43-43fc-a387-746e10f7b160" providerId="AD" clId="Web-{7C3319D8-2D04-98D4-48B8-13FA1E2524DF}" dt="2025-08-19T13:17:12.366" v="9" actId="20577"/>
          <ac:spMkLst>
            <pc:docMk/>
            <pc:sldMk cId="2444680049" sldId="270"/>
            <ac:spMk id="3" creationId="{58CFC622-21CB-5914-8F0B-8118C5DC8A99}"/>
          </ac:spMkLst>
        </pc:spChg>
        <pc:spChg chg="mod">
          <ac:chgData name="Samantha Stevens - Education Safeguarding Adviser" userId="S::samantha.stevens@essex.gov.uk::d34a6279-4d43-43fc-a387-746e10f7b160" providerId="AD" clId="Web-{7C3319D8-2D04-98D4-48B8-13FA1E2524DF}" dt="2025-08-19T13:16:40.661" v="5" actId="20577"/>
          <ac:spMkLst>
            <pc:docMk/>
            <pc:sldMk cId="2444680049" sldId="270"/>
            <ac:spMk id="4" creationId="{3F4AC112-9BFD-936E-6B57-9DEE7415FD0F}"/>
          </ac:spMkLst>
        </pc:spChg>
        <pc:spChg chg="mod">
          <ac:chgData name="Samantha Stevens - Education Safeguarding Adviser" userId="S::samantha.stevens@essex.gov.uk::d34a6279-4d43-43fc-a387-746e10f7b160" providerId="AD" clId="Web-{7C3319D8-2D04-98D4-48B8-13FA1E2524DF}" dt="2025-08-19T13:16:54.037" v="7" actId="20577"/>
          <ac:spMkLst>
            <pc:docMk/>
            <pc:sldMk cId="2444680049" sldId="270"/>
            <ac:spMk id="5" creationId="{4318CC2F-F138-3C92-A801-110BB34CD90E}"/>
          </ac:spMkLst>
        </pc:spChg>
        <pc:spChg chg="mod">
          <ac:chgData name="Samantha Stevens - Education Safeguarding Adviser" userId="S::samantha.stevens@essex.gov.uk::d34a6279-4d43-43fc-a387-746e10f7b160" providerId="AD" clId="Web-{7C3319D8-2D04-98D4-48B8-13FA1E2524DF}" dt="2025-08-19T13:16:26.489" v="3" actId="20577"/>
          <ac:spMkLst>
            <pc:docMk/>
            <pc:sldMk cId="2444680049" sldId="270"/>
            <ac:spMk id="6" creationId="{3BD1A842-1709-997F-1715-E3E211B33662}"/>
          </ac:spMkLst>
        </pc:spChg>
      </pc:sldChg>
      <pc:sldChg chg="modSp">
        <pc:chgData name="Samantha Stevens - Education Safeguarding Adviser" userId="S::samantha.stevens@essex.gov.uk::d34a6279-4d43-43fc-a387-746e10f7b160" providerId="AD" clId="Web-{7C3319D8-2D04-98D4-48B8-13FA1E2524DF}" dt="2025-08-19T13:28:48.426" v="32" actId="20577"/>
        <pc:sldMkLst>
          <pc:docMk/>
          <pc:sldMk cId="1175494261" sldId="3541"/>
        </pc:sldMkLst>
      </pc:sldChg>
      <pc:sldChg chg="modSp">
        <pc:chgData name="Samantha Stevens - Education Safeguarding Adviser" userId="S::samantha.stevens@essex.gov.uk::d34a6279-4d43-43fc-a387-746e10f7b160" providerId="AD" clId="Web-{7C3319D8-2D04-98D4-48B8-13FA1E2524DF}" dt="2025-08-19T13:26:04.732" v="29" actId="20577"/>
        <pc:sldMkLst>
          <pc:docMk/>
          <pc:sldMk cId="1525268144" sldId="3542"/>
        </pc:sldMkLst>
      </pc:sldChg>
      <pc:sldChg chg="modSp">
        <pc:chgData name="Samantha Stevens - Education Safeguarding Adviser" userId="S::samantha.stevens@essex.gov.uk::d34a6279-4d43-43fc-a387-746e10f7b160" providerId="AD" clId="Web-{7C3319D8-2D04-98D4-48B8-13FA1E2524DF}" dt="2025-08-19T13:25:29.356" v="26" actId="20577"/>
        <pc:sldMkLst>
          <pc:docMk/>
          <pc:sldMk cId="3026215346" sldId="3543"/>
        </pc:sldMkLst>
      </pc:sldChg>
      <pc:sldChg chg="modSp">
        <pc:chgData name="Samantha Stevens - Education Safeguarding Adviser" userId="S::samantha.stevens@essex.gov.uk::d34a6279-4d43-43fc-a387-746e10f7b160" providerId="AD" clId="Web-{7C3319D8-2D04-98D4-48B8-13FA1E2524DF}" dt="2025-08-19T13:20:35.156" v="18" actId="20577"/>
        <pc:sldMkLst>
          <pc:docMk/>
          <pc:sldMk cId="1803274438" sldId="3546"/>
        </pc:sldMkLst>
      </pc:sldChg>
      <pc:sldChg chg="modSp">
        <pc:chgData name="Samantha Stevens - Education Safeguarding Adviser" userId="S::samantha.stevens@essex.gov.uk::d34a6279-4d43-43fc-a387-746e10f7b160" providerId="AD" clId="Web-{7C3319D8-2D04-98D4-48B8-13FA1E2524DF}" dt="2025-08-19T13:19:29.122" v="15" actId="14100"/>
        <pc:sldMkLst>
          <pc:docMk/>
          <pc:sldMk cId="1666539729" sldId="3549"/>
        </pc:sldMkLst>
        <pc:spChg chg="mod">
          <ac:chgData name="Samantha Stevens - Education Safeguarding Adviser" userId="S::samantha.stevens@essex.gov.uk::d34a6279-4d43-43fc-a387-746e10f7b160" providerId="AD" clId="Web-{7C3319D8-2D04-98D4-48B8-13FA1E2524DF}" dt="2025-08-19T13:17:44.711" v="11" actId="20577"/>
          <ac:spMkLst>
            <pc:docMk/>
            <pc:sldMk cId="1666539729" sldId="3549"/>
            <ac:spMk id="3" creationId="{9C19524A-787A-40B8-8984-6AECC6435BAC}"/>
          </ac:spMkLst>
        </pc:spChg>
        <pc:spChg chg="mod">
          <ac:chgData name="Samantha Stevens - Education Safeguarding Adviser" userId="S::samantha.stevens@essex.gov.uk::d34a6279-4d43-43fc-a387-746e10f7b160" providerId="AD" clId="Web-{7C3319D8-2D04-98D4-48B8-13FA1E2524DF}" dt="2025-08-19T13:19:29.122" v="15" actId="14100"/>
          <ac:spMkLst>
            <pc:docMk/>
            <pc:sldMk cId="1666539729" sldId="3549"/>
            <ac:spMk id="4" creationId="{757B25DC-2E2B-59BA-02A2-FA724403CEEE}"/>
          </ac:spMkLst>
        </pc:spChg>
      </pc:sldChg>
    </pc:docChg>
  </pc:docChgLst>
  <pc:docChgLst>
    <pc:chgData name="Jo Barclay - Head of Education Safeguarding and Wellbeing" userId="4a6f2e24-405c-4716-a5ae-a9075bb06ad2" providerId="ADAL" clId="{28688BE4-A001-446A-B628-0551CBAFFDEE}"/>
    <pc:docChg chg="custSel modSld">
      <pc:chgData name="Jo Barclay - Head of Education Safeguarding and Wellbeing" userId="4a6f2e24-405c-4716-a5ae-a9075bb06ad2" providerId="ADAL" clId="{28688BE4-A001-446A-B628-0551CBAFFDEE}" dt="2025-08-20T10:12:10.586" v="315" actId="20577"/>
      <pc:docMkLst>
        <pc:docMk/>
      </pc:docMkLst>
      <pc:sldChg chg="modSp mod">
        <pc:chgData name="Jo Barclay - Head of Education Safeguarding and Wellbeing" userId="4a6f2e24-405c-4716-a5ae-a9075bb06ad2" providerId="ADAL" clId="{28688BE4-A001-446A-B628-0551CBAFFDEE}" dt="2025-08-20T09:56:53.174" v="12" actId="14100"/>
        <pc:sldMkLst>
          <pc:docMk/>
          <pc:sldMk cId="1475663657" sldId="274"/>
        </pc:sldMkLst>
        <pc:spChg chg="mod">
          <ac:chgData name="Jo Barclay - Head of Education Safeguarding and Wellbeing" userId="4a6f2e24-405c-4716-a5ae-a9075bb06ad2" providerId="ADAL" clId="{28688BE4-A001-446A-B628-0551CBAFFDEE}" dt="2025-08-20T09:56:53.174" v="12" actId="14100"/>
          <ac:spMkLst>
            <pc:docMk/>
            <pc:sldMk cId="1475663657" sldId="274"/>
            <ac:spMk id="3" creationId="{9C19524A-787A-40B8-8984-6AECC6435BAC}"/>
          </ac:spMkLst>
        </pc:spChg>
      </pc:sldChg>
      <pc:sldChg chg="modNotesTx">
        <pc:chgData name="Jo Barclay - Head of Education Safeguarding and Wellbeing" userId="4a6f2e24-405c-4716-a5ae-a9075bb06ad2" providerId="ADAL" clId="{28688BE4-A001-446A-B628-0551CBAFFDEE}" dt="2025-08-20T10:01:21.542" v="16" actId="6549"/>
        <pc:sldMkLst>
          <pc:docMk/>
          <pc:sldMk cId="3253586646" sldId="338"/>
        </pc:sldMkLst>
      </pc:sldChg>
      <pc:sldChg chg="modSp mod">
        <pc:chgData name="Jo Barclay - Head of Education Safeguarding and Wellbeing" userId="4a6f2e24-405c-4716-a5ae-a9075bb06ad2" providerId="ADAL" clId="{28688BE4-A001-446A-B628-0551CBAFFDEE}" dt="2025-08-20T09:53:32.175" v="7" actId="20577"/>
        <pc:sldMkLst>
          <pc:docMk/>
          <pc:sldMk cId="2394565395" sldId="3510"/>
        </pc:sldMkLst>
        <pc:spChg chg="mod">
          <ac:chgData name="Jo Barclay - Head of Education Safeguarding and Wellbeing" userId="4a6f2e24-405c-4716-a5ae-a9075bb06ad2" providerId="ADAL" clId="{28688BE4-A001-446A-B628-0551CBAFFDEE}" dt="2025-08-20T09:53:32.175" v="7" actId="20577"/>
          <ac:spMkLst>
            <pc:docMk/>
            <pc:sldMk cId="2394565395" sldId="3510"/>
            <ac:spMk id="2" creationId="{630497DB-6F80-7EBB-1EDD-F67C2623A76A}"/>
          </ac:spMkLst>
        </pc:spChg>
        <pc:spChg chg="mod">
          <ac:chgData name="Jo Barclay - Head of Education Safeguarding and Wellbeing" userId="4a6f2e24-405c-4716-a5ae-a9075bb06ad2" providerId="ADAL" clId="{28688BE4-A001-446A-B628-0551CBAFFDEE}" dt="2025-08-20T09:52:58.765" v="1" actId="120"/>
          <ac:spMkLst>
            <pc:docMk/>
            <pc:sldMk cId="2394565395" sldId="3510"/>
            <ac:spMk id="3" creationId="{66FF32F9-2255-E5DE-3434-DA56BFA4156D}"/>
          </ac:spMkLst>
        </pc:spChg>
        <pc:spChg chg="mod">
          <ac:chgData name="Jo Barclay - Head of Education Safeguarding and Wellbeing" userId="4a6f2e24-405c-4716-a5ae-a9075bb06ad2" providerId="ADAL" clId="{28688BE4-A001-446A-B628-0551CBAFFDEE}" dt="2025-08-20T09:52:52.922" v="0" actId="2711"/>
          <ac:spMkLst>
            <pc:docMk/>
            <pc:sldMk cId="2394565395" sldId="3510"/>
            <ac:spMk id="7" creationId="{482EDEC0-71BF-DF40-C7F0-2DC769C6CC24}"/>
          </ac:spMkLst>
        </pc:spChg>
      </pc:sldChg>
      <pc:sldChg chg="modSp mod">
        <pc:chgData name="Jo Barclay - Head of Education Safeguarding and Wellbeing" userId="4a6f2e24-405c-4716-a5ae-a9075bb06ad2" providerId="ADAL" clId="{28688BE4-A001-446A-B628-0551CBAFFDEE}" dt="2025-08-20T10:05:46.772" v="24" actId="114"/>
        <pc:sldMkLst>
          <pc:docMk/>
          <pc:sldMk cId="3486581097" sldId="3535"/>
        </pc:sldMkLst>
        <pc:spChg chg="mod">
          <ac:chgData name="Jo Barclay - Head of Education Safeguarding and Wellbeing" userId="4a6f2e24-405c-4716-a5ae-a9075bb06ad2" providerId="ADAL" clId="{28688BE4-A001-446A-B628-0551CBAFFDEE}" dt="2025-08-20T10:05:46.772" v="24" actId="114"/>
          <ac:spMkLst>
            <pc:docMk/>
            <pc:sldMk cId="3486581097" sldId="3535"/>
            <ac:spMk id="4" creationId="{757B25DC-2E2B-59BA-02A2-FA724403CEEE}"/>
          </ac:spMkLst>
        </pc:spChg>
      </pc:sldChg>
      <pc:sldChg chg="modSp mod modNotesTx">
        <pc:chgData name="Jo Barclay - Head of Education Safeguarding and Wellbeing" userId="4a6f2e24-405c-4716-a5ae-a9075bb06ad2" providerId="ADAL" clId="{28688BE4-A001-446A-B628-0551CBAFFDEE}" dt="2025-08-20T10:08:32.964" v="247" actId="20577"/>
        <pc:sldMkLst>
          <pc:docMk/>
          <pc:sldMk cId="2450833606" sldId="3539"/>
        </pc:sldMkLst>
        <pc:spChg chg="mod">
          <ac:chgData name="Jo Barclay - Head of Education Safeguarding and Wellbeing" userId="4a6f2e24-405c-4716-a5ae-a9075bb06ad2" providerId="ADAL" clId="{28688BE4-A001-446A-B628-0551CBAFFDEE}" dt="2025-08-20T10:06:59.068" v="44" actId="20577"/>
          <ac:spMkLst>
            <pc:docMk/>
            <pc:sldMk cId="2450833606" sldId="3539"/>
            <ac:spMk id="4" creationId="{757B25DC-2E2B-59BA-02A2-FA724403CEEE}"/>
          </ac:spMkLst>
        </pc:spChg>
      </pc:sldChg>
      <pc:sldChg chg="modSp mod">
        <pc:chgData name="Jo Barclay - Head of Education Safeguarding and Wellbeing" userId="4a6f2e24-405c-4716-a5ae-a9075bb06ad2" providerId="ADAL" clId="{28688BE4-A001-446A-B628-0551CBAFFDEE}" dt="2025-08-20T09:59:07.555" v="15" actId="14100"/>
        <pc:sldMkLst>
          <pc:docMk/>
          <pc:sldMk cId="52852092" sldId="3552"/>
        </pc:sldMkLst>
        <pc:spChg chg="mod">
          <ac:chgData name="Jo Barclay - Head of Education Safeguarding and Wellbeing" userId="4a6f2e24-405c-4716-a5ae-a9075bb06ad2" providerId="ADAL" clId="{28688BE4-A001-446A-B628-0551CBAFFDEE}" dt="2025-08-20T09:59:07.555" v="15" actId="14100"/>
          <ac:spMkLst>
            <pc:docMk/>
            <pc:sldMk cId="52852092" sldId="3552"/>
            <ac:spMk id="14" creationId="{1E3B8434-71F4-3A66-BCA0-74C17DA11B71}"/>
          </ac:spMkLst>
        </pc:spChg>
      </pc:sldChg>
      <pc:sldChg chg="modSp mod">
        <pc:chgData name="Jo Barclay - Head of Education Safeguarding and Wellbeing" userId="4a6f2e24-405c-4716-a5ae-a9075bb06ad2" providerId="ADAL" clId="{28688BE4-A001-446A-B628-0551CBAFFDEE}" dt="2025-08-20T10:09:42.837" v="258" actId="20577"/>
        <pc:sldMkLst>
          <pc:docMk/>
          <pc:sldMk cId="3176810346" sldId="2147376172"/>
        </pc:sldMkLst>
        <pc:spChg chg="mod">
          <ac:chgData name="Jo Barclay - Head of Education Safeguarding and Wellbeing" userId="4a6f2e24-405c-4716-a5ae-a9075bb06ad2" providerId="ADAL" clId="{28688BE4-A001-446A-B628-0551CBAFFDEE}" dt="2025-08-20T10:09:42.837" v="258" actId="20577"/>
          <ac:spMkLst>
            <pc:docMk/>
            <pc:sldMk cId="3176810346" sldId="2147376172"/>
            <ac:spMk id="8" creationId="{D480F884-7A46-D099-BDE6-501C3F260F1F}"/>
          </ac:spMkLst>
        </pc:spChg>
      </pc:sldChg>
      <pc:sldChg chg="modSp mod modNotesTx">
        <pc:chgData name="Jo Barclay - Head of Education Safeguarding and Wellbeing" userId="4a6f2e24-405c-4716-a5ae-a9075bb06ad2" providerId="ADAL" clId="{28688BE4-A001-446A-B628-0551CBAFFDEE}" dt="2025-08-20T10:12:10.586" v="315" actId="20577"/>
        <pc:sldMkLst>
          <pc:docMk/>
          <pc:sldMk cId="1041610644" sldId="2147376173"/>
        </pc:sldMkLst>
        <pc:spChg chg="mod">
          <ac:chgData name="Jo Barclay - Head of Education Safeguarding and Wellbeing" userId="4a6f2e24-405c-4716-a5ae-a9075bb06ad2" providerId="ADAL" clId="{28688BE4-A001-446A-B628-0551CBAFFDEE}" dt="2025-08-20T10:11:39.327" v="310" actId="20577"/>
          <ac:spMkLst>
            <pc:docMk/>
            <pc:sldMk cId="1041610644" sldId="2147376173"/>
            <ac:spMk id="8" creationId="{CC70FF6D-51BA-2297-F657-29E5ACDC2A1E}"/>
          </ac:spMkLst>
        </pc:spChg>
      </pc:sldChg>
    </pc:docChg>
  </pc:docChgLst>
  <pc:docChgLst>
    <pc:chgData name="Derai Lewis-Jones - Education Safeguarding Adviser" userId="e42ab23b-38cc-4f4c-b1a6-bab32ee76465" providerId="ADAL" clId="{1BDDBCC9-9E45-4307-91EA-793CD0092B39}"/>
    <pc:docChg chg="undo custSel delSld modSld sldOrd delMainMaster">
      <pc:chgData name="Derai Lewis-Jones - Education Safeguarding Adviser" userId="e42ab23b-38cc-4f4c-b1a6-bab32ee76465" providerId="ADAL" clId="{1BDDBCC9-9E45-4307-91EA-793CD0092B39}" dt="2025-08-20T10:11:28.344" v="1542" actId="20577"/>
      <pc:docMkLst>
        <pc:docMk/>
      </pc:docMkLst>
      <pc:sldChg chg="modSp mod">
        <pc:chgData name="Derai Lewis-Jones - Education Safeguarding Adviser" userId="e42ab23b-38cc-4f4c-b1a6-bab32ee76465" providerId="ADAL" clId="{1BDDBCC9-9E45-4307-91EA-793CD0092B39}" dt="2025-08-19T12:28:11.843" v="714" actId="2711"/>
        <pc:sldMkLst>
          <pc:docMk/>
          <pc:sldMk cId="1375008183" sldId="258"/>
        </pc:sldMkLst>
        <pc:spChg chg="mod">
          <ac:chgData name="Derai Lewis-Jones - Education Safeguarding Adviser" userId="e42ab23b-38cc-4f4c-b1a6-bab32ee76465" providerId="ADAL" clId="{1BDDBCC9-9E45-4307-91EA-793CD0092B39}" dt="2025-08-19T12:26:26.140" v="708" actId="2711"/>
          <ac:spMkLst>
            <pc:docMk/>
            <pc:sldMk cId="1375008183" sldId="258"/>
            <ac:spMk id="3" creationId="{5EFA808D-E9EA-1C8C-850C-39DB8F110DAC}"/>
          </ac:spMkLst>
        </pc:spChg>
        <pc:spChg chg="mod">
          <ac:chgData name="Derai Lewis-Jones - Education Safeguarding Adviser" userId="e42ab23b-38cc-4f4c-b1a6-bab32ee76465" providerId="ADAL" clId="{1BDDBCC9-9E45-4307-91EA-793CD0092B39}" dt="2025-08-19T12:27:07.853" v="710" actId="2711"/>
          <ac:spMkLst>
            <pc:docMk/>
            <pc:sldMk cId="1375008183" sldId="258"/>
            <ac:spMk id="5" creationId="{964E634C-6CD8-C406-D9F8-8B13BB82F3ED}"/>
          </ac:spMkLst>
        </pc:spChg>
        <pc:spChg chg="mod">
          <ac:chgData name="Derai Lewis-Jones - Education Safeguarding Adviser" userId="e42ab23b-38cc-4f4c-b1a6-bab32ee76465" providerId="ADAL" clId="{1BDDBCC9-9E45-4307-91EA-793CD0092B39}" dt="2025-08-19T12:27:45.283" v="712" actId="2711"/>
          <ac:spMkLst>
            <pc:docMk/>
            <pc:sldMk cId="1375008183" sldId="258"/>
            <ac:spMk id="7" creationId="{B8F71D81-B35C-B657-CD99-83134C7710D2}"/>
          </ac:spMkLst>
        </pc:spChg>
        <pc:spChg chg="mod">
          <ac:chgData name="Derai Lewis-Jones - Education Safeguarding Adviser" userId="e42ab23b-38cc-4f4c-b1a6-bab32ee76465" providerId="ADAL" clId="{1BDDBCC9-9E45-4307-91EA-793CD0092B39}" dt="2025-08-19T12:28:11.843" v="714" actId="2711"/>
          <ac:spMkLst>
            <pc:docMk/>
            <pc:sldMk cId="1375008183" sldId="258"/>
            <ac:spMk id="9" creationId="{50AFEF9D-F8C1-1591-613A-70CD252F57BA}"/>
          </ac:spMkLst>
        </pc:spChg>
        <pc:spChg chg="mod">
          <ac:chgData name="Derai Lewis-Jones - Education Safeguarding Adviser" userId="e42ab23b-38cc-4f4c-b1a6-bab32ee76465" providerId="ADAL" clId="{1BDDBCC9-9E45-4307-91EA-793CD0092B39}" dt="2025-08-19T12:26:57.249" v="709" actId="2711"/>
          <ac:spMkLst>
            <pc:docMk/>
            <pc:sldMk cId="1375008183" sldId="258"/>
            <ac:spMk id="11" creationId="{FEE1D424-48D3-0966-945F-BC87C97C1FA0}"/>
          </ac:spMkLst>
        </pc:spChg>
        <pc:spChg chg="mod">
          <ac:chgData name="Derai Lewis-Jones - Education Safeguarding Adviser" userId="e42ab23b-38cc-4f4c-b1a6-bab32ee76465" providerId="ADAL" clId="{1BDDBCC9-9E45-4307-91EA-793CD0092B39}" dt="2025-08-19T12:27:19.228" v="711" actId="2711"/>
          <ac:spMkLst>
            <pc:docMk/>
            <pc:sldMk cId="1375008183" sldId="258"/>
            <ac:spMk id="13" creationId="{20EDAFC7-D5D1-9937-584C-97129C50CB13}"/>
          </ac:spMkLst>
        </pc:spChg>
        <pc:spChg chg="mod">
          <ac:chgData name="Derai Lewis-Jones - Education Safeguarding Adviser" userId="e42ab23b-38cc-4f4c-b1a6-bab32ee76465" providerId="ADAL" clId="{1BDDBCC9-9E45-4307-91EA-793CD0092B39}" dt="2025-08-19T12:27:54.987" v="713" actId="2711"/>
          <ac:spMkLst>
            <pc:docMk/>
            <pc:sldMk cId="1375008183" sldId="258"/>
            <ac:spMk id="15" creationId="{B3B4D1BD-E9CD-BF00-F462-8D81C7D57C7F}"/>
          </ac:spMkLst>
        </pc:spChg>
      </pc:sldChg>
      <pc:sldChg chg="modSp mod">
        <pc:chgData name="Derai Lewis-Jones - Education Safeguarding Adviser" userId="e42ab23b-38cc-4f4c-b1a6-bab32ee76465" providerId="ADAL" clId="{1BDDBCC9-9E45-4307-91EA-793CD0092B39}" dt="2025-08-19T13:18:11.779" v="1448" actId="1076"/>
        <pc:sldMkLst>
          <pc:docMk/>
          <pc:sldMk cId="213785408" sldId="260"/>
        </pc:sldMkLst>
        <pc:spChg chg="mod">
          <ac:chgData name="Derai Lewis-Jones - Education Safeguarding Adviser" userId="e42ab23b-38cc-4f4c-b1a6-bab32ee76465" providerId="ADAL" clId="{1BDDBCC9-9E45-4307-91EA-793CD0092B39}" dt="2025-08-19T13:11:45.269" v="1414" actId="2711"/>
          <ac:spMkLst>
            <pc:docMk/>
            <pc:sldMk cId="213785408" sldId="260"/>
            <ac:spMk id="2" creationId="{10AE9521-384A-480B-A08C-C0B65F6AB2AB}"/>
          </ac:spMkLst>
        </pc:spChg>
        <pc:spChg chg="mod">
          <ac:chgData name="Derai Lewis-Jones - Education Safeguarding Adviser" userId="e42ab23b-38cc-4f4c-b1a6-bab32ee76465" providerId="ADAL" clId="{1BDDBCC9-9E45-4307-91EA-793CD0092B39}" dt="2025-08-19T13:18:04.958" v="1447" actId="1076"/>
          <ac:spMkLst>
            <pc:docMk/>
            <pc:sldMk cId="213785408" sldId="260"/>
            <ac:spMk id="15" creationId="{10B14C07-4ECB-BBD5-C72B-732AF05D4488}"/>
          </ac:spMkLst>
        </pc:spChg>
        <pc:spChg chg="mod">
          <ac:chgData name="Derai Lewis-Jones - Education Safeguarding Adviser" userId="e42ab23b-38cc-4f4c-b1a6-bab32ee76465" providerId="ADAL" clId="{1BDDBCC9-9E45-4307-91EA-793CD0092B39}" dt="2025-08-19T13:17:46.526" v="1445" actId="2711"/>
          <ac:spMkLst>
            <pc:docMk/>
            <pc:sldMk cId="213785408" sldId="260"/>
            <ac:spMk id="16" creationId="{B9A52D7B-92C9-096C-1F18-42FA4D6A970B}"/>
          </ac:spMkLst>
        </pc:spChg>
        <pc:spChg chg="mod">
          <ac:chgData name="Derai Lewis-Jones - Education Safeguarding Adviser" userId="e42ab23b-38cc-4f4c-b1a6-bab32ee76465" providerId="ADAL" clId="{1BDDBCC9-9E45-4307-91EA-793CD0092B39}" dt="2025-08-19T13:17:46.526" v="1445" actId="2711"/>
          <ac:spMkLst>
            <pc:docMk/>
            <pc:sldMk cId="213785408" sldId="260"/>
            <ac:spMk id="17" creationId="{127CA468-B12F-EE69-234B-56EAD4F81351}"/>
          </ac:spMkLst>
        </pc:spChg>
        <pc:spChg chg="mod">
          <ac:chgData name="Derai Lewis-Jones - Education Safeguarding Adviser" userId="e42ab23b-38cc-4f4c-b1a6-bab32ee76465" providerId="ADAL" clId="{1BDDBCC9-9E45-4307-91EA-793CD0092B39}" dt="2025-08-19T13:18:11.779" v="1448" actId="1076"/>
          <ac:spMkLst>
            <pc:docMk/>
            <pc:sldMk cId="213785408" sldId="260"/>
            <ac:spMk id="18" creationId="{ABF10046-C306-F187-5953-A5EFFB590319}"/>
          </ac:spMkLst>
        </pc:spChg>
        <pc:spChg chg="mod">
          <ac:chgData name="Derai Lewis-Jones - Education Safeguarding Adviser" userId="e42ab23b-38cc-4f4c-b1a6-bab32ee76465" providerId="ADAL" clId="{1BDDBCC9-9E45-4307-91EA-793CD0092B39}" dt="2025-08-19T13:17:46.526" v="1445" actId="2711"/>
          <ac:spMkLst>
            <pc:docMk/>
            <pc:sldMk cId="213785408" sldId="260"/>
            <ac:spMk id="19" creationId="{3DB1F120-1E5C-EA1E-B70A-AD351D29B30E}"/>
          </ac:spMkLst>
        </pc:spChg>
        <pc:spChg chg="mod">
          <ac:chgData name="Derai Lewis-Jones - Education Safeguarding Adviser" userId="e42ab23b-38cc-4f4c-b1a6-bab32ee76465" providerId="ADAL" clId="{1BDDBCC9-9E45-4307-91EA-793CD0092B39}" dt="2025-08-19T13:17:46.526" v="1445" actId="2711"/>
          <ac:spMkLst>
            <pc:docMk/>
            <pc:sldMk cId="213785408" sldId="260"/>
            <ac:spMk id="20" creationId="{ADAA53EA-0BF2-2BEA-3784-B09624E45915}"/>
          </ac:spMkLst>
        </pc:spChg>
        <pc:picChg chg="mod">
          <ac:chgData name="Derai Lewis-Jones - Education Safeguarding Adviser" userId="e42ab23b-38cc-4f4c-b1a6-bab32ee76465" providerId="ADAL" clId="{1BDDBCC9-9E45-4307-91EA-793CD0092B39}" dt="2025-08-19T13:17:59.067" v="1446" actId="1076"/>
          <ac:picMkLst>
            <pc:docMk/>
            <pc:sldMk cId="213785408" sldId="260"/>
            <ac:picMk id="6" creationId="{BF7F1DE3-E05B-BBAD-F172-227ADC96D39E}"/>
          </ac:picMkLst>
        </pc:picChg>
      </pc:sldChg>
      <pc:sldChg chg="modSp mod">
        <pc:chgData name="Derai Lewis-Jones - Education Safeguarding Adviser" userId="e42ab23b-38cc-4f4c-b1a6-bab32ee76465" providerId="ADAL" clId="{1BDDBCC9-9E45-4307-91EA-793CD0092B39}" dt="2025-08-19T13:19:26.770" v="1456" actId="14100"/>
        <pc:sldMkLst>
          <pc:docMk/>
          <pc:sldMk cId="393779963" sldId="261"/>
        </pc:sldMkLst>
        <pc:spChg chg="mod">
          <ac:chgData name="Derai Lewis-Jones - Education Safeguarding Adviser" userId="e42ab23b-38cc-4f4c-b1a6-bab32ee76465" providerId="ADAL" clId="{1BDDBCC9-9E45-4307-91EA-793CD0092B39}" dt="2025-08-19T13:18:42.626" v="1449" actId="2711"/>
          <ac:spMkLst>
            <pc:docMk/>
            <pc:sldMk cId="393779963" sldId="261"/>
            <ac:spMk id="2" creationId="{AB520543-2668-2B31-31A2-DFDD593CB794}"/>
          </ac:spMkLst>
        </pc:spChg>
        <pc:spChg chg="mod">
          <ac:chgData name="Derai Lewis-Jones - Education Safeguarding Adviser" userId="e42ab23b-38cc-4f4c-b1a6-bab32ee76465" providerId="ADAL" clId="{1BDDBCC9-9E45-4307-91EA-793CD0092B39}" dt="2025-08-19T13:19:10.244" v="1454" actId="1076"/>
          <ac:spMkLst>
            <pc:docMk/>
            <pc:sldMk cId="393779963" sldId="261"/>
            <ac:spMk id="3" creationId="{AA235D10-7B94-BD9D-BE74-BBB9F64D14D5}"/>
          </ac:spMkLst>
        </pc:spChg>
        <pc:spChg chg="mod">
          <ac:chgData name="Derai Lewis-Jones - Education Safeguarding Adviser" userId="e42ab23b-38cc-4f4c-b1a6-bab32ee76465" providerId="ADAL" clId="{1BDDBCC9-9E45-4307-91EA-793CD0092B39}" dt="2025-08-19T13:19:26.770" v="1456" actId="14100"/>
          <ac:spMkLst>
            <pc:docMk/>
            <pc:sldMk cId="393779963" sldId="261"/>
            <ac:spMk id="4" creationId="{270F9B6E-D72D-7016-E059-9295AD432710}"/>
          </ac:spMkLst>
        </pc:spChg>
      </pc:sldChg>
      <pc:sldChg chg="del ord">
        <pc:chgData name="Derai Lewis-Jones - Education Safeguarding Adviser" userId="e42ab23b-38cc-4f4c-b1a6-bab32ee76465" providerId="ADAL" clId="{1BDDBCC9-9E45-4307-91EA-793CD0092B39}" dt="2025-08-19T12:53:49.933" v="802" actId="47"/>
        <pc:sldMkLst>
          <pc:docMk/>
          <pc:sldMk cId="863621606" sldId="265"/>
        </pc:sldMkLst>
      </pc:sldChg>
      <pc:sldChg chg="modSp mod">
        <pc:chgData name="Derai Lewis-Jones - Education Safeguarding Adviser" userId="e42ab23b-38cc-4f4c-b1a6-bab32ee76465" providerId="ADAL" clId="{1BDDBCC9-9E45-4307-91EA-793CD0092B39}" dt="2025-08-19T13:09:56.184" v="1403" actId="2711"/>
        <pc:sldMkLst>
          <pc:docMk/>
          <pc:sldMk cId="1475663657" sldId="274"/>
        </pc:sldMkLst>
        <pc:spChg chg="mod">
          <ac:chgData name="Derai Lewis-Jones - Education Safeguarding Adviser" userId="e42ab23b-38cc-4f4c-b1a6-bab32ee76465" providerId="ADAL" clId="{1BDDBCC9-9E45-4307-91EA-793CD0092B39}" dt="2025-08-19T13:09:48.559" v="1402" actId="2711"/>
          <ac:spMkLst>
            <pc:docMk/>
            <pc:sldMk cId="1475663657" sldId="274"/>
            <ac:spMk id="3" creationId="{9C19524A-787A-40B8-8984-6AECC6435BAC}"/>
          </ac:spMkLst>
        </pc:spChg>
        <pc:spChg chg="mod">
          <ac:chgData name="Derai Lewis-Jones - Education Safeguarding Adviser" userId="e42ab23b-38cc-4f4c-b1a6-bab32ee76465" providerId="ADAL" clId="{1BDDBCC9-9E45-4307-91EA-793CD0092B39}" dt="2025-08-19T13:09:56.184" v="1403" actId="2711"/>
          <ac:spMkLst>
            <pc:docMk/>
            <pc:sldMk cId="1475663657" sldId="274"/>
            <ac:spMk id="4" creationId="{757B25DC-2E2B-59BA-02A2-FA724403CEEE}"/>
          </ac:spMkLst>
        </pc:spChg>
      </pc:sldChg>
      <pc:sldChg chg="modSp mod ord">
        <pc:chgData name="Derai Lewis-Jones - Education Safeguarding Adviser" userId="e42ab23b-38cc-4f4c-b1a6-bab32ee76465" providerId="ADAL" clId="{1BDDBCC9-9E45-4307-91EA-793CD0092B39}" dt="2025-08-19T13:12:14.073" v="1416" actId="2711"/>
        <pc:sldMkLst>
          <pc:docMk/>
          <pc:sldMk cId="2705825263" sldId="331"/>
        </pc:sldMkLst>
        <pc:spChg chg="mod">
          <ac:chgData name="Derai Lewis-Jones - Education Safeguarding Adviser" userId="e42ab23b-38cc-4f4c-b1a6-bab32ee76465" providerId="ADAL" clId="{1BDDBCC9-9E45-4307-91EA-793CD0092B39}" dt="2025-08-19T13:11:17.551" v="1413" actId="2711"/>
          <ac:spMkLst>
            <pc:docMk/>
            <pc:sldMk cId="2705825263" sldId="331"/>
            <ac:spMk id="4" creationId="{D494926E-0A6C-D8AC-4E48-995165576790}"/>
          </ac:spMkLst>
        </pc:spChg>
        <pc:spChg chg="mod">
          <ac:chgData name="Derai Lewis-Jones - Education Safeguarding Adviser" userId="e42ab23b-38cc-4f4c-b1a6-bab32ee76465" providerId="ADAL" clId="{1BDDBCC9-9E45-4307-91EA-793CD0092B39}" dt="2025-08-19T13:12:14.073" v="1416" actId="2711"/>
          <ac:spMkLst>
            <pc:docMk/>
            <pc:sldMk cId="2705825263" sldId="331"/>
            <ac:spMk id="5" creationId="{85D69352-6A31-435C-F0F0-ECA07CBED37D}"/>
          </ac:spMkLst>
        </pc:spChg>
        <pc:spChg chg="mod">
          <ac:chgData name="Derai Lewis-Jones - Education Safeguarding Adviser" userId="e42ab23b-38cc-4f4c-b1a6-bab32ee76465" providerId="ADAL" clId="{1BDDBCC9-9E45-4307-91EA-793CD0092B39}" dt="2025-08-19T13:12:05.817" v="1415" actId="2711"/>
          <ac:spMkLst>
            <pc:docMk/>
            <pc:sldMk cId="2705825263" sldId="331"/>
            <ac:spMk id="7" creationId="{F8CFB1E2-3AE0-4412-03C2-4063B88D4127}"/>
          </ac:spMkLst>
        </pc:spChg>
        <pc:spChg chg="mod">
          <ac:chgData name="Derai Lewis-Jones - Education Safeguarding Adviser" userId="e42ab23b-38cc-4f4c-b1a6-bab32ee76465" providerId="ADAL" clId="{1BDDBCC9-9E45-4307-91EA-793CD0092B39}" dt="2025-08-19T13:10:37.862" v="1406" actId="2711"/>
          <ac:spMkLst>
            <pc:docMk/>
            <pc:sldMk cId="2705825263" sldId="331"/>
            <ac:spMk id="8" creationId="{0CBEB20C-DA7D-342A-C0CD-048DBC87EAE2}"/>
          </ac:spMkLst>
        </pc:spChg>
        <pc:spChg chg="mod">
          <ac:chgData name="Derai Lewis-Jones - Education Safeguarding Adviser" userId="e42ab23b-38cc-4f4c-b1a6-bab32ee76465" providerId="ADAL" clId="{1BDDBCC9-9E45-4307-91EA-793CD0092B39}" dt="2025-08-19T13:10:37.862" v="1406" actId="2711"/>
          <ac:spMkLst>
            <pc:docMk/>
            <pc:sldMk cId="2705825263" sldId="331"/>
            <ac:spMk id="9" creationId="{B274C86C-82D0-482E-6572-AF27CE259BAD}"/>
          </ac:spMkLst>
        </pc:spChg>
        <pc:spChg chg="mod">
          <ac:chgData name="Derai Lewis-Jones - Education Safeguarding Adviser" userId="e42ab23b-38cc-4f4c-b1a6-bab32ee76465" providerId="ADAL" clId="{1BDDBCC9-9E45-4307-91EA-793CD0092B39}" dt="2025-08-19T13:10:37.862" v="1406" actId="2711"/>
          <ac:spMkLst>
            <pc:docMk/>
            <pc:sldMk cId="2705825263" sldId="331"/>
            <ac:spMk id="10" creationId="{23D6460C-2DD5-DB45-8FF9-6F65117EF97D}"/>
          </ac:spMkLst>
        </pc:spChg>
        <pc:spChg chg="mod">
          <ac:chgData name="Derai Lewis-Jones - Education Safeguarding Adviser" userId="e42ab23b-38cc-4f4c-b1a6-bab32ee76465" providerId="ADAL" clId="{1BDDBCC9-9E45-4307-91EA-793CD0092B39}" dt="2025-08-19T13:10:37.862" v="1406" actId="2711"/>
          <ac:spMkLst>
            <pc:docMk/>
            <pc:sldMk cId="2705825263" sldId="331"/>
            <ac:spMk id="11" creationId="{69562EF9-CA32-EE78-BCDE-82C3AF5CC36C}"/>
          </ac:spMkLst>
        </pc:spChg>
        <pc:spChg chg="mod">
          <ac:chgData name="Derai Lewis-Jones - Education Safeguarding Adviser" userId="e42ab23b-38cc-4f4c-b1a6-bab32ee76465" providerId="ADAL" clId="{1BDDBCC9-9E45-4307-91EA-793CD0092B39}" dt="2025-08-19T13:10:37.862" v="1406" actId="2711"/>
          <ac:spMkLst>
            <pc:docMk/>
            <pc:sldMk cId="2705825263" sldId="331"/>
            <ac:spMk id="12" creationId="{28A6CE8C-72AC-0C96-318F-C585D8EA9B27}"/>
          </ac:spMkLst>
        </pc:spChg>
        <pc:spChg chg="mod">
          <ac:chgData name="Derai Lewis-Jones - Education Safeguarding Adviser" userId="e42ab23b-38cc-4f4c-b1a6-bab32ee76465" providerId="ADAL" clId="{1BDDBCC9-9E45-4307-91EA-793CD0092B39}" dt="2025-08-19T13:10:47.315" v="1407" actId="1076"/>
          <ac:spMkLst>
            <pc:docMk/>
            <pc:sldMk cId="2705825263" sldId="331"/>
            <ac:spMk id="13" creationId="{CD77C93F-ABB2-265F-285D-BE5BBC42D4EC}"/>
          </ac:spMkLst>
        </pc:spChg>
        <pc:spChg chg="mod">
          <ac:chgData name="Derai Lewis-Jones - Education Safeguarding Adviser" userId="e42ab23b-38cc-4f4c-b1a6-bab32ee76465" providerId="ADAL" clId="{1BDDBCC9-9E45-4307-91EA-793CD0092B39}" dt="2025-08-19T13:11:08.197" v="1412" actId="14100"/>
          <ac:spMkLst>
            <pc:docMk/>
            <pc:sldMk cId="2705825263" sldId="331"/>
            <ac:spMk id="14" creationId="{4851A428-86B2-63C5-AE02-04B593FDB337}"/>
          </ac:spMkLst>
        </pc:spChg>
        <pc:spChg chg="mod">
          <ac:chgData name="Derai Lewis-Jones - Education Safeguarding Adviser" userId="e42ab23b-38cc-4f4c-b1a6-bab32ee76465" providerId="ADAL" clId="{1BDDBCC9-9E45-4307-91EA-793CD0092B39}" dt="2025-08-19T13:11:04.232" v="1411" actId="1076"/>
          <ac:spMkLst>
            <pc:docMk/>
            <pc:sldMk cId="2705825263" sldId="331"/>
            <ac:spMk id="15" creationId="{E17C06A2-FAF7-DEE2-FD39-3439B6C4C17F}"/>
          </ac:spMkLst>
        </pc:spChg>
        <pc:spChg chg="mod">
          <ac:chgData name="Derai Lewis-Jones - Education Safeguarding Adviser" userId="e42ab23b-38cc-4f4c-b1a6-bab32ee76465" providerId="ADAL" clId="{1BDDBCC9-9E45-4307-91EA-793CD0092B39}" dt="2025-08-19T13:10:56.569" v="1409" actId="14100"/>
          <ac:spMkLst>
            <pc:docMk/>
            <pc:sldMk cId="2705825263" sldId="331"/>
            <ac:spMk id="16" creationId="{020653A9-AA54-5701-C357-16CF76422A86}"/>
          </ac:spMkLst>
        </pc:spChg>
        <pc:spChg chg="mod">
          <ac:chgData name="Derai Lewis-Jones - Education Safeguarding Adviser" userId="e42ab23b-38cc-4f4c-b1a6-bab32ee76465" providerId="ADAL" clId="{1BDDBCC9-9E45-4307-91EA-793CD0092B39}" dt="2025-08-19T13:10:53.845" v="1408" actId="14100"/>
          <ac:spMkLst>
            <pc:docMk/>
            <pc:sldMk cId="2705825263" sldId="331"/>
            <ac:spMk id="17" creationId="{FC1E6F03-148C-32D4-5615-0C3A56B292B8}"/>
          </ac:spMkLst>
        </pc:spChg>
        <pc:spChg chg="mod">
          <ac:chgData name="Derai Lewis-Jones - Education Safeguarding Adviser" userId="e42ab23b-38cc-4f4c-b1a6-bab32ee76465" providerId="ADAL" clId="{1BDDBCC9-9E45-4307-91EA-793CD0092B39}" dt="2025-08-19T13:10:14.588" v="1404" actId="2711"/>
          <ac:spMkLst>
            <pc:docMk/>
            <pc:sldMk cId="2705825263" sldId="331"/>
            <ac:spMk id="18" creationId="{EC07F3C6-64E7-4E77-76C5-31BAB4E7D041}"/>
          </ac:spMkLst>
        </pc:spChg>
      </pc:sldChg>
      <pc:sldChg chg="del ord">
        <pc:chgData name="Derai Lewis-Jones - Education Safeguarding Adviser" userId="e42ab23b-38cc-4f4c-b1a6-bab32ee76465" providerId="ADAL" clId="{1BDDBCC9-9E45-4307-91EA-793CD0092B39}" dt="2025-08-19T12:53:43.297" v="800" actId="2696"/>
        <pc:sldMkLst>
          <pc:docMk/>
          <pc:sldMk cId="674224263" sldId="332"/>
        </pc:sldMkLst>
      </pc:sldChg>
      <pc:sldChg chg="del ord">
        <pc:chgData name="Derai Lewis-Jones - Education Safeguarding Adviser" userId="e42ab23b-38cc-4f4c-b1a6-bab32ee76465" providerId="ADAL" clId="{1BDDBCC9-9E45-4307-91EA-793CD0092B39}" dt="2025-08-19T12:53:47.215" v="801" actId="2696"/>
        <pc:sldMkLst>
          <pc:docMk/>
          <pc:sldMk cId="1188883358" sldId="333"/>
        </pc:sldMkLst>
      </pc:sldChg>
      <pc:sldChg chg="modSp mod">
        <pc:chgData name="Derai Lewis-Jones - Education Safeguarding Adviser" userId="e42ab23b-38cc-4f4c-b1a6-bab32ee76465" providerId="ADAL" clId="{1BDDBCC9-9E45-4307-91EA-793CD0092B39}" dt="2025-08-19T13:09:39.324" v="1401" actId="1076"/>
        <pc:sldMkLst>
          <pc:docMk/>
          <pc:sldMk cId="1947314991" sldId="334"/>
        </pc:sldMkLst>
        <pc:spChg chg="mod">
          <ac:chgData name="Derai Lewis-Jones - Education Safeguarding Adviser" userId="e42ab23b-38cc-4f4c-b1a6-bab32ee76465" providerId="ADAL" clId="{1BDDBCC9-9E45-4307-91EA-793CD0092B39}" dt="2025-08-19T13:09:39.324" v="1401" actId="1076"/>
          <ac:spMkLst>
            <pc:docMk/>
            <pc:sldMk cId="1947314991" sldId="334"/>
            <ac:spMk id="3" creationId="{9C19524A-787A-40B8-8984-6AECC6435BAC}"/>
          </ac:spMkLst>
        </pc:spChg>
        <pc:spChg chg="mod">
          <ac:chgData name="Derai Lewis-Jones - Education Safeguarding Adviser" userId="e42ab23b-38cc-4f4c-b1a6-bab32ee76465" providerId="ADAL" clId="{1BDDBCC9-9E45-4307-91EA-793CD0092B39}" dt="2025-08-19T12:28:45.987" v="718" actId="1076"/>
          <ac:spMkLst>
            <pc:docMk/>
            <pc:sldMk cId="1947314991" sldId="334"/>
            <ac:spMk id="4" creationId="{757B25DC-2E2B-59BA-02A2-FA724403CEEE}"/>
          </ac:spMkLst>
        </pc:spChg>
      </pc:sldChg>
      <pc:sldChg chg="del ord">
        <pc:chgData name="Derai Lewis-Jones - Education Safeguarding Adviser" userId="e42ab23b-38cc-4f4c-b1a6-bab32ee76465" providerId="ADAL" clId="{1BDDBCC9-9E45-4307-91EA-793CD0092B39}" dt="2025-08-19T12:53:59.720" v="807" actId="47"/>
        <pc:sldMkLst>
          <pc:docMk/>
          <pc:sldMk cId="887812259" sldId="335"/>
        </pc:sldMkLst>
      </pc:sldChg>
      <pc:sldChg chg="modSp mod">
        <pc:chgData name="Derai Lewis-Jones - Education Safeguarding Adviser" userId="e42ab23b-38cc-4f4c-b1a6-bab32ee76465" providerId="ADAL" clId="{1BDDBCC9-9E45-4307-91EA-793CD0092B39}" dt="2025-08-19T13:17:01.772" v="1443" actId="2711"/>
        <pc:sldMkLst>
          <pc:docMk/>
          <pc:sldMk cId="60531394" sldId="336"/>
        </pc:sldMkLst>
        <pc:spChg chg="mod">
          <ac:chgData name="Derai Lewis-Jones - Education Safeguarding Adviser" userId="e42ab23b-38cc-4f4c-b1a6-bab32ee76465" providerId="ADAL" clId="{1BDDBCC9-9E45-4307-91EA-793CD0092B39}" dt="2025-08-19T13:16:15.006" v="1437" actId="14100"/>
          <ac:spMkLst>
            <pc:docMk/>
            <pc:sldMk cId="60531394" sldId="336"/>
            <ac:spMk id="2" creationId="{AB520543-2668-2B31-31A2-DFDD593CB794}"/>
          </ac:spMkLst>
        </pc:spChg>
        <pc:graphicFrameChg chg="mod">
          <ac:chgData name="Derai Lewis-Jones - Education Safeguarding Adviser" userId="e42ab23b-38cc-4f4c-b1a6-bab32ee76465" providerId="ADAL" clId="{1BDDBCC9-9E45-4307-91EA-793CD0092B39}" dt="2025-08-19T13:17:01.772" v="1443" actId="2711"/>
          <ac:graphicFrameMkLst>
            <pc:docMk/>
            <pc:sldMk cId="60531394" sldId="336"/>
            <ac:graphicFrameMk id="5" creationId="{2C43655D-A14A-7E26-EEC2-50BDD2623B11}"/>
          </ac:graphicFrameMkLst>
        </pc:graphicFrameChg>
      </pc:sldChg>
      <pc:sldChg chg="modSp mod">
        <pc:chgData name="Derai Lewis-Jones - Education Safeguarding Adviser" userId="e42ab23b-38cc-4f4c-b1a6-bab32ee76465" providerId="ADAL" clId="{1BDDBCC9-9E45-4307-91EA-793CD0092B39}" dt="2025-08-19T13:19:52.689" v="1458" actId="2711"/>
        <pc:sldMkLst>
          <pc:docMk/>
          <pc:sldMk cId="3253586646" sldId="338"/>
        </pc:sldMkLst>
        <pc:spChg chg="mod">
          <ac:chgData name="Derai Lewis-Jones - Education Safeguarding Adviser" userId="e42ab23b-38cc-4f4c-b1a6-bab32ee76465" providerId="ADAL" clId="{1BDDBCC9-9E45-4307-91EA-793CD0092B39}" dt="2025-08-19T13:19:46.542" v="1457" actId="2711"/>
          <ac:spMkLst>
            <pc:docMk/>
            <pc:sldMk cId="3253586646" sldId="338"/>
            <ac:spMk id="2" creationId="{AB520543-2668-2B31-31A2-DFDD593CB794}"/>
          </ac:spMkLst>
        </pc:spChg>
        <pc:spChg chg="mod">
          <ac:chgData name="Derai Lewis-Jones - Education Safeguarding Adviser" userId="e42ab23b-38cc-4f4c-b1a6-bab32ee76465" providerId="ADAL" clId="{1BDDBCC9-9E45-4307-91EA-793CD0092B39}" dt="2025-08-19T13:19:52.689" v="1458" actId="2711"/>
          <ac:spMkLst>
            <pc:docMk/>
            <pc:sldMk cId="3253586646" sldId="338"/>
            <ac:spMk id="8" creationId="{C916C29F-670F-95DA-FA97-65028796BFE0}"/>
          </ac:spMkLst>
        </pc:spChg>
      </pc:sldChg>
      <pc:sldChg chg="del ord">
        <pc:chgData name="Derai Lewis-Jones - Education Safeguarding Adviser" userId="e42ab23b-38cc-4f4c-b1a6-bab32ee76465" providerId="ADAL" clId="{1BDDBCC9-9E45-4307-91EA-793CD0092B39}" dt="2025-08-19T12:54:04.230" v="810" actId="47"/>
        <pc:sldMkLst>
          <pc:docMk/>
          <pc:sldMk cId="2006660333" sldId="463"/>
        </pc:sldMkLst>
      </pc:sldChg>
      <pc:sldChg chg="del">
        <pc:chgData name="Derai Lewis-Jones - Education Safeguarding Adviser" userId="e42ab23b-38cc-4f4c-b1a6-bab32ee76465" providerId="ADAL" clId="{1BDDBCC9-9E45-4307-91EA-793CD0092B39}" dt="2025-08-19T12:55:03.744" v="813" actId="47"/>
        <pc:sldMkLst>
          <pc:docMk/>
          <pc:sldMk cId="619296690" sldId="3502"/>
        </pc:sldMkLst>
      </pc:sldChg>
      <pc:sldChg chg="del">
        <pc:chgData name="Derai Lewis-Jones - Education Safeguarding Adviser" userId="e42ab23b-38cc-4f4c-b1a6-bab32ee76465" providerId="ADAL" clId="{1BDDBCC9-9E45-4307-91EA-793CD0092B39}" dt="2025-08-19T12:54:55.305" v="811" actId="47"/>
        <pc:sldMkLst>
          <pc:docMk/>
          <pc:sldMk cId="764743537" sldId="3503"/>
        </pc:sldMkLst>
      </pc:sldChg>
      <pc:sldChg chg="modSp mod">
        <pc:chgData name="Derai Lewis-Jones - Education Safeguarding Adviser" userId="e42ab23b-38cc-4f4c-b1a6-bab32ee76465" providerId="ADAL" clId="{1BDDBCC9-9E45-4307-91EA-793CD0092B39}" dt="2025-08-19T12:25:25.529" v="707" actId="2711"/>
        <pc:sldMkLst>
          <pc:docMk/>
          <pc:sldMk cId="2394565395" sldId="3510"/>
        </pc:sldMkLst>
        <pc:spChg chg="mod">
          <ac:chgData name="Derai Lewis-Jones - Education Safeguarding Adviser" userId="e42ab23b-38cc-4f4c-b1a6-bab32ee76465" providerId="ADAL" clId="{1BDDBCC9-9E45-4307-91EA-793CD0092B39}" dt="2025-08-19T12:25:25.529" v="707" actId="2711"/>
          <ac:spMkLst>
            <pc:docMk/>
            <pc:sldMk cId="2394565395" sldId="3510"/>
            <ac:spMk id="2" creationId="{630497DB-6F80-7EBB-1EDD-F67C2623A76A}"/>
          </ac:spMkLst>
        </pc:spChg>
        <pc:spChg chg="mod">
          <ac:chgData name="Derai Lewis-Jones - Education Safeguarding Adviser" userId="e42ab23b-38cc-4f4c-b1a6-bab32ee76465" providerId="ADAL" clId="{1BDDBCC9-9E45-4307-91EA-793CD0092B39}" dt="2025-08-19T12:25:11.594" v="706" actId="2711"/>
          <ac:spMkLst>
            <pc:docMk/>
            <pc:sldMk cId="2394565395" sldId="3510"/>
            <ac:spMk id="3" creationId="{66FF32F9-2255-E5DE-3434-DA56BFA4156D}"/>
          </ac:spMkLst>
        </pc:spChg>
      </pc:sldChg>
      <pc:sldChg chg="del">
        <pc:chgData name="Derai Lewis-Jones - Education Safeguarding Adviser" userId="e42ab23b-38cc-4f4c-b1a6-bab32ee76465" providerId="ADAL" clId="{1BDDBCC9-9E45-4307-91EA-793CD0092B39}" dt="2025-08-19T12:55:02.112" v="812" actId="47"/>
        <pc:sldMkLst>
          <pc:docMk/>
          <pc:sldMk cId="2113397401" sldId="3534"/>
        </pc:sldMkLst>
      </pc:sldChg>
      <pc:sldChg chg="modSp mod">
        <pc:chgData name="Derai Lewis-Jones - Education Safeguarding Adviser" userId="e42ab23b-38cc-4f4c-b1a6-bab32ee76465" providerId="ADAL" clId="{1BDDBCC9-9E45-4307-91EA-793CD0092B39}" dt="2025-08-19T13:25:06.838" v="1467" actId="14100"/>
        <pc:sldMkLst>
          <pc:docMk/>
          <pc:sldMk cId="3486581097" sldId="3535"/>
        </pc:sldMkLst>
        <pc:spChg chg="mod">
          <ac:chgData name="Derai Lewis-Jones - Education Safeguarding Adviser" userId="e42ab23b-38cc-4f4c-b1a6-bab32ee76465" providerId="ADAL" clId="{1BDDBCC9-9E45-4307-91EA-793CD0092B39}" dt="2025-08-19T13:24:50.233" v="1464" actId="2711"/>
          <ac:spMkLst>
            <pc:docMk/>
            <pc:sldMk cId="3486581097" sldId="3535"/>
            <ac:spMk id="3" creationId="{9C19524A-787A-40B8-8984-6AECC6435BAC}"/>
          </ac:spMkLst>
        </pc:spChg>
        <pc:spChg chg="mod">
          <ac:chgData name="Derai Lewis-Jones - Education Safeguarding Adviser" userId="e42ab23b-38cc-4f4c-b1a6-bab32ee76465" providerId="ADAL" clId="{1BDDBCC9-9E45-4307-91EA-793CD0092B39}" dt="2025-08-19T13:25:06.838" v="1467" actId="14100"/>
          <ac:spMkLst>
            <pc:docMk/>
            <pc:sldMk cId="3486581097" sldId="3535"/>
            <ac:spMk id="4" creationId="{757B25DC-2E2B-59BA-02A2-FA724403CEEE}"/>
          </ac:spMkLst>
        </pc:spChg>
      </pc:sldChg>
      <pc:sldChg chg="del ord">
        <pc:chgData name="Derai Lewis-Jones - Education Safeguarding Adviser" userId="e42ab23b-38cc-4f4c-b1a6-bab32ee76465" providerId="ADAL" clId="{1BDDBCC9-9E45-4307-91EA-793CD0092B39}" dt="2025-08-19T12:54:02.586" v="809" actId="47"/>
        <pc:sldMkLst>
          <pc:docMk/>
          <pc:sldMk cId="42209906" sldId="3536"/>
        </pc:sldMkLst>
      </pc:sldChg>
      <pc:sldChg chg="modSp mod">
        <pc:chgData name="Derai Lewis-Jones - Education Safeguarding Adviser" userId="e42ab23b-38cc-4f4c-b1a6-bab32ee76465" providerId="ADAL" clId="{1BDDBCC9-9E45-4307-91EA-793CD0092B39}" dt="2025-08-19T13:22:49.341" v="1463" actId="2711"/>
        <pc:sldMkLst>
          <pc:docMk/>
          <pc:sldMk cId="2933123006" sldId="3537"/>
        </pc:sldMkLst>
        <pc:spChg chg="mod">
          <ac:chgData name="Derai Lewis-Jones - Education Safeguarding Adviser" userId="e42ab23b-38cc-4f4c-b1a6-bab32ee76465" providerId="ADAL" clId="{1BDDBCC9-9E45-4307-91EA-793CD0092B39}" dt="2025-08-19T13:22:15.710" v="1459" actId="2711"/>
          <ac:spMkLst>
            <pc:docMk/>
            <pc:sldMk cId="2933123006" sldId="3537"/>
            <ac:spMk id="2" creationId="{10AE9521-384A-480B-A08C-C0B65F6AB2AB}"/>
          </ac:spMkLst>
        </pc:spChg>
        <pc:spChg chg="mod">
          <ac:chgData name="Derai Lewis-Jones - Education Safeguarding Adviser" userId="e42ab23b-38cc-4f4c-b1a6-bab32ee76465" providerId="ADAL" clId="{1BDDBCC9-9E45-4307-91EA-793CD0092B39}" dt="2025-08-19T13:22:49.341" v="1463" actId="2711"/>
          <ac:spMkLst>
            <pc:docMk/>
            <pc:sldMk cId="2933123006" sldId="3537"/>
            <ac:spMk id="7" creationId="{1B07819B-2FBA-D07B-7181-9BF61631901C}"/>
          </ac:spMkLst>
        </pc:spChg>
        <pc:spChg chg="mod">
          <ac:chgData name="Derai Lewis-Jones - Education Safeguarding Adviser" userId="e42ab23b-38cc-4f4c-b1a6-bab32ee76465" providerId="ADAL" clId="{1BDDBCC9-9E45-4307-91EA-793CD0092B39}" dt="2025-08-19T13:22:30.509" v="1461" actId="2711"/>
          <ac:spMkLst>
            <pc:docMk/>
            <pc:sldMk cId="2933123006" sldId="3537"/>
            <ac:spMk id="15" creationId="{10B14C07-4ECB-BBD5-C72B-732AF05D4488}"/>
          </ac:spMkLst>
        </pc:spChg>
        <pc:spChg chg="mod">
          <ac:chgData name="Derai Lewis-Jones - Education Safeguarding Adviser" userId="e42ab23b-38cc-4f4c-b1a6-bab32ee76465" providerId="ADAL" clId="{1BDDBCC9-9E45-4307-91EA-793CD0092B39}" dt="2025-08-19T13:22:49.341" v="1463" actId="2711"/>
          <ac:spMkLst>
            <pc:docMk/>
            <pc:sldMk cId="2933123006" sldId="3537"/>
            <ac:spMk id="16" creationId="{B9A52D7B-92C9-096C-1F18-42FA4D6A970B}"/>
          </ac:spMkLst>
        </pc:spChg>
        <pc:spChg chg="mod">
          <ac:chgData name="Derai Lewis-Jones - Education Safeguarding Adviser" userId="e42ab23b-38cc-4f4c-b1a6-bab32ee76465" providerId="ADAL" clId="{1BDDBCC9-9E45-4307-91EA-793CD0092B39}" dt="2025-08-19T13:22:49.341" v="1463" actId="2711"/>
          <ac:spMkLst>
            <pc:docMk/>
            <pc:sldMk cId="2933123006" sldId="3537"/>
            <ac:spMk id="18" creationId="{ABF10046-C306-F187-5953-A5EFFB590319}"/>
          </ac:spMkLst>
        </pc:spChg>
        <pc:spChg chg="mod">
          <ac:chgData name="Derai Lewis-Jones - Education Safeguarding Adviser" userId="e42ab23b-38cc-4f4c-b1a6-bab32ee76465" providerId="ADAL" clId="{1BDDBCC9-9E45-4307-91EA-793CD0092B39}" dt="2025-08-19T13:22:49.341" v="1463" actId="2711"/>
          <ac:spMkLst>
            <pc:docMk/>
            <pc:sldMk cId="2933123006" sldId="3537"/>
            <ac:spMk id="19" creationId="{3DB1F120-1E5C-EA1E-B70A-AD351D29B30E}"/>
          </ac:spMkLst>
        </pc:spChg>
      </pc:sldChg>
      <pc:sldChg chg="del ord">
        <pc:chgData name="Derai Lewis-Jones - Education Safeguarding Adviser" userId="e42ab23b-38cc-4f4c-b1a6-bab32ee76465" providerId="ADAL" clId="{1BDDBCC9-9E45-4307-91EA-793CD0092B39}" dt="2025-08-19T12:54:01.134" v="808" actId="47"/>
        <pc:sldMkLst>
          <pc:docMk/>
          <pc:sldMk cId="2896193003" sldId="3538"/>
        </pc:sldMkLst>
      </pc:sldChg>
      <pc:sldChg chg="modSp mod modNotesTx">
        <pc:chgData name="Derai Lewis-Jones - Education Safeguarding Adviser" userId="e42ab23b-38cc-4f4c-b1a6-bab32ee76465" providerId="ADAL" clId="{1BDDBCC9-9E45-4307-91EA-793CD0092B39}" dt="2025-08-20T10:11:28.344" v="1542" actId="20577"/>
        <pc:sldMkLst>
          <pc:docMk/>
          <pc:sldMk cId="2450833606" sldId="3539"/>
        </pc:sldMkLst>
        <pc:spChg chg="mod">
          <ac:chgData name="Derai Lewis-Jones - Education Safeguarding Adviser" userId="e42ab23b-38cc-4f4c-b1a6-bab32ee76465" providerId="ADAL" clId="{1BDDBCC9-9E45-4307-91EA-793CD0092B39}" dt="2025-08-19T13:25:21.527" v="1468" actId="2711"/>
          <ac:spMkLst>
            <pc:docMk/>
            <pc:sldMk cId="2450833606" sldId="3539"/>
            <ac:spMk id="3" creationId="{9C19524A-787A-40B8-8984-6AECC6435BAC}"/>
          </ac:spMkLst>
        </pc:spChg>
        <pc:spChg chg="mod">
          <ac:chgData name="Derai Lewis-Jones - Education Safeguarding Adviser" userId="e42ab23b-38cc-4f4c-b1a6-bab32ee76465" providerId="ADAL" clId="{1BDDBCC9-9E45-4307-91EA-793CD0092B39}" dt="2025-08-19T13:25:53.766" v="1471" actId="14100"/>
          <ac:spMkLst>
            <pc:docMk/>
            <pc:sldMk cId="2450833606" sldId="3539"/>
            <ac:spMk id="4" creationId="{757B25DC-2E2B-59BA-02A2-FA724403CEEE}"/>
          </ac:spMkLst>
        </pc:spChg>
      </pc:sldChg>
      <pc:sldChg chg="modSp mod">
        <pc:chgData name="Derai Lewis-Jones - Education Safeguarding Adviser" userId="e42ab23b-38cc-4f4c-b1a6-bab32ee76465" providerId="ADAL" clId="{1BDDBCC9-9E45-4307-91EA-793CD0092B39}" dt="2025-08-19T13:28:14.373" v="1478" actId="2711"/>
        <pc:sldMkLst>
          <pc:docMk/>
          <pc:sldMk cId="1107812330" sldId="3540"/>
        </pc:sldMkLst>
      </pc:sldChg>
      <pc:sldChg chg="delSp modSp mod ord">
        <pc:chgData name="Derai Lewis-Jones - Education Safeguarding Adviser" userId="e42ab23b-38cc-4f4c-b1a6-bab32ee76465" providerId="ADAL" clId="{1BDDBCC9-9E45-4307-91EA-793CD0092B39}" dt="2025-08-19T13:28:59.200" v="1481" actId="1076"/>
        <pc:sldMkLst>
          <pc:docMk/>
          <pc:sldMk cId="1525268144" sldId="3542"/>
        </pc:sldMkLst>
      </pc:sldChg>
      <pc:sldChg chg="addSp delSp modSp mod ord modNotesTx">
        <pc:chgData name="Derai Lewis-Jones - Education Safeguarding Adviser" userId="e42ab23b-38cc-4f4c-b1a6-bab32ee76465" providerId="ADAL" clId="{1BDDBCC9-9E45-4307-91EA-793CD0092B39}" dt="2025-08-19T13:29:41.119" v="1485" actId="14100"/>
        <pc:sldMkLst>
          <pc:docMk/>
          <pc:sldMk cId="3026215346" sldId="3543"/>
        </pc:sldMkLst>
      </pc:sldChg>
      <pc:sldChg chg="del ord">
        <pc:chgData name="Derai Lewis-Jones - Education Safeguarding Adviser" userId="e42ab23b-38cc-4f4c-b1a6-bab32ee76465" providerId="ADAL" clId="{1BDDBCC9-9E45-4307-91EA-793CD0092B39}" dt="2025-08-19T12:53:51.989" v="803" actId="47"/>
        <pc:sldMkLst>
          <pc:docMk/>
          <pc:sldMk cId="337059846" sldId="3544"/>
        </pc:sldMkLst>
      </pc:sldChg>
      <pc:sldChg chg="del ord">
        <pc:chgData name="Derai Lewis-Jones - Education Safeguarding Adviser" userId="e42ab23b-38cc-4f4c-b1a6-bab32ee76465" providerId="ADAL" clId="{1BDDBCC9-9E45-4307-91EA-793CD0092B39}" dt="2025-08-19T12:53:53.705" v="804" actId="47"/>
        <pc:sldMkLst>
          <pc:docMk/>
          <pc:sldMk cId="2619750864" sldId="3545"/>
        </pc:sldMkLst>
      </pc:sldChg>
      <pc:sldChg chg="addSp modSp mod modNotesTx">
        <pc:chgData name="Derai Lewis-Jones - Education Safeguarding Adviser" userId="e42ab23b-38cc-4f4c-b1a6-bab32ee76465" providerId="ADAL" clId="{1BDDBCC9-9E45-4307-91EA-793CD0092B39}" dt="2025-08-19T13:32:23.420" v="1515" actId="20577"/>
        <pc:sldMkLst>
          <pc:docMk/>
          <pc:sldMk cId="1803274438" sldId="3546"/>
        </pc:sldMkLst>
      </pc:sldChg>
      <pc:sldChg chg="del ord">
        <pc:chgData name="Derai Lewis-Jones - Education Safeguarding Adviser" userId="e42ab23b-38cc-4f4c-b1a6-bab32ee76465" providerId="ADAL" clId="{1BDDBCC9-9E45-4307-91EA-793CD0092B39}" dt="2025-08-19T12:53:56.296" v="805" actId="47"/>
        <pc:sldMkLst>
          <pc:docMk/>
          <pc:sldMk cId="2899026719" sldId="3547"/>
        </pc:sldMkLst>
      </pc:sldChg>
      <pc:sldChg chg="del ord">
        <pc:chgData name="Derai Lewis-Jones - Education Safeguarding Adviser" userId="e42ab23b-38cc-4f4c-b1a6-bab32ee76465" providerId="ADAL" clId="{1BDDBCC9-9E45-4307-91EA-793CD0092B39}" dt="2025-08-19T12:53:58.270" v="806" actId="47"/>
        <pc:sldMkLst>
          <pc:docMk/>
          <pc:sldMk cId="3147003419" sldId="3548"/>
        </pc:sldMkLst>
      </pc:sldChg>
      <pc:sldChg chg="modSp mod modNotesTx">
        <pc:chgData name="Derai Lewis-Jones - Education Safeguarding Adviser" userId="e42ab23b-38cc-4f4c-b1a6-bab32ee76465" providerId="ADAL" clId="{1BDDBCC9-9E45-4307-91EA-793CD0092B39}" dt="2025-08-19T13:08:59.598" v="1398" actId="20577"/>
        <pc:sldMkLst>
          <pc:docMk/>
          <pc:sldMk cId="1666539729" sldId="3549"/>
        </pc:sldMkLst>
        <pc:spChg chg="mod">
          <ac:chgData name="Derai Lewis-Jones - Education Safeguarding Adviser" userId="e42ab23b-38cc-4f4c-b1a6-bab32ee76465" providerId="ADAL" clId="{1BDDBCC9-9E45-4307-91EA-793CD0092B39}" dt="2025-08-19T13:01:25.030" v="816" actId="20577"/>
          <ac:spMkLst>
            <pc:docMk/>
            <pc:sldMk cId="1666539729" sldId="3549"/>
            <ac:spMk id="3" creationId="{9C19524A-787A-40B8-8984-6AECC6435BAC}"/>
          </ac:spMkLst>
        </pc:spChg>
        <pc:spChg chg="mod">
          <ac:chgData name="Derai Lewis-Jones - Education Safeguarding Adviser" userId="e42ab23b-38cc-4f4c-b1a6-bab32ee76465" providerId="ADAL" clId="{1BDDBCC9-9E45-4307-91EA-793CD0092B39}" dt="2025-08-19T13:06:30.497" v="1385" actId="20577"/>
          <ac:spMkLst>
            <pc:docMk/>
            <pc:sldMk cId="1666539729" sldId="3549"/>
            <ac:spMk id="4" creationId="{757B25DC-2E2B-59BA-02A2-FA724403CEEE}"/>
          </ac:spMkLst>
        </pc:spChg>
      </pc:sldChg>
      <pc:sldChg chg="del modNotesTx">
        <pc:chgData name="Derai Lewis-Jones - Education Safeguarding Adviser" userId="e42ab23b-38cc-4f4c-b1a6-bab32ee76465" providerId="ADAL" clId="{1BDDBCC9-9E45-4307-91EA-793CD0092B39}" dt="2025-08-19T13:09:05.829" v="1399" actId="47"/>
        <pc:sldMkLst>
          <pc:docMk/>
          <pc:sldMk cId="3564218484" sldId="3550"/>
        </pc:sldMkLst>
      </pc:sldChg>
      <pc:sldChg chg="del">
        <pc:chgData name="Derai Lewis-Jones - Education Safeguarding Adviser" userId="e42ab23b-38cc-4f4c-b1a6-bab32ee76465" providerId="ADAL" clId="{1BDDBCC9-9E45-4307-91EA-793CD0092B39}" dt="2025-08-19T13:09:16.392" v="1400" actId="47"/>
        <pc:sldMkLst>
          <pc:docMk/>
          <pc:sldMk cId="2857908415" sldId="3551"/>
        </pc:sldMkLst>
      </pc:sldChg>
      <pc:sldChg chg="modSp mod">
        <pc:chgData name="Derai Lewis-Jones - Education Safeguarding Adviser" userId="e42ab23b-38cc-4f4c-b1a6-bab32ee76465" providerId="ADAL" clId="{1BDDBCC9-9E45-4307-91EA-793CD0092B39}" dt="2025-08-19T13:15:52.032" v="1435" actId="207"/>
        <pc:sldMkLst>
          <pc:docMk/>
          <pc:sldMk cId="52852092" sldId="3552"/>
        </pc:sldMkLst>
        <pc:spChg chg="mod">
          <ac:chgData name="Derai Lewis-Jones - Education Safeguarding Adviser" userId="e42ab23b-38cc-4f4c-b1a6-bab32ee76465" providerId="ADAL" clId="{1BDDBCC9-9E45-4307-91EA-793CD0092B39}" dt="2025-08-19T13:12:44.975" v="1418" actId="2711"/>
          <ac:spMkLst>
            <pc:docMk/>
            <pc:sldMk cId="52852092" sldId="3552"/>
            <ac:spMk id="2" creationId="{F2ADB12D-7D43-EAC7-C70C-01D027D5D6FF}"/>
          </ac:spMkLst>
        </pc:spChg>
        <pc:spChg chg="mod">
          <ac:chgData name="Derai Lewis-Jones - Education Safeguarding Adviser" userId="e42ab23b-38cc-4f4c-b1a6-bab32ee76465" providerId="ADAL" clId="{1BDDBCC9-9E45-4307-91EA-793CD0092B39}" dt="2025-08-19T13:13:57.053" v="1427" actId="14100"/>
          <ac:spMkLst>
            <pc:docMk/>
            <pc:sldMk cId="52852092" sldId="3552"/>
            <ac:spMk id="12" creationId="{80F7318D-920D-C686-2CE3-3CA0681EF21E}"/>
          </ac:spMkLst>
        </pc:spChg>
        <pc:spChg chg="mod">
          <ac:chgData name="Derai Lewis-Jones - Education Safeguarding Adviser" userId="e42ab23b-38cc-4f4c-b1a6-bab32ee76465" providerId="ADAL" clId="{1BDDBCC9-9E45-4307-91EA-793CD0092B39}" dt="2025-08-19T13:13:52.380" v="1426" actId="14100"/>
          <ac:spMkLst>
            <pc:docMk/>
            <pc:sldMk cId="52852092" sldId="3552"/>
            <ac:spMk id="13" creationId="{5DC5A72D-9302-3F14-3CA8-45426D0A76C0}"/>
          </ac:spMkLst>
        </pc:spChg>
        <pc:spChg chg="mod">
          <ac:chgData name="Derai Lewis-Jones - Education Safeguarding Adviser" userId="e42ab23b-38cc-4f4c-b1a6-bab32ee76465" providerId="ADAL" clId="{1BDDBCC9-9E45-4307-91EA-793CD0092B39}" dt="2025-08-19T13:15:52.032" v="1435" actId="207"/>
          <ac:spMkLst>
            <pc:docMk/>
            <pc:sldMk cId="52852092" sldId="3552"/>
            <ac:spMk id="14" creationId="{1E3B8434-71F4-3A66-BCA0-74C17DA11B71}"/>
          </ac:spMkLst>
        </pc:spChg>
        <pc:spChg chg="mod">
          <ac:chgData name="Derai Lewis-Jones - Education Safeguarding Adviser" userId="e42ab23b-38cc-4f4c-b1a6-bab32ee76465" providerId="ADAL" clId="{1BDDBCC9-9E45-4307-91EA-793CD0092B39}" dt="2025-08-19T13:14:42.751" v="1431" actId="2711"/>
          <ac:spMkLst>
            <pc:docMk/>
            <pc:sldMk cId="52852092" sldId="3552"/>
            <ac:spMk id="17" creationId="{F5CA9600-7262-2590-59C3-7DC9FE601DEB}"/>
          </ac:spMkLst>
        </pc:spChg>
        <pc:spChg chg="mod">
          <ac:chgData name="Derai Lewis-Jones - Education Safeguarding Adviser" userId="e42ab23b-38cc-4f4c-b1a6-bab32ee76465" providerId="ADAL" clId="{1BDDBCC9-9E45-4307-91EA-793CD0092B39}" dt="2025-08-19T13:14:36.051" v="1430" actId="2711"/>
          <ac:spMkLst>
            <pc:docMk/>
            <pc:sldMk cId="52852092" sldId="3552"/>
            <ac:spMk id="18" creationId="{88C820D2-E880-4933-038B-8F10A6D28665}"/>
          </ac:spMkLst>
        </pc:spChg>
      </pc:sldChg>
      <pc:sldChg chg="del">
        <pc:chgData name="Derai Lewis-Jones - Education Safeguarding Adviser" userId="e42ab23b-38cc-4f4c-b1a6-bab32ee76465" providerId="ADAL" clId="{1BDDBCC9-9E45-4307-91EA-793CD0092B39}" dt="2025-08-19T12:39:57.285" v="725" actId="2696"/>
        <pc:sldMkLst>
          <pc:docMk/>
          <pc:sldMk cId="2901420147" sldId="3553"/>
        </pc:sldMkLst>
      </pc:sldChg>
      <pc:sldChg chg="del">
        <pc:chgData name="Derai Lewis-Jones - Education Safeguarding Adviser" userId="e42ab23b-38cc-4f4c-b1a6-bab32ee76465" providerId="ADAL" clId="{1BDDBCC9-9E45-4307-91EA-793CD0092B39}" dt="2025-08-19T12:40:00.090" v="726" actId="2696"/>
        <pc:sldMkLst>
          <pc:docMk/>
          <pc:sldMk cId="906222191" sldId="3554"/>
        </pc:sldMkLst>
      </pc:sldChg>
      <pc:sldChg chg="del">
        <pc:chgData name="Derai Lewis-Jones - Education Safeguarding Adviser" userId="e42ab23b-38cc-4f4c-b1a6-bab32ee76465" providerId="ADAL" clId="{1BDDBCC9-9E45-4307-91EA-793CD0092B39}" dt="2025-08-19T12:40:02.846" v="727" actId="2696"/>
        <pc:sldMkLst>
          <pc:docMk/>
          <pc:sldMk cId="2159414503" sldId="3555"/>
        </pc:sldMkLst>
      </pc:sldChg>
      <pc:sldChg chg="del">
        <pc:chgData name="Derai Lewis-Jones - Education Safeguarding Adviser" userId="e42ab23b-38cc-4f4c-b1a6-bab32ee76465" providerId="ADAL" clId="{1BDDBCC9-9E45-4307-91EA-793CD0092B39}" dt="2025-08-19T12:40:05.445" v="728" actId="2696"/>
        <pc:sldMkLst>
          <pc:docMk/>
          <pc:sldMk cId="3595647206" sldId="3556"/>
        </pc:sldMkLst>
      </pc:sldChg>
      <pc:sldMasterChg chg="del delSldLayout">
        <pc:chgData name="Derai Lewis-Jones - Education Safeguarding Adviser" userId="e42ab23b-38cc-4f4c-b1a6-bab32ee76465" providerId="ADAL" clId="{1BDDBCC9-9E45-4307-91EA-793CD0092B39}" dt="2025-08-19T12:55:02.112" v="812" actId="47"/>
        <pc:sldMasterMkLst>
          <pc:docMk/>
          <pc:sldMasterMk cId="3808771764" sldId="2147483703"/>
        </pc:sldMasterMkLst>
        <pc:sldLayoutChg chg="del">
          <pc:chgData name="Derai Lewis-Jones - Education Safeguarding Adviser" userId="e42ab23b-38cc-4f4c-b1a6-bab32ee76465" providerId="ADAL" clId="{1BDDBCC9-9E45-4307-91EA-793CD0092B39}" dt="2025-08-19T12:55:02.112" v="812" actId="47"/>
          <pc:sldLayoutMkLst>
            <pc:docMk/>
            <pc:sldMasterMk cId="3808771764" sldId="2147483703"/>
            <pc:sldLayoutMk cId="4266102266" sldId="2147483704"/>
          </pc:sldLayoutMkLst>
        </pc:sldLayoutChg>
        <pc:sldLayoutChg chg="del">
          <pc:chgData name="Derai Lewis-Jones - Education Safeguarding Adviser" userId="e42ab23b-38cc-4f4c-b1a6-bab32ee76465" providerId="ADAL" clId="{1BDDBCC9-9E45-4307-91EA-793CD0092B39}" dt="2025-08-19T12:55:02.112" v="812" actId="47"/>
          <pc:sldLayoutMkLst>
            <pc:docMk/>
            <pc:sldMasterMk cId="3808771764" sldId="2147483703"/>
            <pc:sldLayoutMk cId="2621803686" sldId="2147483705"/>
          </pc:sldLayoutMkLst>
        </pc:sldLayoutChg>
        <pc:sldLayoutChg chg="del">
          <pc:chgData name="Derai Lewis-Jones - Education Safeguarding Adviser" userId="e42ab23b-38cc-4f4c-b1a6-bab32ee76465" providerId="ADAL" clId="{1BDDBCC9-9E45-4307-91EA-793CD0092B39}" dt="2025-08-19T12:55:02.112" v="812" actId="47"/>
          <pc:sldLayoutMkLst>
            <pc:docMk/>
            <pc:sldMasterMk cId="3808771764" sldId="2147483703"/>
            <pc:sldLayoutMk cId="1639018773" sldId="2147483706"/>
          </pc:sldLayoutMkLst>
        </pc:sldLayoutChg>
        <pc:sldLayoutChg chg="del">
          <pc:chgData name="Derai Lewis-Jones - Education Safeguarding Adviser" userId="e42ab23b-38cc-4f4c-b1a6-bab32ee76465" providerId="ADAL" clId="{1BDDBCC9-9E45-4307-91EA-793CD0092B39}" dt="2025-08-19T12:55:02.112" v="812" actId="47"/>
          <pc:sldLayoutMkLst>
            <pc:docMk/>
            <pc:sldMasterMk cId="3808771764" sldId="2147483703"/>
            <pc:sldLayoutMk cId="2504323303" sldId="2147483707"/>
          </pc:sldLayoutMkLst>
        </pc:sldLayoutChg>
        <pc:sldLayoutChg chg="del">
          <pc:chgData name="Derai Lewis-Jones - Education Safeguarding Adviser" userId="e42ab23b-38cc-4f4c-b1a6-bab32ee76465" providerId="ADAL" clId="{1BDDBCC9-9E45-4307-91EA-793CD0092B39}" dt="2025-08-19T12:55:02.112" v="812" actId="47"/>
          <pc:sldLayoutMkLst>
            <pc:docMk/>
            <pc:sldMasterMk cId="3808771764" sldId="2147483703"/>
            <pc:sldLayoutMk cId="2419491296" sldId="2147483708"/>
          </pc:sldLayoutMkLst>
        </pc:sldLayoutChg>
        <pc:sldLayoutChg chg="del">
          <pc:chgData name="Derai Lewis-Jones - Education Safeguarding Adviser" userId="e42ab23b-38cc-4f4c-b1a6-bab32ee76465" providerId="ADAL" clId="{1BDDBCC9-9E45-4307-91EA-793CD0092B39}" dt="2025-08-19T12:55:02.112" v="812" actId="47"/>
          <pc:sldLayoutMkLst>
            <pc:docMk/>
            <pc:sldMasterMk cId="3808771764" sldId="2147483703"/>
            <pc:sldLayoutMk cId="1819235017" sldId="2147483709"/>
          </pc:sldLayoutMkLst>
        </pc:sldLayoutChg>
        <pc:sldLayoutChg chg="del">
          <pc:chgData name="Derai Lewis-Jones - Education Safeguarding Adviser" userId="e42ab23b-38cc-4f4c-b1a6-bab32ee76465" providerId="ADAL" clId="{1BDDBCC9-9E45-4307-91EA-793CD0092B39}" dt="2025-08-19T12:55:02.112" v="812" actId="47"/>
          <pc:sldLayoutMkLst>
            <pc:docMk/>
            <pc:sldMasterMk cId="3808771764" sldId="2147483703"/>
            <pc:sldLayoutMk cId="2412643543" sldId="2147483710"/>
          </pc:sldLayoutMkLst>
        </pc:sldLayoutChg>
        <pc:sldLayoutChg chg="del">
          <pc:chgData name="Derai Lewis-Jones - Education Safeguarding Adviser" userId="e42ab23b-38cc-4f4c-b1a6-bab32ee76465" providerId="ADAL" clId="{1BDDBCC9-9E45-4307-91EA-793CD0092B39}" dt="2025-08-19T12:55:02.112" v="812" actId="47"/>
          <pc:sldLayoutMkLst>
            <pc:docMk/>
            <pc:sldMasterMk cId="3808771764" sldId="2147483703"/>
            <pc:sldLayoutMk cId="3663207274" sldId="2147483711"/>
          </pc:sldLayoutMkLst>
        </pc:sldLayoutChg>
        <pc:sldLayoutChg chg="del">
          <pc:chgData name="Derai Lewis-Jones - Education Safeguarding Adviser" userId="e42ab23b-38cc-4f4c-b1a6-bab32ee76465" providerId="ADAL" clId="{1BDDBCC9-9E45-4307-91EA-793CD0092B39}" dt="2025-08-19T12:55:02.112" v="812" actId="47"/>
          <pc:sldLayoutMkLst>
            <pc:docMk/>
            <pc:sldMasterMk cId="3808771764" sldId="2147483703"/>
            <pc:sldLayoutMk cId="583221067" sldId="2147483712"/>
          </pc:sldLayoutMkLst>
        </pc:sldLayoutChg>
        <pc:sldLayoutChg chg="del">
          <pc:chgData name="Derai Lewis-Jones - Education Safeguarding Adviser" userId="e42ab23b-38cc-4f4c-b1a6-bab32ee76465" providerId="ADAL" clId="{1BDDBCC9-9E45-4307-91EA-793CD0092B39}" dt="2025-08-19T12:55:02.112" v="812" actId="47"/>
          <pc:sldLayoutMkLst>
            <pc:docMk/>
            <pc:sldMasterMk cId="3808771764" sldId="2147483703"/>
            <pc:sldLayoutMk cId="4022096315" sldId="2147483713"/>
          </pc:sldLayoutMkLst>
        </pc:sldLayoutChg>
        <pc:sldLayoutChg chg="del">
          <pc:chgData name="Derai Lewis-Jones - Education Safeguarding Adviser" userId="e42ab23b-38cc-4f4c-b1a6-bab32ee76465" providerId="ADAL" clId="{1BDDBCC9-9E45-4307-91EA-793CD0092B39}" dt="2025-08-19T12:55:02.112" v="812" actId="47"/>
          <pc:sldLayoutMkLst>
            <pc:docMk/>
            <pc:sldMasterMk cId="3808771764" sldId="2147483703"/>
            <pc:sldLayoutMk cId="3577042141" sldId="2147483714"/>
          </pc:sldLayoutMkLst>
        </pc:sldLayoutChg>
        <pc:sldLayoutChg chg="del">
          <pc:chgData name="Derai Lewis-Jones - Education Safeguarding Adviser" userId="e42ab23b-38cc-4f4c-b1a6-bab32ee76465" providerId="ADAL" clId="{1BDDBCC9-9E45-4307-91EA-793CD0092B39}" dt="2025-08-19T12:55:02.112" v="812" actId="47"/>
          <pc:sldLayoutMkLst>
            <pc:docMk/>
            <pc:sldMasterMk cId="3808771764" sldId="2147483703"/>
            <pc:sldLayoutMk cId="2283513093" sldId="2147483715"/>
          </pc:sldLayoutMkLst>
        </pc:sldLayoutChg>
        <pc:sldLayoutChg chg="del">
          <pc:chgData name="Derai Lewis-Jones - Education Safeguarding Adviser" userId="e42ab23b-38cc-4f4c-b1a6-bab32ee76465" providerId="ADAL" clId="{1BDDBCC9-9E45-4307-91EA-793CD0092B39}" dt="2025-08-19T12:55:02.112" v="812" actId="47"/>
          <pc:sldLayoutMkLst>
            <pc:docMk/>
            <pc:sldMasterMk cId="3808771764" sldId="2147483703"/>
            <pc:sldLayoutMk cId="2535723017" sldId="2147483716"/>
          </pc:sldLayoutMkLst>
        </pc:sldLayoutChg>
        <pc:sldLayoutChg chg="del">
          <pc:chgData name="Derai Lewis-Jones - Education Safeguarding Adviser" userId="e42ab23b-38cc-4f4c-b1a6-bab32ee76465" providerId="ADAL" clId="{1BDDBCC9-9E45-4307-91EA-793CD0092B39}" dt="2025-08-19T12:55:02.112" v="812" actId="47"/>
          <pc:sldLayoutMkLst>
            <pc:docMk/>
            <pc:sldMasterMk cId="3808771764" sldId="2147483703"/>
            <pc:sldLayoutMk cId="1767395698" sldId="2147483717"/>
          </pc:sldLayoutMkLst>
        </pc:sldLayoutChg>
      </pc:sldMasterChg>
      <pc:sldMasterChg chg="del delSldLayout">
        <pc:chgData name="Derai Lewis-Jones - Education Safeguarding Adviser" userId="e42ab23b-38cc-4f4c-b1a6-bab32ee76465" providerId="ADAL" clId="{1BDDBCC9-9E45-4307-91EA-793CD0092B39}" dt="2025-08-19T12:54:04.230" v="810" actId="47"/>
        <pc:sldMasterMkLst>
          <pc:docMk/>
          <pc:sldMasterMk cId="3551193180" sldId="2147483718"/>
        </pc:sldMasterMkLst>
        <pc:sldLayoutChg chg="del">
          <pc:chgData name="Derai Lewis-Jones - Education Safeguarding Adviser" userId="e42ab23b-38cc-4f4c-b1a6-bab32ee76465" providerId="ADAL" clId="{1BDDBCC9-9E45-4307-91EA-793CD0092B39}" dt="2025-08-19T12:54:04.230" v="810" actId="47"/>
          <pc:sldLayoutMkLst>
            <pc:docMk/>
            <pc:sldMasterMk cId="3551193180" sldId="2147483718"/>
            <pc:sldLayoutMk cId="666141560" sldId="2147483719"/>
          </pc:sldLayoutMkLst>
        </pc:sldLayoutChg>
        <pc:sldLayoutChg chg="del">
          <pc:chgData name="Derai Lewis-Jones - Education Safeguarding Adviser" userId="e42ab23b-38cc-4f4c-b1a6-bab32ee76465" providerId="ADAL" clId="{1BDDBCC9-9E45-4307-91EA-793CD0092B39}" dt="2025-08-19T12:54:04.230" v="810" actId="47"/>
          <pc:sldLayoutMkLst>
            <pc:docMk/>
            <pc:sldMasterMk cId="3551193180" sldId="2147483718"/>
            <pc:sldLayoutMk cId="1026443406" sldId="2147483720"/>
          </pc:sldLayoutMkLst>
        </pc:sldLayoutChg>
        <pc:sldLayoutChg chg="del">
          <pc:chgData name="Derai Lewis-Jones - Education Safeguarding Adviser" userId="e42ab23b-38cc-4f4c-b1a6-bab32ee76465" providerId="ADAL" clId="{1BDDBCC9-9E45-4307-91EA-793CD0092B39}" dt="2025-08-19T12:54:04.230" v="810" actId="47"/>
          <pc:sldLayoutMkLst>
            <pc:docMk/>
            <pc:sldMasterMk cId="3551193180" sldId="2147483718"/>
            <pc:sldLayoutMk cId="3748514577" sldId="2147483721"/>
          </pc:sldLayoutMkLst>
        </pc:sldLayoutChg>
        <pc:sldLayoutChg chg="del">
          <pc:chgData name="Derai Lewis-Jones - Education Safeguarding Adviser" userId="e42ab23b-38cc-4f4c-b1a6-bab32ee76465" providerId="ADAL" clId="{1BDDBCC9-9E45-4307-91EA-793CD0092B39}" dt="2025-08-19T12:54:04.230" v="810" actId="47"/>
          <pc:sldLayoutMkLst>
            <pc:docMk/>
            <pc:sldMasterMk cId="3551193180" sldId="2147483718"/>
            <pc:sldLayoutMk cId="773440090" sldId="2147483722"/>
          </pc:sldLayoutMkLst>
        </pc:sldLayoutChg>
        <pc:sldLayoutChg chg="del">
          <pc:chgData name="Derai Lewis-Jones - Education Safeguarding Adviser" userId="e42ab23b-38cc-4f4c-b1a6-bab32ee76465" providerId="ADAL" clId="{1BDDBCC9-9E45-4307-91EA-793CD0092B39}" dt="2025-08-19T12:54:04.230" v="810" actId="47"/>
          <pc:sldLayoutMkLst>
            <pc:docMk/>
            <pc:sldMasterMk cId="3551193180" sldId="2147483718"/>
            <pc:sldLayoutMk cId="778252972" sldId="2147483723"/>
          </pc:sldLayoutMkLst>
        </pc:sldLayoutChg>
        <pc:sldLayoutChg chg="del">
          <pc:chgData name="Derai Lewis-Jones - Education Safeguarding Adviser" userId="e42ab23b-38cc-4f4c-b1a6-bab32ee76465" providerId="ADAL" clId="{1BDDBCC9-9E45-4307-91EA-793CD0092B39}" dt="2025-08-19T12:54:04.230" v="810" actId="47"/>
          <pc:sldLayoutMkLst>
            <pc:docMk/>
            <pc:sldMasterMk cId="3551193180" sldId="2147483718"/>
            <pc:sldLayoutMk cId="2009115186" sldId="2147483724"/>
          </pc:sldLayoutMkLst>
        </pc:sldLayoutChg>
        <pc:sldLayoutChg chg="del">
          <pc:chgData name="Derai Lewis-Jones - Education Safeguarding Adviser" userId="e42ab23b-38cc-4f4c-b1a6-bab32ee76465" providerId="ADAL" clId="{1BDDBCC9-9E45-4307-91EA-793CD0092B39}" dt="2025-08-19T12:54:04.230" v="810" actId="47"/>
          <pc:sldLayoutMkLst>
            <pc:docMk/>
            <pc:sldMasterMk cId="3551193180" sldId="2147483718"/>
            <pc:sldLayoutMk cId="4026083126" sldId="2147483725"/>
          </pc:sldLayoutMkLst>
        </pc:sldLayoutChg>
        <pc:sldLayoutChg chg="del">
          <pc:chgData name="Derai Lewis-Jones - Education Safeguarding Adviser" userId="e42ab23b-38cc-4f4c-b1a6-bab32ee76465" providerId="ADAL" clId="{1BDDBCC9-9E45-4307-91EA-793CD0092B39}" dt="2025-08-19T12:54:04.230" v="810" actId="47"/>
          <pc:sldLayoutMkLst>
            <pc:docMk/>
            <pc:sldMasterMk cId="3551193180" sldId="2147483718"/>
            <pc:sldLayoutMk cId="428203132" sldId="2147483726"/>
          </pc:sldLayoutMkLst>
        </pc:sldLayoutChg>
        <pc:sldLayoutChg chg="del">
          <pc:chgData name="Derai Lewis-Jones - Education Safeguarding Adviser" userId="e42ab23b-38cc-4f4c-b1a6-bab32ee76465" providerId="ADAL" clId="{1BDDBCC9-9E45-4307-91EA-793CD0092B39}" dt="2025-08-19T12:54:04.230" v="810" actId="47"/>
          <pc:sldLayoutMkLst>
            <pc:docMk/>
            <pc:sldMasterMk cId="3551193180" sldId="2147483718"/>
            <pc:sldLayoutMk cId="2480819261" sldId="2147483727"/>
          </pc:sldLayoutMkLst>
        </pc:sldLayoutChg>
        <pc:sldLayoutChg chg="del">
          <pc:chgData name="Derai Lewis-Jones - Education Safeguarding Adviser" userId="e42ab23b-38cc-4f4c-b1a6-bab32ee76465" providerId="ADAL" clId="{1BDDBCC9-9E45-4307-91EA-793CD0092B39}" dt="2025-08-19T12:54:04.230" v="810" actId="47"/>
          <pc:sldLayoutMkLst>
            <pc:docMk/>
            <pc:sldMasterMk cId="3551193180" sldId="2147483718"/>
            <pc:sldLayoutMk cId="1224605248" sldId="2147483728"/>
          </pc:sldLayoutMkLst>
        </pc:sldLayoutChg>
        <pc:sldLayoutChg chg="del">
          <pc:chgData name="Derai Lewis-Jones - Education Safeguarding Adviser" userId="e42ab23b-38cc-4f4c-b1a6-bab32ee76465" providerId="ADAL" clId="{1BDDBCC9-9E45-4307-91EA-793CD0092B39}" dt="2025-08-19T12:54:04.230" v="810" actId="47"/>
          <pc:sldLayoutMkLst>
            <pc:docMk/>
            <pc:sldMasterMk cId="3551193180" sldId="2147483718"/>
            <pc:sldLayoutMk cId="85252039" sldId="214748372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94F382-FC40-4D7A-A2A0-68A0B74B1340}" type="doc">
      <dgm:prSet loTypeId="urn:microsoft.com/office/officeart/2005/8/layout/default" loCatId="list" qsTypeId="urn:microsoft.com/office/officeart/2005/8/quickstyle/simple5" qsCatId="simple" csTypeId="urn:microsoft.com/office/officeart/2005/8/colors/accent3_2" csCatId="accent3" phldr="1"/>
      <dgm:spPr/>
      <dgm:t>
        <a:bodyPr/>
        <a:lstStyle/>
        <a:p>
          <a:endParaRPr lang="en-US"/>
        </a:p>
      </dgm:t>
    </dgm:pt>
    <dgm:pt modelId="{7233C1FB-CC5B-4717-B8F3-0781F68C4600}">
      <dgm:prSet custT="1"/>
      <dgm:spPr>
        <a:solidFill>
          <a:srgbClr val="4179AA"/>
        </a:solidFill>
      </dgm:spPr>
      <dgm:t>
        <a:bodyPr/>
        <a:lstStyle/>
        <a:p>
          <a:r>
            <a:rPr lang="en-GB" sz="2000">
              <a:latin typeface="Aptos" panose="020B0004020202020204" pitchFamily="34" charset="0"/>
            </a:rPr>
            <a:t>Sexual violence / harassment can occur between two CYP of any age and sex</a:t>
          </a:r>
          <a:endParaRPr lang="en-US" sz="2000">
            <a:latin typeface="Aptos" panose="020B0004020202020204" pitchFamily="34" charset="0"/>
          </a:endParaRPr>
        </a:p>
      </dgm:t>
    </dgm:pt>
    <dgm:pt modelId="{91BE29E3-3FCA-445D-9235-5BF588A38122}" type="parTrans" cxnId="{1A2CC62C-AD69-4003-8D27-E0F46A332BE6}">
      <dgm:prSet/>
      <dgm:spPr/>
      <dgm:t>
        <a:bodyPr/>
        <a:lstStyle/>
        <a:p>
          <a:endParaRPr lang="en-US"/>
        </a:p>
      </dgm:t>
    </dgm:pt>
    <dgm:pt modelId="{6E8022C3-A25E-4B0C-B446-C19DCE065D76}" type="sibTrans" cxnId="{1A2CC62C-AD69-4003-8D27-E0F46A332BE6}">
      <dgm:prSet/>
      <dgm:spPr/>
      <dgm:t>
        <a:bodyPr/>
        <a:lstStyle/>
        <a:p>
          <a:endParaRPr lang="en-US"/>
        </a:p>
      </dgm:t>
    </dgm:pt>
    <dgm:pt modelId="{589D0C84-1D86-4BC0-9109-A754696D3461}">
      <dgm:prSet custT="1"/>
      <dgm:spPr>
        <a:solidFill>
          <a:srgbClr val="4179AA"/>
        </a:solidFill>
      </dgm:spPr>
      <dgm:t>
        <a:bodyPr/>
        <a:lstStyle/>
        <a:p>
          <a:r>
            <a:rPr lang="en-GB" sz="2000">
              <a:latin typeface="Aptos" panose="020B0004020202020204" pitchFamily="34" charset="0"/>
            </a:rPr>
            <a:t>It can also occur through a group of CYP against a single CYP or group</a:t>
          </a:r>
          <a:endParaRPr lang="en-US" sz="2000">
            <a:latin typeface="Aptos" panose="020B0004020202020204" pitchFamily="34" charset="0"/>
          </a:endParaRPr>
        </a:p>
      </dgm:t>
    </dgm:pt>
    <dgm:pt modelId="{B0DD25CC-8FFF-4923-A083-8EA958568A3A}" type="parTrans" cxnId="{F9353AC6-5151-4F51-9853-37E8F47E3D78}">
      <dgm:prSet/>
      <dgm:spPr/>
      <dgm:t>
        <a:bodyPr/>
        <a:lstStyle/>
        <a:p>
          <a:endParaRPr lang="en-US"/>
        </a:p>
      </dgm:t>
    </dgm:pt>
    <dgm:pt modelId="{CCB03A73-EF18-4C92-A11C-1F6F89ACD482}" type="sibTrans" cxnId="{F9353AC6-5151-4F51-9853-37E8F47E3D78}">
      <dgm:prSet/>
      <dgm:spPr/>
      <dgm:t>
        <a:bodyPr/>
        <a:lstStyle/>
        <a:p>
          <a:endParaRPr lang="en-US"/>
        </a:p>
      </dgm:t>
    </dgm:pt>
    <dgm:pt modelId="{2D9A1701-F426-4A13-8750-2B3A75E868B7}">
      <dgm:prSet custT="1"/>
      <dgm:spPr>
        <a:solidFill>
          <a:srgbClr val="4179AA"/>
        </a:solidFill>
      </dgm:spPr>
      <dgm:t>
        <a:bodyPr/>
        <a:lstStyle/>
        <a:p>
          <a:r>
            <a:rPr lang="en-GB" sz="2000">
              <a:latin typeface="Aptos" panose="020B0004020202020204" pitchFamily="34" charset="0"/>
            </a:rPr>
            <a:t>Settings should understand that certain CYP are more likely to be abused than other children – for example, girls, LGBT+ pupils or CYP with SEND</a:t>
          </a:r>
          <a:endParaRPr lang="en-US" sz="2000">
            <a:latin typeface="Aptos" panose="020B0004020202020204" pitchFamily="34" charset="0"/>
          </a:endParaRPr>
        </a:p>
      </dgm:t>
    </dgm:pt>
    <dgm:pt modelId="{4962431C-7046-4921-9ECC-2AB6426B84B4}" type="parTrans" cxnId="{431D5890-075D-4AC8-949C-FFCD8218D2AD}">
      <dgm:prSet/>
      <dgm:spPr/>
      <dgm:t>
        <a:bodyPr/>
        <a:lstStyle/>
        <a:p>
          <a:endParaRPr lang="en-US"/>
        </a:p>
      </dgm:t>
    </dgm:pt>
    <dgm:pt modelId="{0F573865-409E-4187-A464-8F40D98313DC}" type="sibTrans" cxnId="{431D5890-075D-4AC8-949C-FFCD8218D2AD}">
      <dgm:prSet/>
      <dgm:spPr/>
      <dgm:t>
        <a:bodyPr/>
        <a:lstStyle/>
        <a:p>
          <a:endParaRPr lang="en-US"/>
        </a:p>
      </dgm:t>
    </dgm:pt>
    <dgm:pt modelId="{39781204-058D-4AAC-9440-E5E74A3B946A}">
      <dgm:prSet custT="1"/>
      <dgm:spPr>
        <a:solidFill>
          <a:srgbClr val="4179AA"/>
        </a:solidFill>
      </dgm:spPr>
      <dgm:t>
        <a:bodyPr/>
        <a:lstStyle/>
        <a:p>
          <a:r>
            <a:rPr lang="en-GB" sz="2000">
              <a:latin typeface="Aptos" panose="020B0004020202020204" pitchFamily="34" charset="0"/>
            </a:rPr>
            <a:t>Reports of sexual violence and sexual harassment are extremely complex to manage</a:t>
          </a:r>
          <a:endParaRPr lang="en-US" sz="2000">
            <a:latin typeface="Aptos" panose="020B0004020202020204" pitchFamily="34" charset="0"/>
          </a:endParaRPr>
        </a:p>
      </dgm:t>
    </dgm:pt>
    <dgm:pt modelId="{1060638B-80E9-4751-8E65-7505E6DCB7C6}" type="parTrans" cxnId="{7FA3B167-8DC2-4598-AE6B-342D40BC3848}">
      <dgm:prSet/>
      <dgm:spPr/>
      <dgm:t>
        <a:bodyPr/>
        <a:lstStyle/>
        <a:p>
          <a:endParaRPr lang="en-US"/>
        </a:p>
      </dgm:t>
    </dgm:pt>
    <dgm:pt modelId="{48F8B396-A592-4AEA-AFCF-01B8651F7AC1}" type="sibTrans" cxnId="{7FA3B167-8DC2-4598-AE6B-342D40BC3848}">
      <dgm:prSet/>
      <dgm:spPr/>
      <dgm:t>
        <a:bodyPr/>
        <a:lstStyle/>
        <a:p>
          <a:endParaRPr lang="en-US"/>
        </a:p>
      </dgm:t>
    </dgm:pt>
    <dgm:pt modelId="{B22867A0-4EF6-484D-B25A-7E8C383740BC}">
      <dgm:prSet custT="1"/>
      <dgm:spPr>
        <a:solidFill>
          <a:srgbClr val="4179AA"/>
        </a:solidFill>
      </dgm:spPr>
      <dgm:t>
        <a:bodyPr/>
        <a:lstStyle/>
        <a:p>
          <a:r>
            <a:rPr lang="en-GB" sz="2000">
              <a:latin typeface="Aptos" panose="020B0004020202020204" pitchFamily="34" charset="0"/>
            </a:rPr>
            <a:t>Victims must be protected, offered appropriate support and every effort made to ensure their education is not disrupted</a:t>
          </a:r>
          <a:endParaRPr lang="en-US" sz="2000">
            <a:latin typeface="Aptos" panose="020B0004020202020204" pitchFamily="34" charset="0"/>
          </a:endParaRPr>
        </a:p>
      </dgm:t>
    </dgm:pt>
    <dgm:pt modelId="{3F1C18B2-3AD7-4EE3-BA25-1F5FDF71EFA0}" type="parTrans" cxnId="{CF124E42-10DF-475C-A738-075F59401C26}">
      <dgm:prSet/>
      <dgm:spPr/>
      <dgm:t>
        <a:bodyPr/>
        <a:lstStyle/>
        <a:p>
          <a:endParaRPr lang="en-US"/>
        </a:p>
      </dgm:t>
    </dgm:pt>
    <dgm:pt modelId="{976832BA-E099-4D61-814B-3A4E713CA4B4}" type="sibTrans" cxnId="{CF124E42-10DF-475C-A738-075F59401C26}">
      <dgm:prSet/>
      <dgm:spPr/>
      <dgm:t>
        <a:bodyPr/>
        <a:lstStyle/>
        <a:p>
          <a:endParaRPr lang="en-US"/>
        </a:p>
      </dgm:t>
    </dgm:pt>
    <dgm:pt modelId="{CC0A9B2B-844F-4417-98EC-630F89A573A6}">
      <dgm:prSet custT="1"/>
      <dgm:spPr>
        <a:solidFill>
          <a:srgbClr val="4179AA"/>
        </a:solidFill>
      </dgm:spPr>
      <dgm:t>
        <a:bodyPr/>
        <a:lstStyle/>
        <a:p>
          <a:r>
            <a:rPr lang="en-GB" sz="2000">
              <a:latin typeface="Aptos" panose="020B0004020202020204" pitchFamily="34" charset="0"/>
            </a:rPr>
            <a:t>Alleged perpetrators are also likely to be negatively impacted by an incident. They must also be protected, offered appropriate support and every effort made to ensure their education is not disrupted</a:t>
          </a:r>
          <a:endParaRPr lang="en-US" sz="2000">
            <a:latin typeface="Aptos" panose="020B0004020202020204" pitchFamily="34" charset="0"/>
          </a:endParaRPr>
        </a:p>
      </dgm:t>
    </dgm:pt>
    <dgm:pt modelId="{D9DBEA59-1F8F-4FD4-A78C-3F0760B830F6}" type="parTrans" cxnId="{0271EBBD-41CF-439D-BD61-BB2DB0092171}">
      <dgm:prSet/>
      <dgm:spPr/>
      <dgm:t>
        <a:bodyPr/>
        <a:lstStyle/>
        <a:p>
          <a:endParaRPr lang="en-US"/>
        </a:p>
      </dgm:t>
    </dgm:pt>
    <dgm:pt modelId="{2DC8ECAB-4174-46E5-AF0F-2A87DFB06E8C}" type="sibTrans" cxnId="{0271EBBD-41CF-439D-BD61-BB2DB0092171}">
      <dgm:prSet/>
      <dgm:spPr/>
      <dgm:t>
        <a:bodyPr/>
        <a:lstStyle/>
        <a:p>
          <a:endParaRPr lang="en-US"/>
        </a:p>
      </dgm:t>
    </dgm:pt>
    <dgm:pt modelId="{90DD248A-0D25-44C2-A9A8-54F13FA78552}" type="pres">
      <dgm:prSet presAssocID="{BD94F382-FC40-4D7A-A2A0-68A0B74B1340}" presName="diagram" presStyleCnt="0">
        <dgm:presLayoutVars>
          <dgm:dir/>
          <dgm:resizeHandles val="exact"/>
        </dgm:presLayoutVars>
      </dgm:prSet>
      <dgm:spPr/>
    </dgm:pt>
    <dgm:pt modelId="{94048292-36E9-4173-9C34-2EBEBDA33052}" type="pres">
      <dgm:prSet presAssocID="{7233C1FB-CC5B-4717-B8F3-0781F68C4600}" presName="node" presStyleLbl="node1" presStyleIdx="0" presStyleCnt="6">
        <dgm:presLayoutVars>
          <dgm:bulletEnabled val="1"/>
        </dgm:presLayoutVars>
      </dgm:prSet>
      <dgm:spPr/>
    </dgm:pt>
    <dgm:pt modelId="{56B58CB9-FD1D-4505-B496-8AD956BF8EF8}" type="pres">
      <dgm:prSet presAssocID="{6E8022C3-A25E-4B0C-B446-C19DCE065D76}" presName="sibTrans" presStyleCnt="0"/>
      <dgm:spPr/>
    </dgm:pt>
    <dgm:pt modelId="{9B69A225-5ECC-4B3E-9397-C5DD5DB4AEB5}" type="pres">
      <dgm:prSet presAssocID="{589D0C84-1D86-4BC0-9109-A754696D3461}" presName="node" presStyleLbl="node1" presStyleIdx="1" presStyleCnt="6">
        <dgm:presLayoutVars>
          <dgm:bulletEnabled val="1"/>
        </dgm:presLayoutVars>
      </dgm:prSet>
      <dgm:spPr/>
    </dgm:pt>
    <dgm:pt modelId="{F1FEFA8F-F0AD-44E4-ABE8-160167BE2258}" type="pres">
      <dgm:prSet presAssocID="{CCB03A73-EF18-4C92-A11C-1F6F89ACD482}" presName="sibTrans" presStyleCnt="0"/>
      <dgm:spPr/>
    </dgm:pt>
    <dgm:pt modelId="{302C9588-0BE7-41E3-B880-F62022F957C6}" type="pres">
      <dgm:prSet presAssocID="{2D9A1701-F426-4A13-8750-2B3A75E868B7}" presName="node" presStyleLbl="node1" presStyleIdx="2" presStyleCnt="6">
        <dgm:presLayoutVars>
          <dgm:bulletEnabled val="1"/>
        </dgm:presLayoutVars>
      </dgm:prSet>
      <dgm:spPr/>
    </dgm:pt>
    <dgm:pt modelId="{AD10212D-2076-4C17-9276-DA11A979C2F9}" type="pres">
      <dgm:prSet presAssocID="{0F573865-409E-4187-A464-8F40D98313DC}" presName="sibTrans" presStyleCnt="0"/>
      <dgm:spPr/>
    </dgm:pt>
    <dgm:pt modelId="{D057067D-2302-4E07-9B67-48D88E3F12F3}" type="pres">
      <dgm:prSet presAssocID="{39781204-058D-4AAC-9440-E5E74A3B946A}" presName="node" presStyleLbl="node1" presStyleIdx="3" presStyleCnt="6">
        <dgm:presLayoutVars>
          <dgm:bulletEnabled val="1"/>
        </dgm:presLayoutVars>
      </dgm:prSet>
      <dgm:spPr/>
    </dgm:pt>
    <dgm:pt modelId="{4C31D967-AD78-405F-AABB-09333924AA28}" type="pres">
      <dgm:prSet presAssocID="{48F8B396-A592-4AEA-AFCF-01B8651F7AC1}" presName="sibTrans" presStyleCnt="0"/>
      <dgm:spPr/>
    </dgm:pt>
    <dgm:pt modelId="{4DD45D02-AE52-4451-AE74-0679EF869ECC}" type="pres">
      <dgm:prSet presAssocID="{B22867A0-4EF6-484D-B25A-7E8C383740BC}" presName="node" presStyleLbl="node1" presStyleIdx="4" presStyleCnt="6">
        <dgm:presLayoutVars>
          <dgm:bulletEnabled val="1"/>
        </dgm:presLayoutVars>
      </dgm:prSet>
      <dgm:spPr/>
    </dgm:pt>
    <dgm:pt modelId="{C0DB32C1-7509-4761-8E83-DE0A3AA180B3}" type="pres">
      <dgm:prSet presAssocID="{976832BA-E099-4D61-814B-3A4E713CA4B4}" presName="sibTrans" presStyleCnt="0"/>
      <dgm:spPr/>
    </dgm:pt>
    <dgm:pt modelId="{C0273A0C-2A9D-4D82-8AB6-DF5F393F6238}" type="pres">
      <dgm:prSet presAssocID="{CC0A9B2B-844F-4417-98EC-630F89A573A6}" presName="node" presStyleLbl="node1" presStyleIdx="5" presStyleCnt="6">
        <dgm:presLayoutVars>
          <dgm:bulletEnabled val="1"/>
        </dgm:presLayoutVars>
      </dgm:prSet>
      <dgm:spPr/>
    </dgm:pt>
  </dgm:ptLst>
  <dgm:cxnLst>
    <dgm:cxn modelId="{1A2CC62C-AD69-4003-8D27-E0F46A332BE6}" srcId="{BD94F382-FC40-4D7A-A2A0-68A0B74B1340}" destId="{7233C1FB-CC5B-4717-B8F3-0781F68C4600}" srcOrd="0" destOrd="0" parTransId="{91BE29E3-3FCA-445D-9235-5BF588A38122}" sibTransId="{6E8022C3-A25E-4B0C-B446-C19DCE065D76}"/>
    <dgm:cxn modelId="{2EA10A3B-C34D-452B-ADAC-FED45B9B3486}" type="presOf" srcId="{7233C1FB-CC5B-4717-B8F3-0781F68C4600}" destId="{94048292-36E9-4173-9C34-2EBEBDA33052}" srcOrd="0" destOrd="0" presId="urn:microsoft.com/office/officeart/2005/8/layout/default"/>
    <dgm:cxn modelId="{2E22BD5B-B15B-43E1-81AB-98E78D2F3A95}" type="presOf" srcId="{2D9A1701-F426-4A13-8750-2B3A75E868B7}" destId="{302C9588-0BE7-41E3-B880-F62022F957C6}" srcOrd="0" destOrd="0" presId="urn:microsoft.com/office/officeart/2005/8/layout/default"/>
    <dgm:cxn modelId="{CF124E42-10DF-475C-A738-075F59401C26}" srcId="{BD94F382-FC40-4D7A-A2A0-68A0B74B1340}" destId="{B22867A0-4EF6-484D-B25A-7E8C383740BC}" srcOrd="4" destOrd="0" parTransId="{3F1C18B2-3AD7-4EE3-BA25-1F5FDF71EFA0}" sibTransId="{976832BA-E099-4D61-814B-3A4E713CA4B4}"/>
    <dgm:cxn modelId="{AFA48463-6054-47F8-B400-A49FED48680A}" type="presOf" srcId="{CC0A9B2B-844F-4417-98EC-630F89A573A6}" destId="{C0273A0C-2A9D-4D82-8AB6-DF5F393F6238}" srcOrd="0" destOrd="0" presId="urn:microsoft.com/office/officeart/2005/8/layout/default"/>
    <dgm:cxn modelId="{7FA3B167-8DC2-4598-AE6B-342D40BC3848}" srcId="{BD94F382-FC40-4D7A-A2A0-68A0B74B1340}" destId="{39781204-058D-4AAC-9440-E5E74A3B946A}" srcOrd="3" destOrd="0" parTransId="{1060638B-80E9-4751-8E65-7505E6DCB7C6}" sibTransId="{48F8B396-A592-4AEA-AFCF-01B8651F7AC1}"/>
    <dgm:cxn modelId="{A5F2CF53-5D61-4122-9F47-961B079D43C3}" type="presOf" srcId="{589D0C84-1D86-4BC0-9109-A754696D3461}" destId="{9B69A225-5ECC-4B3E-9397-C5DD5DB4AEB5}" srcOrd="0" destOrd="0" presId="urn:microsoft.com/office/officeart/2005/8/layout/default"/>
    <dgm:cxn modelId="{C3497C57-BAF7-44EE-907A-AB8B962636A6}" type="presOf" srcId="{BD94F382-FC40-4D7A-A2A0-68A0B74B1340}" destId="{90DD248A-0D25-44C2-A9A8-54F13FA78552}" srcOrd="0" destOrd="0" presId="urn:microsoft.com/office/officeart/2005/8/layout/default"/>
    <dgm:cxn modelId="{431D5890-075D-4AC8-949C-FFCD8218D2AD}" srcId="{BD94F382-FC40-4D7A-A2A0-68A0B74B1340}" destId="{2D9A1701-F426-4A13-8750-2B3A75E868B7}" srcOrd="2" destOrd="0" parTransId="{4962431C-7046-4921-9ECC-2AB6426B84B4}" sibTransId="{0F573865-409E-4187-A464-8F40D98313DC}"/>
    <dgm:cxn modelId="{AB1A8795-CEFE-4D0E-8CE5-1893910C58B9}" type="presOf" srcId="{B22867A0-4EF6-484D-B25A-7E8C383740BC}" destId="{4DD45D02-AE52-4451-AE74-0679EF869ECC}" srcOrd="0" destOrd="0" presId="urn:microsoft.com/office/officeart/2005/8/layout/default"/>
    <dgm:cxn modelId="{0271EBBD-41CF-439D-BD61-BB2DB0092171}" srcId="{BD94F382-FC40-4D7A-A2A0-68A0B74B1340}" destId="{CC0A9B2B-844F-4417-98EC-630F89A573A6}" srcOrd="5" destOrd="0" parTransId="{D9DBEA59-1F8F-4FD4-A78C-3F0760B830F6}" sibTransId="{2DC8ECAB-4174-46E5-AF0F-2A87DFB06E8C}"/>
    <dgm:cxn modelId="{25C04AC0-BC55-40D1-A5CD-8EFC9BD26E9F}" type="presOf" srcId="{39781204-058D-4AAC-9440-E5E74A3B946A}" destId="{D057067D-2302-4E07-9B67-48D88E3F12F3}" srcOrd="0" destOrd="0" presId="urn:microsoft.com/office/officeart/2005/8/layout/default"/>
    <dgm:cxn modelId="{F9353AC6-5151-4F51-9853-37E8F47E3D78}" srcId="{BD94F382-FC40-4D7A-A2A0-68A0B74B1340}" destId="{589D0C84-1D86-4BC0-9109-A754696D3461}" srcOrd="1" destOrd="0" parTransId="{B0DD25CC-8FFF-4923-A083-8EA958568A3A}" sibTransId="{CCB03A73-EF18-4C92-A11C-1F6F89ACD482}"/>
    <dgm:cxn modelId="{7EC2AE55-642A-4940-AB43-5777980ACE46}" type="presParOf" srcId="{90DD248A-0D25-44C2-A9A8-54F13FA78552}" destId="{94048292-36E9-4173-9C34-2EBEBDA33052}" srcOrd="0" destOrd="0" presId="urn:microsoft.com/office/officeart/2005/8/layout/default"/>
    <dgm:cxn modelId="{D0257624-8140-4BB2-8832-AFB3AB9BCD51}" type="presParOf" srcId="{90DD248A-0D25-44C2-A9A8-54F13FA78552}" destId="{56B58CB9-FD1D-4505-B496-8AD956BF8EF8}" srcOrd="1" destOrd="0" presId="urn:microsoft.com/office/officeart/2005/8/layout/default"/>
    <dgm:cxn modelId="{5C82ADB9-A83C-424F-9DFE-D14DECB48788}" type="presParOf" srcId="{90DD248A-0D25-44C2-A9A8-54F13FA78552}" destId="{9B69A225-5ECC-4B3E-9397-C5DD5DB4AEB5}" srcOrd="2" destOrd="0" presId="urn:microsoft.com/office/officeart/2005/8/layout/default"/>
    <dgm:cxn modelId="{7E0AB700-828B-4C25-9328-828B3F82A016}" type="presParOf" srcId="{90DD248A-0D25-44C2-A9A8-54F13FA78552}" destId="{F1FEFA8F-F0AD-44E4-ABE8-160167BE2258}" srcOrd="3" destOrd="0" presId="urn:microsoft.com/office/officeart/2005/8/layout/default"/>
    <dgm:cxn modelId="{FEFDE79D-37F9-46D5-A92C-3C4DC46A7C5A}" type="presParOf" srcId="{90DD248A-0D25-44C2-A9A8-54F13FA78552}" destId="{302C9588-0BE7-41E3-B880-F62022F957C6}" srcOrd="4" destOrd="0" presId="urn:microsoft.com/office/officeart/2005/8/layout/default"/>
    <dgm:cxn modelId="{2ED36C0C-F929-43C2-8A62-A54FF1C40986}" type="presParOf" srcId="{90DD248A-0D25-44C2-A9A8-54F13FA78552}" destId="{AD10212D-2076-4C17-9276-DA11A979C2F9}" srcOrd="5" destOrd="0" presId="urn:microsoft.com/office/officeart/2005/8/layout/default"/>
    <dgm:cxn modelId="{693F15ED-0AB0-4489-9311-F16CCA41EF11}" type="presParOf" srcId="{90DD248A-0D25-44C2-A9A8-54F13FA78552}" destId="{D057067D-2302-4E07-9B67-48D88E3F12F3}" srcOrd="6" destOrd="0" presId="urn:microsoft.com/office/officeart/2005/8/layout/default"/>
    <dgm:cxn modelId="{1D32A3A3-B59C-4D97-853A-DBE505ED1AA0}" type="presParOf" srcId="{90DD248A-0D25-44C2-A9A8-54F13FA78552}" destId="{4C31D967-AD78-405F-AABB-09333924AA28}" srcOrd="7" destOrd="0" presId="urn:microsoft.com/office/officeart/2005/8/layout/default"/>
    <dgm:cxn modelId="{C3919082-4B53-40D3-80D1-2D6732B06980}" type="presParOf" srcId="{90DD248A-0D25-44C2-A9A8-54F13FA78552}" destId="{4DD45D02-AE52-4451-AE74-0679EF869ECC}" srcOrd="8" destOrd="0" presId="urn:microsoft.com/office/officeart/2005/8/layout/default"/>
    <dgm:cxn modelId="{FD028305-0BA1-4E42-9080-1C66BE6361B2}" type="presParOf" srcId="{90DD248A-0D25-44C2-A9A8-54F13FA78552}" destId="{C0DB32C1-7509-4761-8E83-DE0A3AA180B3}" srcOrd="9" destOrd="0" presId="urn:microsoft.com/office/officeart/2005/8/layout/default"/>
    <dgm:cxn modelId="{116555BA-B17B-4279-8585-0E51ABE4C9A5}" type="presParOf" srcId="{90DD248A-0D25-44C2-A9A8-54F13FA78552}" destId="{C0273A0C-2A9D-4D82-8AB6-DF5F393F6238}"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048292-36E9-4173-9C34-2EBEBDA33052}">
      <dsp:nvSpPr>
        <dsp:cNvPr id="0" name=""/>
        <dsp:cNvSpPr/>
      </dsp:nvSpPr>
      <dsp:spPr>
        <a:xfrm>
          <a:off x="0" y="7090"/>
          <a:ext cx="3472160" cy="2083296"/>
        </a:xfrm>
        <a:prstGeom prst="rect">
          <a:avLst/>
        </a:prstGeom>
        <a:solidFill>
          <a:srgbClr val="4179A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latin typeface="Aptos" panose="020B0004020202020204" pitchFamily="34" charset="0"/>
            </a:rPr>
            <a:t>Sexual violence / harassment can occur between two CYP of any age and sex</a:t>
          </a:r>
          <a:endParaRPr lang="en-US" sz="2000" kern="1200">
            <a:latin typeface="Aptos" panose="020B0004020202020204" pitchFamily="34" charset="0"/>
          </a:endParaRPr>
        </a:p>
      </dsp:txBody>
      <dsp:txXfrm>
        <a:off x="0" y="7090"/>
        <a:ext cx="3472160" cy="2083296"/>
      </dsp:txXfrm>
    </dsp:sp>
    <dsp:sp modelId="{9B69A225-5ECC-4B3E-9397-C5DD5DB4AEB5}">
      <dsp:nvSpPr>
        <dsp:cNvPr id="0" name=""/>
        <dsp:cNvSpPr/>
      </dsp:nvSpPr>
      <dsp:spPr>
        <a:xfrm>
          <a:off x="3819376" y="7090"/>
          <a:ext cx="3472160" cy="2083296"/>
        </a:xfrm>
        <a:prstGeom prst="rect">
          <a:avLst/>
        </a:prstGeom>
        <a:solidFill>
          <a:srgbClr val="4179A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latin typeface="Aptos" panose="020B0004020202020204" pitchFamily="34" charset="0"/>
            </a:rPr>
            <a:t>It can also occur through a group of CYP against a single CYP or group</a:t>
          </a:r>
          <a:endParaRPr lang="en-US" sz="2000" kern="1200">
            <a:latin typeface="Aptos" panose="020B0004020202020204" pitchFamily="34" charset="0"/>
          </a:endParaRPr>
        </a:p>
      </dsp:txBody>
      <dsp:txXfrm>
        <a:off x="3819376" y="7090"/>
        <a:ext cx="3472160" cy="2083296"/>
      </dsp:txXfrm>
    </dsp:sp>
    <dsp:sp modelId="{302C9588-0BE7-41E3-B880-F62022F957C6}">
      <dsp:nvSpPr>
        <dsp:cNvPr id="0" name=""/>
        <dsp:cNvSpPr/>
      </dsp:nvSpPr>
      <dsp:spPr>
        <a:xfrm>
          <a:off x="7638752" y="7090"/>
          <a:ext cx="3472160" cy="2083296"/>
        </a:xfrm>
        <a:prstGeom prst="rect">
          <a:avLst/>
        </a:prstGeom>
        <a:solidFill>
          <a:srgbClr val="4179A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latin typeface="Aptos" panose="020B0004020202020204" pitchFamily="34" charset="0"/>
            </a:rPr>
            <a:t>Settings should understand that certain CYP are more likely to be abused than other children – for example, girls, LGBT+ pupils or CYP with SEND</a:t>
          </a:r>
          <a:endParaRPr lang="en-US" sz="2000" kern="1200">
            <a:latin typeface="Aptos" panose="020B0004020202020204" pitchFamily="34" charset="0"/>
          </a:endParaRPr>
        </a:p>
      </dsp:txBody>
      <dsp:txXfrm>
        <a:off x="7638752" y="7090"/>
        <a:ext cx="3472160" cy="2083296"/>
      </dsp:txXfrm>
    </dsp:sp>
    <dsp:sp modelId="{D057067D-2302-4E07-9B67-48D88E3F12F3}">
      <dsp:nvSpPr>
        <dsp:cNvPr id="0" name=""/>
        <dsp:cNvSpPr/>
      </dsp:nvSpPr>
      <dsp:spPr>
        <a:xfrm>
          <a:off x="0" y="2437602"/>
          <a:ext cx="3472160" cy="2083296"/>
        </a:xfrm>
        <a:prstGeom prst="rect">
          <a:avLst/>
        </a:prstGeom>
        <a:solidFill>
          <a:srgbClr val="4179A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latin typeface="Aptos" panose="020B0004020202020204" pitchFamily="34" charset="0"/>
            </a:rPr>
            <a:t>Reports of sexual violence and sexual harassment are extremely complex to manage</a:t>
          </a:r>
          <a:endParaRPr lang="en-US" sz="2000" kern="1200">
            <a:latin typeface="Aptos" panose="020B0004020202020204" pitchFamily="34" charset="0"/>
          </a:endParaRPr>
        </a:p>
      </dsp:txBody>
      <dsp:txXfrm>
        <a:off x="0" y="2437602"/>
        <a:ext cx="3472160" cy="2083296"/>
      </dsp:txXfrm>
    </dsp:sp>
    <dsp:sp modelId="{4DD45D02-AE52-4451-AE74-0679EF869ECC}">
      <dsp:nvSpPr>
        <dsp:cNvPr id="0" name=""/>
        <dsp:cNvSpPr/>
      </dsp:nvSpPr>
      <dsp:spPr>
        <a:xfrm>
          <a:off x="3819376" y="2437602"/>
          <a:ext cx="3472160" cy="2083296"/>
        </a:xfrm>
        <a:prstGeom prst="rect">
          <a:avLst/>
        </a:prstGeom>
        <a:solidFill>
          <a:srgbClr val="4179A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latin typeface="Aptos" panose="020B0004020202020204" pitchFamily="34" charset="0"/>
            </a:rPr>
            <a:t>Victims must be protected, offered appropriate support and every effort made to ensure their education is not disrupted</a:t>
          </a:r>
          <a:endParaRPr lang="en-US" sz="2000" kern="1200">
            <a:latin typeface="Aptos" panose="020B0004020202020204" pitchFamily="34" charset="0"/>
          </a:endParaRPr>
        </a:p>
      </dsp:txBody>
      <dsp:txXfrm>
        <a:off x="3819376" y="2437602"/>
        <a:ext cx="3472160" cy="2083296"/>
      </dsp:txXfrm>
    </dsp:sp>
    <dsp:sp modelId="{C0273A0C-2A9D-4D82-8AB6-DF5F393F6238}">
      <dsp:nvSpPr>
        <dsp:cNvPr id="0" name=""/>
        <dsp:cNvSpPr/>
      </dsp:nvSpPr>
      <dsp:spPr>
        <a:xfrm>
          <a:off x="7638752" y="2437602"/>
          <a:ext cx="3472160" cy="2083296"/>
        </a:xfrm>
        <a:prstGeom prst="rect">
          <a:avLst/>
        </a:prstGeom>
        <a:solidFill>
          <a:srgbClr val="4179A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latin typeface="Aptos" panose="020B0004020202020204" pitchFamily="34" charset="0"/>
            </a:rPr>
            <a:t>Alleged perpetrators are also likely to be negatively impacted by an incident. They must also be protected, offered appropriate support and every effort made to ensure their education is not disrupted</a:t>
          </a:r>
          <a:endParaRPr lang="en-US" sz="2000" kern="1200">
            <a:latin typeface="Aptos" panose="020B0004020202020204" pitchFamily="34" charset="0"/>
          </a:endParaRPr>
        </a:p>
      </dsp:txBody>
      <dsp:txXfrm>
        <a:off x="7638752" y="2437602"/>
        <a:ext cx="3472160" cy="208329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F1EACA-E7A7-4983-A3AC-7F6D215EA181}" type="datetimeFigureOut">
              <a:rPr lang="en-GB" smtClean="0"/>
              <a:t>21/08/2025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B10567-32D7-4C6B-A64F-CFCFF718CD9F}" type="slidenum">
              <a:rPr lang="en-GB" smtClean="0"/>
              <a:t>‹#›</a:t>
            </a:fld>
            <a:endParaRPr lang="en-GB"/>
          </a:p>
        </p:txBody>
      </p:sp>
    </p:spTree>
    <p:extLst>
      <p:ext uri="{BB962C8B-B14F-4D97-AF65-F5344CB8AC3E}">
        <p14:creationId xmlns:p14="http://schemas.microsoft.com/office/powerpoint/2010/main" val="3972314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ov.uk/government/publications/review-of-sexual-abuse-in-schools-and-colleges/review-of-sexual-abuse-in-schools-and-colleges#how-does-the-current-system-of-safeguarding-listen-to-the-voices-of-children-and-young-people"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learning.nspcc.org.uk/research-resources/2019/let-children-know-you-re-listening" TargetMode="External"/><Relationship Id="rId4" Type="http://schemas.openxmlformats.org/officeDocument/2006/relationships/hyperlink" Target="https://www.gov.uk/government/publications/keeping-children-safe-in-education--2"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gov.uk/government/publications/keeping-children-safe-in-education--2"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learning.nspcc.org.uk/research-resources/2019/let-children-know-you-re-listening"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learning.nspcc.org.uk/research-resources/2019/let-children-know-you-re-listenin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chools.essex.gov.uk/pupils/Safeguarding/Templates_for_Reporting_and_Recording_Child_Protection_Concerns/Pages/default.aspx"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chools.essex.gov.uk/pupils/Safeguarding/Templates_for_Reporting_and_Recording_Child_Protection_Concerns/Pages/default.aspx"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apecrisis.org.uk/get-informed/about-sexual-violence/sexual-consen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presentation can be used as part of ongoing training for staff.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435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11</a:t>
            </a:fld>
            <a:endParaRPr lang="en-GB"/>
          </a:p>
        </p:txBody>
      </p:sp>
    </p:spTree>
    <p:extLst>
      <p:ext uri="{BB962C8B-B14F-4D97-AF65-F5344CB8AC3E}">
        <p14:creationId xmlns:p14="http://schemas.microsoft.com/office/powerpoint/2010/main" val="762680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12</a:t>
            </a:fld>
            <a:endParaRPr lang="en-GB"/>
          </a:p>
        </p:txBody>
      </p:sp>
    </p:spTree>
    <p:extLst>
      <p:ext uri="{BB962C8B-B14F-4D97-AF65-F5344CB8AC3E}">
        <p14:creationId xmlns:p14="http://schemas.microsoft.com/office/powerpoint/2010/main" val="1549377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It is not appropriate for staff to view inappropriate / potentially illegal  images or videos online.  Staff should contact their DSL for advice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a:p>
            <a:r>
              <a:rPr lang="en-GB" sz="1200" b="1" i="0" kern="1200">
                <a:solidFill>
                  <a:schemeClr val="tx1"/>
                </a:solidFill>
                <a:effectLst/>
                <a:latin typeface="+mn-lt"/>
                <a:ea typeface="+mn-ea"/>
                <a:cs typeface="+mn-cs"/>
              </a:rPr>
              <a:t>DfE guidance states:</a:t>
            </a:r>
          </a:p>
          <a:p>
            <a:r>
              <a:rPr lang="en-GB" sz="1200" b="0" i="0" kern="1200">
                <a:solidFill>
                  <a:schemeClr val="tx1"/>
                </a:solidFill>
                <a:effectLst/>
                <a:latin typeface="+mn-lt"/>
                <a:ea typeface="+mn-ea"/>
                <a:cs typeface="+mn-cs"/>
              </a:rPr>
              <a:t>What to do if an incident comes to your attention:</a:t>
            </a:r>
          </a:p>
          <a:p>
            <a:r>
              <a:rPr lang="en-GB" sz="1200" b="1" i="0" kern="1200">
                <a:solidFill>
                  <a:schemeClr val="tx1"/>
                </a:solidFill>
                <a:effectLst/>
                <a:latin typeface="+mn-lt"/>
                <a:ea typeface="+mn-ea"/>
                <a:cs typeface="+mn-cs"/>
              </a:rPr>
              <a:t>Report it to your Designated Safeguarding Lead (DSL) or equivalent immediately. Your setting’s child protection policy should outline codes of practice to be followed.</a:t>
            </a:r>
            <a:endParaRPr lang="en-GB" sz="1200" b="0" i="0" kern="1200">
              <a:solidFill>
                <a:schemeClr val="tx1"/>
              </a:solidFill>
              <a:effectLst/>
              <a:latin typeface="+mn-lt"/>
              <a:ea typeface="+mn-ea"/>
              <a:cs typeface="+mn-cs"/>
            </a:endParaRPr>
          </a:p>
          <a:p>
            <a:r>
              <a:rPr lang="en-GB" sz="1200" b="1" i="0" kern="1200">
                <a:solidFill>
                  <a:schemeClr val="tx1"/>
                </a:solidFill>
                <a:effectLst/>
                <a:latin typeface="+mn-lt"/>
                <a:ea typeface="+mn-ea"/>
                <a:cs typeface="+mn-cs"/>
              </a:rPr>
              <a:t>Never</a:t>
            </a:r>
            <a:r>
              <a:rPr lang="en-GB" sz="1200" b="0" i="0" kern="1200">
                <a:solidFill>
                  <a:schemeClr val="tx1"/>
                </a:solidFill>
                <a:effectLst/>
                <a:latin typeface="+mn-lt"/>
                <a:ea typeface="+mn-ea"/>
                <a:cs typeface="+mn-cs"/>
              </a:rPr>
              <a:t> view, copy, print, share, store or save the imagery yourself, or ask a child to share or download – </a:t>
            </a:r>
            <a:r>
              <a:rPr lang="en-GB" sz="1200" b="1" i="0" kern="1200">
                <a:solidFill>
                  <a:schemeClr val="tx1"/>
                </a:solidFill>
                <a:effectLst/>
                <a:latin typeface="+mn-lt"/>
                <a:ea typeface="+mn-ea"/>
                <a:cs typeface="+mn-cs"/>
              </a:rPr>
              <a:t>this is illegal</a:t>
            </a:r>
            <a:r>
              <a:rPr lang="en-GB" sz="1200" b="0" i="0" kern="1200">
                <a:solidFill>
                  <a:schemeClr val="tx1"/>
                </a:solidFill>
                <a:effectLst/>
                <a:latin typeface="+mn-lt"/>
                <a:ea typeface="+mn-ea"/>
                <a:cs typeface="+mn-cs"/>
              </a:rPr>
              <a:t> (see note below).</a:t>
            </a:r>
          </a:p>
          <a:p>
            <a:r>
              <a:rPr lang="en-GB" sz="1200" b="1" i="0" kern="1200">
                <a:solidFill>
                  <a:schemeClr val="tx1"/>
                </a:solidFill>
                <a:effectLst/>
                <a:latin typeface="+mn-lt"/>
                <a:ea typeface="+mn-ea"/>
                <a:cs typeface="+mn-cs"/>
              </a:rPr>
              <a:t>Note</a:t>
            </a:r>
            <a:r>
              <a:rPr lang="en-GB" sz="1200" b="0" i="0" kern="1200">
                <a:solidFill>
                  <a:schemeClr val="tx1"/>
                </a:solidFill>
                <a:effectLst/>
                <a:latin typeface="+mn-lt"/>
                <a:ea typeface="+mn-ea"/>
                <a:cs typeface="+mn-cs"/>
              </a:rPr>
              <a:t>: In exceptional circumstances, it may be necessary for the DSL (or equivalent) only to view the image to safeguard the child or young person. That decision should be based on the professional judgement of the DSL (or equivalent).</a:t>
            </a:r>
          </a:p>
          <a:p>
            <a:r>
              <a:rPr lang="en-GB" sz="1200" b="0" i="0" kern="1200">
                <a:solidFill>
                  <a:schemeClr val="tx1"/>
                </a:solidFill>
                <a:effectLst/>
                <a:latin typeface="+mn-lt"/>
                <a:ea typeface="+mn-ea"/>
                <a:cs typeface="+mn-cs"/>
              </a:rPr>
              <a:t>If you have already viewed the imagery by accident (e.g. if a young person has showed it to you before you could ask them not to), report this to the DSL (or equivalent) and seek support.</a:t>
            </a:r>
          </a:p>
          <a:p>
            <a:r>
              <a:rPr lang="en-GB" sz="1200" b="1" i="0" kern="1200">
                <a:solidFill>
                  <a:schemeClr val="tx1"/>
                </a:solidFill>
                <a:effectLst/>
                <a:latin typeface="+mn-lt"/>
                <a:ea typeface="+mn-ea"/>
                <a:cs typeface="+mn-cs"/>
              </a:rPr>
              <a:t>Do not</a:t>
            </a:r>
            <a:r>
              <a:rPr lang="en-GB" sz="1200" b="0" i="0" kern="1200">
                <a:solidFill>
                  <a:schemeClr val="tx1"/>
                </a:solidFill>
                <a:effectLst/>
                <a:latin typeface="+mn-lt"/>
                <a:ea typeface="+mn-ea"/>
                <a:cs typeface="+mn-cs"/>
              </a:rPr>
              <a:t> delete the imagery or ask the young person to delete it.</a:t>
            </a:r>
          </a:p>
          <a:p>
            <a:r>
              <a:rPr lang="en-GB" sz="1200" b="1" i="0" kern="1200">
                <a:solidFill>
                  <a:schemeClr val="tx1"/>
                </a:solidFill>
                <a:effectLst/>
                <a:latin typeface="+mn-lt"/>
                <a:ea typeface="+mn-ea"/>
                <a:cs typeface="+mn-cs"/>
              </a:rPr>
              <a:t>Do not</a:t>
            </a:r>
            <a:r>
              <a:rPr lang="en-GB" sz="1200" b="0" i="0" kern="1200">
                <a:solidFill>
                  <a:schemeClr val="tx1"/>
                </a:solidFill>
                <a:effectLst/>
                <a:latin typeface="+mn-lt"/>
                <a:ea typeface="+mn-ea"/>
                <a:cs typeface="+mn-cs"/>
              </a:rPr>
              <a:t> ask the child/children or young person(s) who are involved in the incident to disclose information regarding the imagery. This is the responsibility of the DSL (or equivalent).</a:t>
            </a:r>
          </a:p>
          <a:p>
            <a:r>
              <a:rPr lang="en-GB" sz="1200" b="1" i="0" kern="1200">
                <a:solidFill>
                  <a:schemeClr val="tx1"/>
                </a:solidFill>
                <a:effectLst/>
                <a:latin typeface="+mn-lt"/>
                <a:ea typeface="+mn-ea"/>
                <a:cs typeface="+mn-cs"/>
              </a:rPr>
              <a:t>Do not</a:t>
            </a:r>
            <a:r>
              <a:rPr lang="en-GB" sz="1200" b="0" i="0" kern="1200">
                <a:solidFill>
                  <a:schemeClr val="tx1"/>
                </a:solidFill>
                <a:effectLst/>
                <a:latin typeface="+mn-lt"/>
                <a:ea typeface="+mn-ea"/>
                <a:cs typeface="+mn-cs"/>
              </a:rPr>
              <a:t> share information about the incident with other members of staff, the young person(s) it involves or their, or other, parents and/or carers.</a:t>
            </a:r>
          </a:p>
          <a:p>
            <a:r>
              <a:rPr lang="en-GB" sz="1200" b="1" i="0" kern="1200">
                <a:solidFill>
                  <a:schemeClr val="tx1"/>
                </a:solidFill>
                <a:effectLst/>
                <a:latin typeface="+mn-lt"/>
                <a:ea typeface="+mn-ea"/>
                <a:cs typeface="+mn-cs"/>
              </a:rPr>
              <a:t>Do not</a:t>
            </a:r>
            <a:r>
              <a:rPr lang="en-GB" sz="1200" b="0" i="0" kern="1200">
                <a:solidFill>
                  <a:schemeClr val="tx1"/>
                </a:solidFill>
                <a:effectLst/>
                <a:latin typeface="+mn-lt"/>
                <a:ea typeface="+mn-ea"/>
                <a:cs typeface="+mn-cs"/>
              </a:rPr>
              <a:t> say or do anything to blame or shame any young people involved.</a:t>
            </a:r>
          </a:p>
          <a:p>
            <a:r>
              <a:rPr lang="en-GB" sz="1200" b="1" i="0" kern="1200">
                <a:solidFill>
                  <a:schemeClr val="tx1"/>
                </a:solidFill>
                <a:effectLst/>
                <a:latin typeface="+mn-lt"/>
                <a:ea typeface="+mn-ea"/>
                <a:cs typeface="+mn-cs"/>
              </a:rPr>
              <a:t>Do</a:t>
            </a:r>
            <a:r>
              <a:rPr lang="en-GB" sz="1200" b="0" i="0" kern="1200">
                <a:solidFill>
                  <a:schemeClr val="tx1"/>
                </a:solidFill>
                <a:effectLst/>
                <a:latin typeface="+mn-lt"/>
                <a:ea typeface="+mn-ea"/>
                <a:cs typeface="+mn-cs"/>
              </a:rPr>
              <a:t> explain to them that you need to report it and reassure them that they will receive support and help from the DSL (or equivalent).</a:t>
            </a:r>
          </a:p>
          <a:p>
            <a:endParaRPr lang="en-GB"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13</a:t>
            </a:fld>
            <a:endParaRPr lang="en-GB"/>
          </a:p>
        </p:txBody>
      </p:sp>
    </p:spTree>
    <p:extLst>
      <p:ext uri="{BB962C8B-B14F-4D97-AF65-F5344CB8AC3E}">
        <p14:creationId xmlns:p14="http://schemas.microsoft.com/office/powerpoint/2010/main" val="1966034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826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FAA9A-67D6-C0F8-1CF2-885776DA2F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8C029-516B-17C6-19EF-5D2C21062F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8410F8-04A0-466A-4814-CF6906A56CD3}"/>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The </a:t>
            </a:r>
            <a:r>
              <a:rPr kumimoji="0" lang="en-GB" sz="2000" b="0" i="0" u="sng" strike="noStrike" kern="1200" cap="none" spc="0" normalizeH="0" baseline="0" noProof="0">
                <a:ln>
                  <a:noFill/>
                </a:ln>
                <a:solidFill>
                  <a:srgbClr val="0000FF"/>
                </a:solidFill>
                <a:effectLst/>
                <a:uLnTx/>
                <a:uFillTx/>
                <a:latin typeface="Lexend" pitchFamily="2" charset="0"/>
                <a:ea typeface="Calibri" panose="020F0502020204030204" pitchFamily="34" charset="0"/>
                <a:cs typeface="+mn-cs"/>
                <a:hlinkClick r:id="rId3"/>
              </a:rPr>
              <a:t>Ofsted Review of sexual abuse in schools and colleges</a:t>
            </a:r>
            <a:r>
              <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 (2021) found that CYP are most likely to share concerns and seek advice from their peers, so it is important that CYP are taught about  acceptable and unacceptable behaviours and can support each other to bring their concerns to adults within the setting.</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Settings not recognising, acknowledging or understanding scale of harassment and abuse or downplaying behaviours can lead to culture of unacceptable behaviour</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You may want to remind everyone about the setting’s values.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The reporting systems should enable pupils to report concerns in a variety of ways and these systems should be well understood by the whole school community, including parents / carers, so they are aware of how to share concerns that a pupil has disclosed to them.</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It is important that reporting procedures are monitored and reviewed to ensure they are fit for purpose and being used effectively. Pupil voice should be a key part of this process.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You can remind staff of the setting’s safeguarding procedures, how to make a record of the concern, how to ensure the DSL / DDSL is made aware.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All staff at the setting should be trained to handle a report/disclosure of harmful sexual behaviour/child-on-child abuse, </a:t>
            </a:r>
            <a:r>
              <a:rPr kumimoji="0" lang="en-GB" sz="2000" b="0" i="0" u="sng" strike="noStrike" kern="1200" cap="none" spc="0" normalizeH="0" baseline="0" noProof="0">
                <a:ln>
                  <a:noFill/>
                </a:ln>
                <a:solidFill>
                  <a:srgbClr val="0000FF"/>
                </a:solidFill>
                <a:effectLst/>
                <a:uLnTx/>
                <a:uFillTx/>
                <a:latin typeface="Lexend" pitchFamily="2" charset="0"/>
                <a:ea typeface="Calibri" panose="020F0502020204030204" pitchFamily="34" charset="0"/>
                <a:cs typeface="+mn-cs"/>
              </a:rPr>
              <a:t>following the guidance principles provided in </a:t>
            </a:r>
            <a:r>
              <a:rPr kumimoji="0" lang="en-GB" sz="2000" b="0" i="0" u="sng" strike="noStrike" kern="1200" cap="none" spc="0" normalizeH="0" baseline="0" noProof="0">
                <a:ln>
                  <a:noFill/>
                </a:ln>
                <a:solidFill>
                  <a:srgbClr val="0000FF"/>
                </a:solidFill>
                <a:effectLst/>
                <a:uLnTx/>
                <a:uFillTx/>
                <a:latin typeface="Lexend" pitchFamily="2" charset="0"/>
                <a:ea typeface="Calibri" panose="020F0502020204030204" pitchFamily="34" charset="0"/>
                <a:cs typeface="+mn-cs"/>
                <a:hlinkClick r:id="rId4"/>
              </a:rPr>
              <a:t>Keeping children safe in education (2023)</a:t>
            </a:r>
            <a:r>
              <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 pages 112 to 115 (paragraphs 467 – 479). The document ‘Supporting Young Survivors of Sexual Violence’ produced by SERRIC gives further guidance on handling disclosures and can be found in Appendix G. The NSPCC’s </a:t>
            </a:r>
            <a:r>
              <a:rPr kumimoji="0" lang="en-GB" sz="2000" b="0" i="0" u="sng" strike="noStrike" kern="1200" cap="none" spc="0" normalizeH="0" baseline="0" noProof="0">
                <a:ln>
                  <a:noFill/>
                </a:ln>
                <a:solidFill>
                  <a:srgbClr val="0000FF"/>
                </a:solidFill>
                <a:effectLst/>
                <a:uLnTx/>
                <a:uFillTx/>
                <a:latin typeface="Lexend" pitchFamily="2" charset="0"/>
                <a:ea typeface="Calibri" panose="020F0502020204030204" pitchFamily="34" charset="0"/>
                <a:cs typeface="+mn-cs"/>
                <a:hlinkClick r:id="rId5"/>
              </a:rPr>
              <a:t>Let children know you’re listening</a:t>
            </a:r>
            <a:r>
              <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 is another useful resource. </a:t>
            </a: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 </a:t>
            </a:r>
            <a:endParaRPr kumimoji="0" lang="en-GB" sz="3600" b="0" i="0" u="none" strike="noStrike" kern="1200" cap="none" spc="0" normalizeH="0" baseline="0" noProof="0">
              <a:ln>
                <a:noFill/>
              </a:ln>
              <a:solidFill>
                <a:prstClr val="black"/>
              </a:solidFill>
              <a:effectLst/>
              <a:uLnTx/>
              <a:uFillTx/>
              <a:latin typeface="Lexend"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3600" b="0" i="0" u="none" strike="noStrike" kern="1200" cap="none" spc="0" normalizeH="0" baseline="0" noProof="0">
              <a:ln>
                <a:noFill/>
              </a:ln>
              <a:solidFill>
                <a:prstClr val="black"/>
              </a:solidFill>
              <a:effectLst/>
              <a:uLnTx/>
              <a:uFillTx/>
              <a:latin typeface="Lexend"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3600" b="0" i="0" u="none" strike="noStrike" kern="1200" cap="none" spc="0" normalizeH="0" baseline="0" noProof="0">
                <a:ln>
                  <a:noFill/>
                </a:ln>
                <a:solidFill>
                  <a:prstClr val="black"/>
                </a:solidFill>
                <a:effectLst/>
                <a:uLnTx/>
                <a:uFillTx/>
                <a:latin typeface="Lexend" pitchFamily="2" charset="0"/>
                <a:ea typeface="+mn-ea"/>
                <a:cs typeface="+mn-cs"/>
              </a:rPr>
              <a:t> it is essential that all victims reassured they have been taken seriously and will be supported and kept safe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3600" b="0" i="0" u="none" strike="noStrike" kern="1200" cap="none" spc="0" normalizeH="0" baseline="0" noProof="0">
              <a:ln>
                <a:noFill/>
              </a:ln>
              <a:solidFill>
                <a:prstClr val="black"/>
              </a:solidFill>
              <a:effectLst/>
              <a:uLnTx/>
              <a:uFillTx/>
              <a:latin typeface="Lexend"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3600" b="0" i="0" u="none" strike="noStrike" kern="1200" cap="none" spc="0" normalizeH="0" baseline="0" noProof="0">
                <a:ln>
                  <a:noFill/>
                </a:ln>
                <a:solidFill>
                  <a:prstClr val="black"/>
                </a:solidFill>
                <a:effectLst/>
                <a:uLnTx/>
                <a:uFillTx/>
                <a:latin typeface="Lexend" pitchFamily="2" charset="0"/>
                <a:ea typeface="+mn-ea"/>
                <a:cs typeface="+mn-cs"/>
              </a:rPr>
              <a:t> victims should not feel they are creating a problem by reporting harmful sexual behaviour, nor be made to feel ashamed for reporting</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endParaRPr lang="en-GB"/>
          </a:p>
        </p:txBody>
      </p:sp>
      <p:sp>
        <p:nvSpPr>
          <p:cNvPr id="4" name="Slide Number Placeholder 3">
            <a:extLst>
              <a:ext uri="{FF2B5EF4-FFF2-40B4-BE49-F238E27FC236}">
                <a16:creationId xmlns:a16="http://schemas.microsoft.com/office/drawing/2014/main" id="{C65986E3-F906-C1ED-FB2B-D9FAE494B6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095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8D180-C2A1-31FB-085B-BF610C4CE2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CDCB79-733F-848D-5638-B3B1A216EB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78B179-9BAC-A3AF-7AE1-E8303C7C2274}"/>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You can remind staff of the setting’s safeguarding procedures, how to make a record of the concern, how to ensure the DSL / DDSL is made aware.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All staff at the setting should be trained to handle a report/disclosure of harmful sexual behaviour/child-on-child abuse, </a:t>
            </a:r>
            <a:r>
              <a:rPr kumimoji="0" lang="en-GB" sz="2000" b="0" i="0" u="sng" strike="noStrike" kern="1200" cap="none" spc="0" normalizeH="0" baseline="0" noProof="0">
                <a:ln>
                  <a:noFill/>
                </a:ln>
                <a:solidFill>
                  <a:srgbClr val="0000FF"/>
                </a:solidFill>
                <a:effectLst/>
                <a:uLnTx/>
                <a:uFillTx/>
                <a:latin typeface="Lexend" pitchFamily="2" charset="0"/>
                <a:ea typeface="Calibri" panose="020F0502020204030204" pitchFamily="34" charset="0"/>
                <a:cs typeface="+mn-cs"/>
              </a:rPr>
              <a:t>following the guidance principles provided in </a:t>
            </a:r>
            <a:r>
              <a:rPr kumimoji="0" lang="en-GB" sz="2000" b="0" i="0" u="sng" strike="noStrike" kern="1200" cap="none" spc="0" normalizeH="0" baseline="0" noProof="0">
                <a:ln>
                  <a:noFill/>
                </a:ln>
                <a:solidFill>
                  <a:srgbClr val="0000FF"/>
                </a:solidFill>
                <a:effectLst/>
                <a:uLnTx/>
                <a:uFillTx/>
                <a:latin typeface="Lexend" pitchFamily="2" charset="0"/>
                <a:ea typeface="Calibri" panose="020F0502020204030204" pitchFamily="34" charset="0"/>
                <a:cs typeface="+mn-cs"/>
                <a:hlinkClick r:id="rId3"/>
              </a:rPr>
              <a:t>Keeping children safe in education (2023)</a:t>
            </a:r>
            <a:r>
              <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 pages 112 to 115 (paragraphs 467 – 479). The document ‘Supporting Young Survivors of Sexual Violence’ produced by SERRIC gives further guidance on handling disclosures and can be found in Appendix G. The NSPCC’s </a:t>
            </a:r>
            <a:r>
              <a:rPr kumimoji="0" lang="en-GB" sz="2000" b="0" i="0" u="sng" strike="noStrike" kern="1200" cap="none" spc="0" normalizeH="0" baseline="0" noProof="0">
                <a:ln>
                  <a:noFill/>
                </a:ln>
                <a:solidFill>
                  <a:srgbClr val="0000FF"/>
                </a:solidFill>
                <a:effectLst/>
                <a:uLnTx/>
                <a:uFillTx/>
                <a:latin typeface="Lexend" pitchFamily="2" charset="0"/>
                <a:ea typeface="Calibri" panose="020F0502020204030204" pitchFamily="34" charset="0"/>
                <a:cs typeface="+mn-cs"/>
                <a:hlinkClick r:id="rId4"/>
              </a:rPr>
              <a:t>Let children know you’re listening</a:t>
            </a:r>
            <a:r>
              <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 is another useful resource. </a:t>
            </a: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 </a:t>
            </a:r>
            <a:endParaRPr kumimoji="0" lang="en-GB" sz="3600" b="0" i="0" u="none" strike="noStrike" kern="1200" cap="none" spc="0" normalizeH="0" baseline="0" noProof="0">
              <a:ln>
                <a:noFill/>
              </a:ln>
              <a:solidFill>
                <a:prstClr val="black"/>
              </a:solidFill>
              <a:effectLst/>
              <a:uLnTx/>
              <a:uFillTx/>
              <a:latin typeface="Lexend"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3600" b="0" i="0" u="none" strike="noStrike" kern="1200" cap="none" spc="0" normalizeH="0" baseline="0" noProof="0">
              <a:ln>
                <a:noFill/>
              </a:ln>
              <a:solidFill>
                <a:prstClr val="black"/>
              </a:solidFill>
              <a:effectLst/>
              <a:uLnTx/>
              <a:uFillTx/>
              <a:latin typeface="Lexend"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3600" b="0" i="0" u="none" strike="noStrike" kern="1200" cap="none" spc="0" normalizeH="0" baseline="0" noProof="0">
                <a:ln>
                  <a:noFill/>
                </a:ln>
                <a:solidFill>
                  <a:prstClr val="black"/>
                </a:solidFill>
                <a:effectLst/>
                <a:uLnTx/>
                <a:uFillTx/>
                <a:latin typeface="Lexend" pitchFamily="2" charset="0"/>
                <a:ea typeface="+mn-ea"/>
                <a:cs typeface="+mn-cs"/>
              </a:rPr>
              <a:t> it is essential that all victims reassured they have been taken seriously and will be supported and kept safe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3600" b="0" i="0" u="none" strike="noStrike" kern="1200" cap="none" spc="0" normalizeH="0" baseline="0" noProof="0">
              <a:ln>
                <a:noFill/>
              </a:ln>
              <a:solidFill>
                <a:prstClr val="black"/>
              </a:solidFill>
              <a:effectLst/>
              <a:uLnTx/>
              <a:uFillTx/>
              <a:latin typeface="Lexend"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3600" b="0" i="0" u="none" strike="noStrike" kern="1200" cap="none" spc="0" normalizeH="0" baseline="0" noProof="0">
                <a:ln>
                  <a:noFill/>
                </a:ln>
                <a:solidFill>
                  <a:prstClr val="black"/>
                </a:solidFill>
                <a:effectLst/>
                <a:uLnTx/>
                <a:uFillTx/>
                <a:latin typeface="Lexend" pitchFamily="2" charset="0"/>
                <a:ea typeface="+mn-ea"/>
                <a:cs typeface="+mn-cs"/>
              </a:rPr>
              <a:t> victims should not feel they are creating a problem by reporting harmful sexual behaviour, nor be made to feel ashamed for reporting</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endParaRPr lang="en-GB"/>
          </a:p>
        </p:txBody>
      </p:sp>
      <p:sp>
        <p:nvSpPr>
          <p:cNvPr id="4" name="Slide Number Placeholder 3">
            <a:extLst>
              <a:ext uri="{FF2B5EF4-FFF2-40B4-BE49-F238E27FC236}">
                <a16:creationId xmlns:a16="http://schemas.microsoft.com/office/drawing/2014/main" id="{C19A0CB9-5168-F962-60C1-E0DFC19175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309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0A708-31BA-A0E3-63EF-83DA6EE61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0E812-77E0-20EA-E4D5-B1744C7E8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8C4EB-CD1B-CE5D-45DD-8647318B72E9}"/>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12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Invite staff to say what the setting’s reporting systems are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2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12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Then summarise and go through the reporting systems so they are clear and understood by all staff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2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12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You can remind staff of the setting’s safeguarding procedures, how to make a record of the concern, how to ensure the DSL / DDSL is made aware.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2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12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All staff at the setting should be trained to handle a report/disclosure of harmful sexual behaviour/child-on-child abuse, </a:t>
            </a:r>
            <a:r>
              <a:rPr kumimoji="0" lang="en-GB" sz="1200" b="0" i="0" u="sng" strike="noStrike" kern="1200" cap="none" spc="0" normalizeH="0" baseline="0" noProof="0">
                <a:ln>
                  <a:noFill/>
                </a:ln>
                <a:solidFill>
                  <a:srgbClr val="0000FF"/>
                </a:solidFill>
                <a:effectLst/>
                <a:uLnTx/>
                <a:uFillTx/>
                <a:latin typeface="Lexend" pitchFamily="2" charset="0"/>
                <a:ea typeface="Calibri" panose="020F0502020204030204" pitchFamily="34" charset="0"/>
                <a:cs typeface="+mn-cs"/>
              </a:rPr>
              <a:t>following the guidance principles provided in KCSIE</a:t>
            </a:r>
            <a:r>
              <a:rPr kumimoji="0" lang="en-GB" sz="12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 The document ‘Supporting Young Survivors of Sexual Violence’ produced by SERRIC gives further guidance on handling disclosures and can be found in Appendix G. The NSPCC’s </a:t>
            </a:r>
            <a:r>
              <a:rPr kumimoji="0" lang="en-GB" sz="1200" b="0" i="0" u="sng" strike="noStrike" kern="1200" cap="none" spc="0" normalizeH="0" baseline="0" noProof="0">
                <a:ln>
                  <a:noFill/>
                </a:ln>
                <a:solidFill>
                  <a:srgbClr val="0000FF"/>
                </a:solidFill>
                <a:effectLst/>
                <a:uLnTx/>
                <a:uFillTx/>
                <a:latin typeface="Lexend" pitchFamily="2" charset="0"/>
                <a:ea typeface="Calibri" panose="020F0502020204030204" pitchFamily="34" charset="0"/>
                <a:cs typeface="+mn-cs"/>
                <a:hlinkClick r:id="rId3"/>
              </a:rPr>
              <a:t>Let children know you’re listening</a:t>
            </a:r>
            <a:r>
              <a:rPr kumimoji="0" lang="en-GB" sz="12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 is another useful resource.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 </a:t>
            </a:r>
            <a:endParaRPr kumimoji="0" lang="en-GB" sz="2000" b="0" i="0" u="none" strike="noStrike" kern="1200" cap="none" spc="0" normalizeH="0" baseline="0" noProof="0">
              <a:ln>
                <a:noFill/>
              </a:ln>
              <a:solidFill>
                <a:prstClr val="black"/>
              </a:solidFill>
              <a:effectLst/>
              <a:uLnTx/>
              <a:uFillTx/>
              <a:latin typeface="Lexend"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2000" b="0" i="0" u="none" strike="noStrike" kern="1200" cap="none" spc="0" normalizeH="0" baseline="0" noProof="0">
              <a:ln>
                <a:noFill/>
              </a:ln>
              <a:solidFill>
                <a:prstClr val="black"/>
              </a:solidFill>
              <a:effectLst/>
              <a:uLnTx/>
              <a:uFillTx/>
              <a:latin typeface="Lexend"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000" b="0" i="0" u="none" strike="noStrike" kern="1200" cap="none" spc="0" normalizeH="0" baseline="0" noProof="0">
                <a:ln>
                  <a:noFill/>
                </a:ln>
                <a:solidFill>
                  <a:prstClr val="black"/>
                </a:solidFill>
                <a:effectLst/>
                <a:uLnTx/>
                <a:uFillTx/>
                <a:latin typeface="Lexend" pitchFamily="2" charset="0"/>
                <a:ea typeface="+mn-ea"/>
                <a:cs typeface="+mn-cs"/>
              </a:rPr>
              <a:t> it is essential that all victims reassured they have been taken seriously and will be supported and kept safe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2000" b="0" i="0" u="none" strike="noStrike" kern="1200" cap="none" spc="0" normalizeH="0" baseline="0" noProof="0">
              <a:ln>
                <a:noFill/>
              </a:ln>
              <a:solidFill>
                <a:prstClr val="black"/>
              </a:solidFill>
              <a:effectLst/>
              <a:uLnTx/>
              <a:uFillTx/>
              <a:latin typeface="Lexend"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GB" sz="2000" b="0" i="0" u="none" strike="noStrike" kern="1200" cap="none" spc="0" normalizeH="0" baseline="0" noProof="0">
              <a:ln>
                <a:noFill/>
              </a:ln>
              <a:solidFill>
                <a:prstClr val="black"/>
              </a:solidFill>
              <a:effectLst/>
              <a:uLnTx/>
              <a:uFillTx/>
              <a:latin typeface="Lexend"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000" b="0" i="0" u="none" strike="noStrike" kern="1200" cap="none" spc="0" normalizeH="0" baseline="0" noProof="0">
                <a:ln>
                  <a:noFill/>
                </a:ln>
                <a:solidFill>
                  <a:prstClr val="black"/>
                </a:solidFill>
                <a:effectLst/>
                <a:uLnTx/>
                <a:uFillTx/>
                <a:latin typeface="Lexend" pitchFamily="2" charset="0"/>
                <a:ea typeface="+mn-ea"/>
                <a:cs typeface="+mn-cs"/>
              </a:rPr>
              <a:t> victims should not feel they are creating a problem by reporting harmful sexual behaviour, nor be made to feel ashamed for reporting</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2000" b="0" i="0" u="none" strike="noStrike" kern="1200" cap="none" spc="0" normalizeH="0" baseline="0" noProof="0">
              <a:ln>
                <a:noFill/>
              </a:ln>
              <a:solidFill>
                <a:prstClr val="black"/>
              </a:solidFill>
              <a:effectLst/>
              <a:uLnTx/>
              <a:uFillTx/>
              <a:latin typeface="Lexend"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CYP who have experienced harmful sexual behaviour may not disclose the whole picture or may not feel ready to access support when they initially report the incident – they should be made aware that they have a trusted adult to confide in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2000" b="0" i="0" u="none" strike="noStrike" kern="1200" cap="none" spc="0" normalizeH="0" baseline="0" noProof="0">
              <a:ln>
                <a:noFill/>
              </a:ln>
              <a:solidFill>
                <a:prstClr val="black"/>
              </a:solidFill>
              <a:effectLst/>
              <a:uLnTx/>
              <a:uFillTx/>
              <a:latin typeface="Lexend"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2000" b="0" i="0" u="none" strike="noStrike" kern="1200" cap="none" spc="0" normalizeH="0" baseline="0" noProof="0">
              <a:ln>
                <a:noFill/>
              </a:ln>
              <a:solidFill>
                <a:prstClr val="black"/>
              </a:solidFill>
              <a:effectLst/>
              <a:uLnTx/>
              <a:uFillTx/>
              <a:latin typeface="Lexend" pitchFamily="2"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2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2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endParaRPr lang="en-GB"/>
          </a:p>
        </p:txBody>
      </p:sp>
      <p:sp>
        <p:nvSpPr>
          <p:cNvPr id="4" name="Slide Number Placeholder 3">
            <a:extLst>
              <a:ext uri="{FF2B5EF4-FFF2-40B4-BE49-F238E27FC236}">
                <a16:creationId xmlns:a16="http://schemas.microsoft.com/office/drawing/2014/main" id="{CD80B8DC-1DD6-5211-6B01-6F43B6FAFC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679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C43F4-44B8-2F59-7778-F06F089B31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AD04A1-DD36-CEBA-363B-7BD1DD44D8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365C52-EFB3-FB33-2BD0-052AF33185BE}"/>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0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Settings should note that an incident of sexual violence or harassment is likely to create a power imbalance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rPr>
              <a:t>To decide whether an incident of sexual behaviour could be harmful, and guide the setting response, the DSL should consider the following factors should be considered (even if CYP claim an act was consensual):</a:t>
            </a:r>
          </a:p>
          <a:p>
            <a:pPr marL="285750" marR="0" lvl="0" indent="-285750" algn="just" defTabSz="914400" rtl="0" eaLnBrk="1" fontAlgn="auto" latinLnBrk="0" hangingPunct="1">
              <a:lnSpc>
                <a:spcPct val="115000"/>
              </a:lnSpc>
              <a:spcBef>
                <a:spcPts val="0"/>
              </a:spcBef>
              <a:spcAft>
                <a:spcPts val="0"/>
              </a:spcAft>
              <a:buClr>
                <a:srgbClr val="4179AA"/>
              </a:buClr>
              <a:buSzTx/>
              <a:buFont typeface="Wingdings" panose="05000000000000000000" pitchFamily="2" charset="2"/>
              <a:buChar char="§"/>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rPr>
              <a:t>the nature of the alleged incident(s) and whether a crime may have been committed or HSB has been displayed</a:t>
            </a:r>
          </a:p>
          <a:p>
            <a:pPr marL="0" marR="0" lvl="0" indent="0" algn="just" defTabSz="914400" rtl="0" eaLnBrk="1" fontAlgn="auto" latinLnBrk="0" hangingPunct="1">
              <a:lnSpc>
                <a:spcPct val="115000"/>
              </a:lnSpc>
              <a:spcBef>
                <a:spcPts val="0"/>
              </a:spcBef>
              <a:spcAft>
                <a:spcPts val="0"/>
              </a:spcAft>
              <a:buClr>
                <a:srgbClr val="4179AA"/>
              </a:buClr>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endParaRPr>
          </a:p>
          <a:p>
            <a:pPr marL="285750" marR="0" lvl="0" indent="-285750" algn="just" defTabSz="914400" rtl="0" eaLnBrk="1" fontAlgn="auto" latinLnBrk="0" hangingPunct="1">
              <a:lnSpc>
                <a:spcPct val="115000"/>
              </a:lnSpc>
              <a:spcBef>
                <a:spcPts val="0"/>
              </a:spcBef>
              <a:spcAft>
                <a:spcPts val="0"/>
              </a:spcAft>
              <a:buClr>
                <a:srgbClr val="4179AA"/>
              </a:buClr>
              <a:buSzTx/>
              <a:buFont typeface="Wingdings" panose="05000000000000000000" pitchFamily="2" charset="2"/>
              <a:buChar char="§"/>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rPr>
              <a:t>the ages of the CYP involved (particularly if there is more than two years’ difference or if one of the CYP is pre-pubescent and the other is not)</a:t>
            </a:r>
          </a:p>
          <a:p>
            <a:pPr marL="0" marR="0" lvl="0" indent="0" algn="just" defTabSz="914400" rtl="0" eaLnBrk="1" fontAlgn="auto" latinLnBrk="0" hangingPunct="1">
              <a:lnSpc>
                <a:spcPct val="115000"/>
              </a:lnSpc>
              <a:spcBef>
                <a:spcPts val="0"/>
              </a:spcBef>
              <a:spcAft>
                <a:spcPts val="0"/>
              </a:spcAft>
              <a:buClr>
                <a:srgbClr val="4179AA"/>
              </a:buClr>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endParaRPr>
          </a:p>
          <a:p>
            <a:pPr marL="285750" marR="0" lvl="0" indent="-285750" algn="just" defTabSz="914400" rtl="0" eaLnBrk="1" fontAlgn="auto" latinLnBrk="0" hangingPunct="1">
              <a:lnSpc>
                <a:spcPct val="115000"/>
              </a:lnSpc>
              <a:spcBef>
                <a:spcPts val="0"/>
              </a:spcBef>
              <a:spcAft>
                <a:spcPts val="0"/>
              </a:spcAft>
              <a:buClr>
                <a:srgbClr val="4179AA"/>
              </a:buClr>
              <a:buSzTx/>
              <a:buFont typeface="Wingdings" panose="05000000000000000000" pitchFamily="2" charset="2"/>
              <a:buChar char="§"/>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rPr>
              <a:t>the stages of development of the CYP involved</a:t>
            </a:r>
          </a:p>
          <a:p>
            <a:pPr marL="0" marR="0" lvl="0" indent="0" algn="just" defTabSz="914400" rtl="0" eaLnBrk="1" fontAlgn="auto" latinLnBrk="0" hangingPunct="1">
              <a:lnSpc>
                <a:spcPct val="115000"/>
              </a:lnSpc>
              <a:spcBef>
                <a:spcPts val="0"/>
              </a:spcBef>
              <a:spcAft>
                <a:spcPts val="0"/>
              </a:spcAft>
              <a:buClr>
                <a:srgbClr val="4179AA"/>
              </a:buClr>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endParaRPr>
          </a:p>
          <a:p>
            <a:pPr marL="285750" marR="0" lvl="0" indent="-285750" algn="just" defTabSz="914400" rtl="0" eaLnBrk="1" fontAlgn="auto" latinLnBrk="0" hangingPunct="1">
              <a:lnSpc>
                <a:spcPct val="115000"/>
              </a:lnSpc>
              <a:spcBef>
                <a:spcPts val="0"/>
              </a:spcBef>
              <a:spcAft>
                <a:spcPts val="0"/>
              </a:spcAft>
              <a:buClr>
                <a:srgbClr val="4179AA"/>
              </a:buClr>
              <a:buSzTx/>
              <a:buFont typeface="Wingdings" panose="05000000000000000000" pitchFamily="2" charset="2"/>
              <a:buChar char="§"/>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rPr>
              <a:t>whether the CYP involved have any SEND needs</a:t>
            </a:r>
          </a:p>
          <a:p>
            <a:pPr marL="0" marR="0" lvl="0" indent="0" algn="just" defTabSz="914400" rtl="0" eaLnBrk="1" fontAlgn="auto" latinLnBrk="0" hangingPunct="1">
              <a:lnSpc>
                <a:spcPct val="115000"/>
              </a:lnSpc>
              <a:spcBef>
                <a:spcPts val="0"/>
              </a:spcBef>
              <a:spcAft>
                <a:spcPts val="0"/>
              </a:spcAft>
              <a:buClr>
                <a:srgbClr val="4179AA"/>
              </a:buClr>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endParaRPr>
          </a:p>
          <a:p>
            <a:pPr marL="285750" marR="0" lvl="0" indent="-285750" algn="just" defTabSz="914400" rtl="0" eaLnBrk="1" fontAlgn="auto" latinLnBrk="0" hangingPunct="1">
              <a:lnSpc>
                <a:spcPct val="115000"/>
              </a:lnSpc>
              <a:spcBef>
                <a:spcPts val="0"/>
              </a:spcBef>
              <a:spcAft>
                <a:spcPts val="0"/>
              </a:spcAft>
              <a:buClr>
                <a:srgbClr val="4179AA"/>
              </a:buClr>
              <a:buSzTx/>
              <a:buFont typeface="Wingdings" panose="05000000000000000000" pitchFamily="2" charset="2"/>
              <a:buChar char="§"/>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rPr>
              <a:t>whether the behaviour is secretive / manipulative </a:t>
            </a:r>
          </a:p>
          <a:p>
            <a:pPr marL="0" marR="0" lvl="0" indent="0" algn="just" defTabSz="914400" rtl="0" eaLnBrk="1" fontAlgn="auto" latinLnBrk="0" hangingPunct="1">
              <a:lnSpc>
                <a:spcPct val="115000"/>
              </a:lnSpc>
              <a:spcBef>
                <a:spcPts val="0"/>
              </a:spcBef>
              <a:spcAft>
                <a:spcPts val="0"/>
              </a:spcAft>
              <a:buClr>
                <a:srgbClr val="4179AA"/>
              </a:buClr>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endParaRPr>
          </a:p>
          <a:p>
            <a:pPr marL="285750" marR="0" lvl="0" indent="-285750" algn="just" defTabSz="914400" rtl="0" eaLnBrk="1" fontAlgn="auto" latinLnBrk="0" hangingPunct="1">
              <a:lnSpc>
                <a:spcPct val="115000"/>
              </a:lnSpc>
              <a:spcBef>
                <a:spcPts val="0"/>
              </a:spcBef>
              <a:spcAft>
                <a:spcPts val="0"/>
              </a:spcAft>
              <a:buClr>
                <a:srgbClr val="4179AA"/>
              </a:buClr>
              <a:buSzTx/>
              <a:buFont typeface="Wingdings" panose="05000000000000000000" pitchFamily="2" charset="2"/>
              <a:buChar char="§"/>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rPr>
              <a:t>whether the behaviour is an isolated incident or a pattern of behaviour following previous advice and interventions</a:t>
            </a:r>
          </a:p>
          <a:p>
            <a:pPr marL="0" marR="0" lvl="0" indent="0" algn="just" defTabSz="914400" rtl="0" eaLnBrk="1" fontAlgn="auto" latinLnBrk="0" hangingPunct="1">
              <a:lnSpc>
                <a:spcPct val="115000"/>
              </a:lnSpc>
              <a:spcBef>
                <a:spcPts val="0"/>
              </a:spcBef>
              <a:spcAft>
                <a:spcPts val="0"/>
              </a:spcAft>
              <a:buClr>
                <a:srgbClr val="4179AA"/>
              </a:buClr>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endParaRPr>
          </a:p>
          <a:p>
            <a:pPr marL="285750" marR="0" lvl="0" indent="-285750" algn="just" defTabSz="914400" rtl="0" eaLnBrk="1" fontAlgn="auto" latinLnBrk="0" hangingPunct="1">
              <a:lnSpc>
                <a:spcPct val="115000"/>
              </a:lnSpc>
              <a:spcBef>
                <a:spcPts val="0"/>
              </a:spcBef>
              <a:spcAft>
                <a:spcPts val="0"/>
              </a:spcAft>
              <a:buClr>
                <a:srgbClr val="4179AA"/>
              </a:buClr>
              <a:buSzTx/>
              <a:buFont typeface="Wingdings" panose="05000000000000000000" pitchFamily="2" charset="2"/>
              <a:buChar char="§"/>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rPr>
              <a:t>any power imbalance between the CYP (e.g., related to race, gender, age, maturity, social standing, confidence, physical, emotional, or intellectual vulnerability of the victim)</a:t>
            </a:r>
          </a:p>
          <a:p>
            <a:pPr marL="285750" marR="0" lvl="0" indent="-285750" algn="just" defTabSz="914400" rtl="0" eaLnBrk="1" fontAlgn="auto" latinLnBrk="0" hangingPunct="1">
              <a:lnSpc>
                <a:spcPct val="115000"/>
              </a:lnSpc>
              <a:spcBef>
                <a:spcPts val="0"/>
              </a:spcBef>
              <a:spcAft>
                <a:spcPts val="0"/>
              </a:spcAft>
              <a:buClr>
                <a:srgbClr val="4179AA"/>
              </a:buClr>
              <a:buSzTx/>
              <a:buFont typeface="Wingdings" panose="05000000000000000000" pitchFamily="2" charset="2"/>
              <a:buChar char="§"/>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12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Children’s Social Care and the police are statutory agencies and will be vital partners where a crime may have been committed or where there are safeguarding concerns for a CYP – any report to the police will generally be in parallel with a referral to Social Care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2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12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There will be times when settings must report concerns to the police. The police will take a welfare approach and sometimes decide that no further action is necessary – but that is for the police to decide, not education settings.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2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2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2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rPr>
              <a:t>The ECC Education Safeguarding Team Child on Child Abuse - Harmful Sexual Behaviour guidance for Essex schools and education settings also contains an Appendix about Contacting other agencies, including statutory agencies: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hlinkClick r:id="rId3"/>
              </a:rPr>
              <a:t>Templates for Reporting and Recording Child Protection Concerns - Guidance Documents, Model Policies and Templates (essex.gov.uk)</a:t>
            </a:r>
            <a:endParaRPr kumimoji="0" lang="en-GB" sz="12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endParaRPr lang="en-GB"/>
          </a:p>
        </p:txBody>
      </p:sp>
      <p:sp>
        <p:nvSpPr>
          <p:cNvPr id="4" name="Slide Number Placeholder 3">
            <a:extLst>
              <a:ext uri="{FF2B5EF4-FFF2-40B4-BE49-F238E27FC236}">
                <a16:creationId xmlns:a16="http://schemas.microsoft.com/office/drawing/2014/main" id="{A202AC65-CC5B-7F32-6BB1-2B4441A4E2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847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buClr>
                <a:srgbClr val="4179AA"/>
              </a:buClr>
              <a:buFont typeface="Wingdings" panose="05000000000000000000" pitchFamily="2" charset="2"/>
              <a:buChar char="§"/>
            </a:pPr>
            <a:r>
              <a:rPr lang="en-GB" sz="1200" b="0" kern="1200">
                <a:solidFill>
                  <a:schemeClr val="tx1"/>
                </a:solidFill>
                <a:effectLst/>
                <a:latin typeface="+mn-lt"/>
                <a:ea typeface="Calibri" panose="020F0502020204030204" pitchFamily="34" charset="0"/>
                <a:cs typeface="+mn-cs"/>
              </a:rPr>
              <a:t>CYP who display HSB also need to be offered appropriate support – alleged perpetrators are likely to be negatively impacted by the incident</a:t>
            </a:r>
            <a:endParaRPr lang="en-GB" sz="1200" b="0" kern="1200">
              <a:solidFill>
                <a:schemeClr val="tx1"/>
              </a:solidFill>
              <a:latin typeface="+mn-lt"/>
              <a:ea typeface="Calibri" panose="020F0502020204030204" pitchFamily="34" charset="0"/>
              <a:cs typeface="+mn-cs"/>
            </a:endParaRPr>
          </a:p>
          <a:p>
            <a:pPr marL="342900" indent="-342900" algn="just">
              <a:buClr>
                <a:srgbClr val="4179AA"/>
              </a:buClr>
              <a:buFont typeface="Wingdings" panose="05000000000000000000" pitchFamily="2" charset="2"/>
              <a:buChar char="§"/>
            </a:pPr>
            <a:r>
              <a:rPr lang="en-GB" sz="1200" b="0" kern="1200">
                <a:solidFill>
                  <a:schemeClr val="tx1"/>
                </a:solidFill>
                <a:effectLst/>
                <a:latin typeface="+mn-lt"/>
                <a:ea typeface="Calibri" panose="020F0502020204030204" pitchFamily="34" charset="0"/>
                <a:cs typeface="+mn-cs"/>
              </a:rPr>
              <a:t>It should also be acknowledged that displaying HSB is often due to the CYP having an unmet need themselves</a:t>
            </a:r>
            <a:endParaRPr kumimoji="0" lang="en-GB" sz="12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For alleged perpetrators it may be necessary for the setting to provide both support and sanctions at the same time.</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512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Lexend" pitchFamily="2" charset="0"/>
                <a:ea typeface="+mn-ea"/>
                <a:cs typeface="Arial" panose="020B0604020202020204" pitchFamily="34" charset="0"/>
              </a:rPr>
              <a:t>Appropriate language and terms must be used to describe children and young people (CYP) involved in HSB – this is important because CYP should not be demonised, and it must be recognised that perpetrators may themselves be victims and / or have their own particular needs and vulnerabilities that must be addressed</a:t>
            </a:r>
            <a:endParaRPr kumimoji="0" lang="en-GB"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The ECC Education Safeguarding Team has produced Child on Child Abuse - Harmful Sexual Behaviour guidance for Essex schools and education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This includes various appendices, including Appendix B – Common Language Framework: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hlinkClick r:id="rId3"/>
              </a:rPr>
              <a:t>Templates for Reporting and Recording Child Protection Concerns - Guidance Documents, Model Policies and Templates (essex.gov.uk)</a:t>
            </a:r>
            <a:endParaRPr kumimoji="0" lang="en-GB" sz="1200" b="0" i="0" u="none" strike="noStrike" kern="1200" cap="none" spc="0" normalizeH="0" baseline="0" noProof="0">
              <a:ln>
                <a:noFill/>
              </a:ln>
              <a:solidFill>
                <a:prstClr val="black"/>
              </a:solidFill>
              <a:effectLst/>
              <a:uLnTx/>
              <a:uFillTx/>
              <a:latin typeface="Calibri"/>
              <a:ea typeface="+mn-ea"/>
              <a:cs typeface="+mn-cs"/>
            </a:endParaRPr>
          </a:p>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3</a:t>
            </a:fld>
            <a:endParaRPr lang="en-GB"/>
          </a:p>
        </p:txBody>
      </p:sp>
    </p:spTree>
    <p:extLst>
      <p:ext uri="{BB962C8B-B14F-4D97-AF65-F5344CB8AC3E}">
        <p14:creationId xmlns:p14="http://schemas.microsoft.com/office/powerpoint/2010/main" val="419210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It is useful to begin with a description of HSB, so everyone is clear about what we are discussing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NSPCC and Research in Practice Harmful Sexual Behaviour framework discusses the continuum harmful behaviour can progress on (Hackett 2010 continuum model – this is also referenced in Keeping children safe in education</a:t>
            </a:r>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4</a:t>
            </a:fld>
            <a:endParaRPr lang="en-GB"/>
          </a:p>
        </p:txBody>
      </p:sp>
    </p:spTree>
    <p:extLst>
      <p:ext uri="{BB962C8B-B14F-4D97-AF65-F5344CB8AC3E}">
        <p14:creationId xmlns:p14="http://schemas.microsoft.com/office/powerpoint/2010/main" val="678358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You can make the point that HSB is a large area of safeguarding work, in itself. Staff will probably be able to think of other issues under HSB besides these examples. No training or guidance can provide definitive step-by-step advice for every case.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VAWG is Violence Against Women and Girls</a:t>
            </a:r>
          </a:p>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5</a:t>
            </a:fld>
            <a:endParaRPr lang="en-GB"/>
          </a:p>
        </p:txBody>
      </p:sp>
    </p:spTree>
    <p:extLst>
      <p:ext uri="{BB962C8B-B14F-4D97-AF65-F5344CB8AC3E}">
        <p14:creationId xmlns:p14="http://schemas.microsoft.com/office/powerpoint/2010/main" val="2167583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12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Staff may think of other examples – will return to setting approach later in presentation, but you can highlight the below at this point in the presentation…</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2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endParaRPr>
          </a:p>
          <a:p>
            <a:pPr marL="0" indent="0" algn="just">
              <a:buNone/>
            </a:pPr>
            <a:r>
              <a:rPr lang="en-GB" sz="1200">
                <a:latin typeface="Lexend" pitchFamily="2" charset="0"/>
              </a:rPr>
              <a:t>Staff should be aware of the importance of: </a:t>
            </a:r>
          </a:p>
          <a:p>
            <a:pPr marL="0" indent="0" algn="just">
              <a:buNone/>
            </a:pPr>
            <a:endParaRPr lang="en-GB" sz="1200">
              <a:latin typeface="Lexend" pitchFamily="2" charset="0"/>
            </a:endParaRPr>
          </a:p>
          <a:p>
            <a:pPr algn="just">
              <a:buFont typeface="Wingdings" panose="05000000000000000000" pitchFamily="2" charset="2"/>
              <a:buChar char="q"/>
            </a:pPr>
            <a:r>
              <a:rPr lang="en-GB" sz="1200">
                <a:latin typeface="Lexend" pitchFamily="2" charset="0"/>
              </a:rPr>
              <a:t>challenging inappropriate behaviours</a:t>
            </a:r>
          </a:p>
          <a:p>
            <a:pPr algn="just">
              <a:buFont typeface="Wingdings" panose="05000000000000000000" pitchFamily="2" charset="2"/>
              <a:buChar char="q"/>
            </a:pPr>
            <a:r>
              <a:rPr lang="en-GB" sz="1200">
                <a:latin typeface="Lexend" pitchFamily="2" charset="0"/>
              </a:rPr>
              <a:t>making clear that sexual violence and sexual harassment is not acceptable, will never be tolerated and is not an inevitable part of growing up</a:t>
            </a:r>
          </a:p>
          <a:p>
            <a:pPr algn="just">
              <a:buFont typeface="Wingdings" panose="05000000000000000000" pitchFamily="2" charset="2"/>
              <a:buChar char="q"/>
            </a:pPr>
            <a:r>
              <a:rPr lang="en-GB" sz="1200">
                <a:latin typeface="Lexend" pitchFamily="2" charset="0"/>
              </a:rPr>
              <a:t>not tolerating or dismissing sexual violence or sexual harassment as ‘banter’, ‘part of growing up’, ‘just having a laugh’ or ‘boys being boys’</a:t>
            </a:r>
          </a:p>
          <a:p>
            <a:pPr algn="just">
              <a:buFont typeface="Wingdings" panose="05000000000000000000" pitchFamily="2" charset="2"/>
              <a:buChar char="q"/>
            </a:pPr>
            <a:r>
              <a:rPr lang="en-GB" sz="1200">
                <a:latin typeface="Lexend" pitchFamily="2" charset="0"/>
              </a:rPr>
              <a:t>challenging physical behaviours (potentially criminal in nature), such as grabbing bottoms, breasts and genitalia, pulling down trousers, flicking bras and lifting up skirts</a:t>
            </a:r>
          </a:p>
          <a:p>
            <a:pPr algn="just">
              <a:buFont typeface="Wingdings" panose="05000000000000000000" pitchFamily="2" charset="2"/>
              <a:buChar char="q"/>
            </a:pPr>
            <a:r>
              <a:rPr lang="en-GB" sz="1200">
                <a:latin typeface="Lexend" pitchFamily="2" charset="0"/>
              </a:rPr>
              <a:t>understanding that dismissing or tolerating such behaviours risks normalising them</a:t>
            </a:r>
          </a:p>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6</a:t>
            </a:fld>
            <a:endParaRPr lang="en-GB"/>
          </a:p>
        </p:txBody>
      </p:sp>
    </p:spTree>
    <p:extLst>
      <p:ext uri="{BB962C8B-B14F-4D97-AF65-F5344CB8AC3E}">
        <p14:creationId xmlns:p14="http://schemas.microsoft.com/office/powerpoint/2010/main" val="834739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 continuum of behaviours -  </a:t>
            </a:r>
            <a:r>
              <a:rPr kumimoji="0" lang="en-GB" sz="12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NSPCC and Research in Practice Harmful Sexual Behaviour framework discusses the continuum harmful behaviour can progress on (Hackett 2010 continuum model)</a:t>
            </a:r>
          </a:p>
          <a:p>
            <a:endParaRPr lang="en-GB"/>
          </a:p>
          <a:p>
            <a:endParaRPr lang="en-GB"/>
          </a:p>
          <a:p>
            <a:r>
              <a:rPr lang="en-GB"/>
              <a:t>It is vital for professionals to distinguish normal from abnormal sexual behaviours. Chaffin, Letourneau and </a:t>
            </a:r>
            <a:r>
              <a:rPr lang="en-GB" err="1"/>
              <a:t>Silovsky</a:t>
            </a:r>
            <a:r>
              <a:rPr lang="en-GB"/>
              <a:t> (2002, p208) suggest a child’s sexual behaviour should be considered abnormal if it: </a:t>
            </a:r>
          </a:p>
          <a:p>
            <a:r>
              <a:rPr lang="en-GB"/>
              <a:t>• occurs at a frequency greater than would be developmentally expected </a:t>
            </a:r>
          </a:p>
          <a:p>
            <a:r>
              <a:rPr lang="en-GB"/>
              <a:t>• interferes with the child’s development • occurs with coercion, intimidation, or force </a:t>
            </a:r>
          </a:p>
          <a:p>
            <a:r>
              <a:rPr lang="en-GB"/>
              <a:t>• is associated with emotional distress </a:t>
            </a:r>
          </a:p>
          <a:p>
            <a:r>
              <a:rPr lang="en-GB"/>
              <a:t>• occurs between children of divergent ages or developmental abilities </a:t>
            </a:r>
          </a:p>
          <a:p>
            <a:r>
              <a:rPr lang="en-GB"/>
              <a:t>• repeatedly recurs in secrecy after intervention by caregivers.</a:t>
            </a:r>
          </a:p>
        </p:txBody>
      </p:sp>
      <p:sp>
        <p:nvSpPr>
          <p:cNvPr id="4" name="Slide Number Placeholder 3"/>
          <p:cNvSpPr>
            <a:spLocks noGrp="1"/>
          </p:cNvSpPr>
          <p:nvPr>
            <p:ph type="sldNum" sz="quarter" idx="5"/>
          </p:nvPr>
        </p:nvSpPr>
        <p:spPr/>
        <p:txBody>
          <a:bodyPr/>
          <a:lstStyle/>
          <a:p>
            <a:fld id="{F1B10567-32D7-4C6B-A64F-CFCFF718CD9F}" type="slidenum">
              <a:rPr lang="en-GB" smtClean="0"/>
              <a:t>7</a:t>
            </a:fld>
            <a:endParaRPr lang="en-GB"/>
          </a:p>
        </p:txBody>
      </p:sp>
    </p:spTree>
    <p:extLst>
      <p:ext uri="{BB962C8B-B14F-4D97-AF65-F5344CB8AC3E}">
        <p14:creationId xmlns:p14="http://schemas.microsoft.com/office/powerpoint/2010/main" val="4199533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8</a:t>
            </a:fld>
            <a:endParaRPr lang="en-GB"/>
          </a:p>
        </p:txBody>
      </p:sp>
    </p:spTree>
    <p:extLst>
      <p:ext uri="{BB962C8B-B14F-4D97-AF65-F5344CB8AC3E}">
        <p14:creationId xmlns:p14="http://schemas.microsoft.com/office/powerpoint/2010/main" val="2123172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15000"/>
              </a:lnSpc>
              <a:spcBef>
                <a:spcPct val="20000"/>
              </a:spcBef>
              <a:spcAft>
                <a:spcPts val="1000"/>
              </a:spcAft>
              <a:buClrTx/>
              <a:buSzTx/>
              <a:buFont typeface="Arial" pitchFamily="34" charset="0"/>
              <a:buNone/>
              <a:tabLst/>
              <a:defRPr/>
            </a:pPr>
            <a:r>
              <a:rPr kumimoji="0" lang="en-GB" sz="14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Consent – an agreement by choice to that penetration and the freedom and capacity to make that choice) Further information about consent can be found here: </a:t>
            </a:r>
            <a:r>
              <a:rPr kumimoji="0" lang="en-GB" sz="1400" b="0" i="0" u="sng" strike="noStrike" kern="1200" cap="none" spc="0" normalizeH="0" baseline="0" noProof="0">
                <a:ln>
                  <a:noFill/>
                </a:ln>
                <a:solidFill>
                  <a:srgbClr val="0000FF"/>
                </a:solidFill>
                <a:effectLst/>
                <a:uLnTx/>
                <a:uFillTx/>
                <a:latin typeface="Lexend" pitchFamily="2" charset="0"/>
                <a:ea typeface="Calibri" panose="020F0502020204030204" pitchFamily="34" charset="0"/>
                <a:cs typeface="+mn-cs"/>
                <a:hlinkClick r:id="rId3"/>
              </a:rPr>
              <a:t>Rape Crisis England &amp; Wales - Sexual consent</a:t>
            </a:r>
            <a:r>
              <a:rPr kumimoji="0" lang="en-GB" sz="1400" b="0" i="0" u="sng" strike="noStrike" kern="1200" cap="none" spc="0" normalizeH="0" baseline="0" noProof="0">
                <a:ln>
                  <a:noFill/>
                </a:ln>
                <a:solidFill>
                  <a:srgbClr val="0000FF"/>
                </a:solidFill>
                <a:effectLst/>
                <a:uLnTx/>
                <a:uFillTx/>
                <a:latin typeface="Lexend" pitchFamily="2" charset="0"/>
                <a:ea typeface="Calibri" panose="020F0502020204030204" pitchFamily="34" charset="0"/>
                <a:cs typeface="+mn-cs"/>
              </a:rPr>
              <a:t>. </a:t>
            </a:r>
          </a:p>
          <a:p>
            <a:pPr marL="0" marR="0" lvl="0" indent="0" algn="just" defTabSz="914400" rtl="0" eaLnBrk="1" fontAlgn="auto" latinLnBrk="0" hangingPunct="1">
              <a:lnSpc>
                <a:spcPct val="115000"/>
              </a:lnSpc>
              <a:spcBef>
                <a:spcPct val="20000"/>
              </a:spcBef>
              <a:spcAft>
                <a:spcPts val="1000"/>
              </a:spcAft>
              <a:buClrTx/>
              <a:buSzTx/>
              <a:buFont typeface="Arial" pitchFamily="34" charset="0"/>
              <a:buNone/>
              <a:tabLst/>
              <a:defRPr/>
            </a:pPr>
            <a:endParaRPr kumimoji="0" lang="en-GB" sz="1400" b="0" i="0" u="sng" strike="noStrike" kern="1200" cap="none" spc="0" normalizeH="0" baseline="0" noProof="0">
              <a:ln>
                <a:noFill/>
              </a:ln>
              <a:solidFill>
                <a:srgbClr val="0000FF"/>
              </a:solidFill>
              <a:effectLst/>
              <a:uLnTx/>
              <a:uFillTx/>
              <a:latin typeface="Lexend" pitchFamily="2" charset="0"/>
              <a:ea typeface="Calibri" panose="020F0502020204030204" pitchFamily="34" charset="0"/>
              <a:cs typeface="+mn-cs"/>
            </a:endParaRPr>
          </a:p>
          <a:p>
            <a:pPr marL="0" marR="0" lvl="0" indent="0" algn="just" defTabSz="914400" rtl="0" eaLnBrk="1" fontAlgn="auto" latinLnBrk="0" hangingPunct="1">
              <a:lnSpc>
                <a:spcPct val="115000"/>
              </a:lnSpc>
              <a:spcBef>
                <a:spcPct val="20000"/>
              </a:spcBef>
              <a:spcAft>
                <a:spcPts val="1000"/>
              </a:spcAft>
              <a:buClrTx/>
              <a:buSzTx/>
              <a:buFont typeface="Arial" pitchFamily="34" charset="0"/>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Staff should be familiar with the definitions of sexual violence offences and sexual harassment, and the subsequent actions that should be taken following a report of a particular offence, so they are able to respond quickly and appropriately. </a:t>
            </a:r>
          </a:p>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9</a:t>
            </a:fld>
            <a:endParaRPr lang="en-GB"/>
          </a:p>
        </p:txBody>
      </p:sp>
    </p:spTree>
    <p:extLst>
      <p:ext uri="{BB962C8B-B14F-4D97-AF65-F5344CB8AC3E}">
        <p14:creationId xmlns:p14="http://schemas.microsoft.com/office/powerpoint/2010/main" val="1601902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Lexend" pitchFamily="2" charset="0"/>
                <a:ea typeface="Calibri" panose="020F0502020204030204" pitchFamily="34" charset="0"/>
                <a:cs typeface="+mn-cs"/>
              </a:rPr>
              <a:t>It is important that schools and colleges consider sexual harassment in broad terms. Sexual harassment (as set out above) creates a culture that, if not challenged, can normalise inappropriate behaviours and provide an environment that may lead to sexual violence.</a:t>
            </a:r>
          </a:p>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10</a:t>
            </a:fld>
            <a:endParaRPr lang="en-GB"/>
          </a:p>
        </p:txBody>
      </p:sp>
    </p:spTree>
    <p:extLst>
      <p:ext uri="{BB962C8B-B14F-4D97-AF65-F5344CB8AC3E}">
        <p14:creationId xmlns:p14="http://schemas.microsoft.com/office/powerpoint/2010/main" val="20644305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bg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21/08/2025</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pic>
        <p:nvPicPr>
          <p:cNvPr id="5" name="Graphic 4">
            <a:extLst>
              <a:ext uri="{FF2B5EF4-FFF2-40B4-BE49-F238E27FC236}">
                <a16:creationId xmlns:a16="http://schemas.microsoft.com/office/drawing/2014/main" id="{E48DA04A-C8FB-667E-9B97-B2583C5729D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2897922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ntro +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34BE234A-BFD6-6806-DC62-4EC83903E2D9}"/>
              </a:ext>
            </a:extLst>
          </p:cNvPr>
          <p:cNvSpPr>
            <a:spLocks noGrp="1"/>
          </p:cNvSpPr>
          <p:nvPr>
            <p:ph type="tbl" sz="quarter" idx="12"/>
          </p:nvPr>
        </p:nvSpPr>
        <p:spPr>
          <a:xfrm>
            <a:off x="539750" y="2663824"/>
            <a:ext cx="11110913" cy="3349626"/>
          </a:xfrm>
        </p:spPr>
        <p:txBody>
          <a:bodyPr/>
          <a:lstStyle/>
          <a:p>
            <a:r>
              <a:rPr lang="en-US"/>
              <a:t>Click icon to add table</a:t>
            </a:r>
            <a:endParaRPr lang="en-GB"/>
          </a:p>
        </p:txBody>
      </p:sp>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98881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 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57AA0C61-5B7D-1DEF-0A9F-4C853E79D915}"/>
              </a:ext>
            </a:extLst>
          </p:cNvPr>
          <p:cNvSpPr>
            <a:spLocks noGrp="1"/>
          </p:cNvSpPr>
          <p:nvPr>
            <p:ph type="body" sz="quarter" idx="10"/>
          </p:nvPr>
        </p:nvSpPr>
        <p:spPr>
          <a:xfrm>
            <a:off x="7109999" y="1872000"/>
            <a:ext cx="4542251" cy="4141450"/>
          </a:xfrm>
        </p:spPr>
        <p:txBody>
          <a:bodyPr/>
          <a:lstStyle>
            <a:lvl1pPr>
              <a:spcBef>
                <a:spcPts val="0"/>
              </a:spcBef>
              <a:spcAft>
                <a:spcPts val="1984"/>
              </a:spcAft>
              <a:defRPr sz="3200" b="0">
                <a:latin typeface="Calibri Light" panose="020F0302020204030204" pitchFamily="34" charset="0"/>
                <a:cs typeface="Calibri Light" panose="020F0302020204030204" pitchFamily="34" charset="0"/>
              </a:defRPr>
            </a:lvl1pPr>
            <a:lvl2pPr>
              <a:defRPr sz="2100" b="1">
                <a:solidFill>
                  <a:schemeClr val="accent1"/>
                </a:solidFill>
              </a:defRPr>
            </a:lvl2p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6E5D9694-FA2F-43E5-73F7-C884725B4F3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740105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 column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93B056AB-5AFA-E9DB-AB05-CDFD6EF51105}"/>
              </a:ext>
            </a:extLst>
          </p:cNvPr>
          <p:cNvSpPr>
            <a:spLocks noGrp="1"/>
          </p:cNvSpPr>
          <p:nvPr>
            <p:ph type="pic" sz="quarter" idx="10"/>
          </p:nvPr>
        </p:nvSpPr>
        <p:spPr>
          <a:xfrm>
            <a:off x="547200" y="1933200"/>
            <a:ext cx="1710000" cy="1710000"/>
          </a:xfrm>
          <a:prstGeom prst="ellipse">
            <a:avLst/>
          </a:prstGeom>
          <a:solidFill>
            <a:srgbClr val="CCCCCC"/>
          </a:solidFill>
        </p:spPr>
        <p:txBody>
          <a:bodyPr/>
          <a:lstStyle/>
          <a:p>
            <a:r>
              <a:rPr lang="en-US"/>
              <a:t>Click icon to add picture</a:t>
            </a:r>
            <a:endParaRPr lang="en-GB"/>
          </a:p>
        </p:txBody>
      </p:sp>
      <p:sp>
        <p:nvSpPr>
          <p:cNvPr id="5" name="Picture Placeholder 3">
            <a:extLst>
              <a:ext uri="{FF2B5EF4-FFF2-40B4-BE49-F238E27FC236}">
                <a16:creationId xmlns:a16="http://schemas.microsoft.com/office/drawing/2014/main" id="{61AF6A3C-B207-AEB7-D66E-908E24293E19}"/>
              </a:ext>
            </a:extLst>
          </p:cNvPr>
          <p:cNvSpPr>
            <a:spLocks noGrp="1"/>
          </p:cNvSpPr>
          <p:nvPr>
            <p:ph type="pic" sz="quarter" idx="11"/>
          </p:nvPr>
        </p:nvSpPr>
        <p:spPr>
          <a:xfrm>
            <a:off x="3521569" y="1933200"/>
            <a:ext cx="1710000" cy="1710000"/>
          </a:xfrm>
          <a:prstGeom prst="ellipse">
            <a:avLst/>
          </a:prstGeom>
          <a:solidFill>
            <a:srgbClr val="CCCCCC"/>
          </a:solidFill>
        </p:spPr>
        <p:txBody>
          <a:bodyPr/>
          <a:lstStyle/>
          <a:p>
            <a:r>
              <a:rPr lang="en-US"/>
              <a:t>Click icon to add picture</a:t>
            </a:r>
            <a:endParaRPr lang="en-GB"/>
          </a:p>
        </p:txBody>
      </p:sp>
      <p:sp>
        <p:nvSpPr>
          <p:cNvPr id="6" name="Picture Placeholder 3">
            <a:extLst>
              <a:ext uri="{FF2B5EF4-FFF2-40B4-BE49-F238E27FC236}">
                <a16:creationId xmlns:a16="http://schemas.microsoft.com/office/drawing/2014/main" id="{28C3FDFE-E961-4A2A-8230-2029FDC24E17}"/>
              </a:ext>
            </a:extLst>
          </p:cNvPr>
          <p:cNvSpPr>
            <a:spLocks noGrp="1"/>
          </p:cNvSpPr>
          <p:nvPr>
            <p:ph type="pic" sz="quarter" idx="12"/>
          </p:nvPr>
        </p:nvSpPr>
        <p:spPr>
          <a:xfrm>
            <a:off x="6503138" y="1933200"/>
            <a:ext cx="1710000" cy="1710000"/>
          </a:xfrm>
          <a:prstGeom prst="ellipse">
            <a:avLst/>
          </a:prstGeom>
          <a:solidFill>
            <a:srgbClr val="CCCCCC"/>
          </a:solidFill>
        </p:spPr>
        <p:txBody>
          <a:bodyPr/>
          <a:lstStyle/>
          <a:p>
            <a:r>
              <a:rPr lang="en-US"/>
              <a:t>Click icon to add picture</a:t>
            </a:r>
            <a:endParaRPr lang="en-GB"/>
          </a:p>
        </p:txBody>
      </p:sp>
      <p:sp>
        <p:nvSpPr>
          <p:cNvPr id="7" name="Picture Placeholder 3">
            <a:extLst>
              <a:ext uri="{FF2B5EF4-FFF2-40B4-BE49-F238E27FC236}">
                <a16:creationId xmlns:a16="http://schemas.microsoft.com/office/drawing/2014/main" id="{23437535-574E-4D1A-4B09-0EC33AE8CCE4}"/>
              </a:ext>
            </a:extLst>
          </p:cNvPr>
          <p:cNvSpPr>
            <a:spLocks noGrp="1"/>
          </p:cNvSpPr>
          <p:nvPr>
            <p:ph type="pic" sz="quarter" idx="13"/>
          </p:nvPr>
        </p:nvSpPr>
        <p:spPr>
          <a:xfrm>
            <a:off x="9484708" y="1933200"/>
            <a:ext cx="1710000" cy="1710000"/>
          </a:xfrm>
          <a:prstGeom prst="ellipse">
            <a:avLst/>
          </a:prstGeom>
          <a:solidFill>
            <a:srgbClr val="CCCCCC"/>
          </a:solidFill>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D3EA98B3-3C62-C9A4-7D0E-AD36E33B5A2C}"/>
              </a:ext>
            </a:extLst>
          </p:cNvPr>
          <p:cNvSpPr>
            <a:spLocks noGrp="1"/>
          </p:cNvSpPr>
          <p:nvPr>
            <p:ph type="body" sz="quarter" idx="14"/>
          </p:nvPr>
        </p:nvSpPr>
        <p:spPr>
          <a:xfrm>
            <a:off x="540000"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A282ABB3-4635-9A67-7EB3-40B300C86156}"/>
              </a:ext>
            </a:extLst>
          </p:cNvPr>
          <p:cNvSpPr>
            <a:spLocks noGrp="1"/>
          </p:cNvSpPr>
          <p:nvPr>
            <p:ph type="body" sz="quarter" idx="15"/>
          </p:nvPr>
        </p:nvSpPr>
        <p:spPr>
          <a:xfrm>
            <a:off x="948470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8">
            <a:extLst>
              <a:ext uri="{FF2B5EF4-FFF2-40B4-BE49-F238E27FC236}">
                <a16:creationId xmlns:a16="http://schemas.microsoft.com/office/drawing/2014/main" id="{76F828D1-6EDC-46D3-81EF-A969D087DCDA}"/>
              </a:ext>
            </a:extLst>
          </p:cNvPr>
          <p:cNvSpPr>
            <a:spLocks noGrp="1"/>
          </p:cNvSpPr>
          <p:nvPr>
            <p:ph type="body" sz="quarter" idx="16"/>
          </p:nvPr>
        </p:nvSpPr>
        <p:spPr>
          <a:xfrm>
            <a:off x="650313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809345B1-3DE9-6A5D-AD1B-4BFC3642CD46}"/>
              </a:ext>
            </a:extLst>
          </p:cNvPr>
          <p:cNvSpPr>
            <a:spLocks noGrp="1"/>
          </p:cNvSpPr>
          <p:nvPr>
            <p:ph type="body" sz="quarter" idx="17"/>
          </p:nvPr>
        </p:nvSpPr>
        <p:spPr>
          <a:xfrm>
            <a:off x="3521569"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96317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inal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1A70780-EE83-4155-0EF6-2779E2F231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
        <p:nvSpPr>
          <p:cNvPr id="3" name="Title 2">
            <a:extLst>
              <a:ext uri="{FF2B5EF4-FFF2-40B4-BE49-F238E27FC236}">
                <a16:creationId xmlns:a16="http://schemas.microsoft.com/office/drawing/2014/main" id="{25EFAE2B-957A-2261-4DA8-9CD844270F6A}"/>
              </a:ext>
            </a:extLst>
          </p:cNvPr>
          <p:cNvSpPr>
            <a:spLocks noGrp="1"/>
          </p:cNvSpPr>
          <p:nvPr>
            <p:ph type="title"/>
          </p:nvPr>
        </p:nvSpPr>
        <p:spPr>
          <a:xfrm>
            <a:off x="540000" y="1306800"/>
            <a:ext cx="2566800" cy="556925"/>
          </a:xfrm>
        </p:spPr>
        <p:txBody>
          <a:bodyPr/>
          <a:lstStyle>
            <a:lvl1pPr>
              <a:defRPr sz="1500" b="0" i="0">
                <a:solidFill>
                  <a:schemeClr val="bg2"/>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696E1EB6-550F-A494-05A8-23E6CAE67B67}"/>
              </a:ext>
            </a:extLst>
          </p:cNvPr>
          <p:cNvSpPr>
            <a:spLocks noGrp="1"/>
          </p:cNvSpPr>
          <p:nvPr>
            <p:ph type="body" sz="quarter" idx="10"/>
          </p:nvPr>
        </p:nvSpPr>
        <p:spPr>
          <a:xfrm>
            <a:off x="539750" y="1954800"/>
            <a:ext cx="2566800" cy="1925537"/>
          </a:xfrm>
        </p:spPr>
        <p:txBody>
          <a:bodyPr/>
          <a:lstStyle>
            <a:lvl1pPr>
              <a:spcBef>
                <a:spcPts val="0"/>
              </a:spcBef>
              <a:spcAft>
                <a:spcPts val="1417"/>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59E95362-6981-42A1-ABE3-4C3BFBF74483}"/>
              </a:ext>
            </a:extLst>
          </p:cNvPr>
          <p:cNvSpPr>
            <a:spLocks noGrp="1"/>
          </p:cNvSpPr>
          <p:nvPr>
            <p:ph type="body" sz="quarter" idx="11"/>
          </p:nvPr>
        </p:nvSpPr>
        <p:spPr>
          <a:xfrm>
            <a:off x="817200" y="43416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8" name="Text Placeholder 6">
            <a:extLst>
              <a:ext uri="{FF2B5EF4-FFF2-40B4-BE49-F238E27FC236}">
                <a16:creationId xmlns:a16="http://schemas.microsoft.com/office/drawing/2014/main" id="{2134276C-64CA-120B-917E-916918800DB9}"/>
              </a:ext>
            </a:extLst>
          </p:cNvPr>
          <p:cNvSpPr>
            <a:spLocks noGrp="1"/>
          </p:cNvSpPr>
          <p:nvPr>
            <p:ph type="body" sz="quarter" idx="12"/>
          </p:nvPr>
        </p:nvSpPr>
        <p:spPr>
          <a:xfrm>
            <a:off x="817200" y="40608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9" name="Text Placeholder 4">
            <a:extLst>
              <a:ext uri="{FF2B5EF4-FFF2-40B4-BE49-F238E27FC236}">
                <a16:creationId xmlns:a16="http://schemas.microsoft.com/office/drawing/2014/main" id="{55CB7D6B-0232-0372-FBD7-8DD40EEA35FD}"/>
              </a:ext>
            </a:extLst>
          </p:cNvPr>
          <p:cNvSpPr>
            <a:spLocks noGrp="1"/>
          </p:cNvSpPr>
          <p:nvPr>
            <p:ph type="body" sz="quarter" idx="13"/>
          </p:nvPr>
        </p:nvSpPr>
        <p:spPr>
          <a:xfrm>
            <a:off x="539750" y="5002801"/>
            <a:ext cx="3603850" cy="1387200"/>
          </a:xfrm>
        </p:spPr>
        <p:txBody>
          <a:bodyPr/>
          <a:lstStyle>
            <a:lvl1pPr>
              <a:spcBef>
                <a:spcPts val="0"/>
              </a:spcBef>
              <a:spcAft>
                <a:spcPts val="2835"/>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742FF65A-0F03-9BF7-AD74-5DD4605A254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238311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26760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389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45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49" y="3789606"/>
            <a:ext cx="5421851" cy="1080000"/>
          </a:xfrm>
        </p:spPr>
        <p:txBody>
          <a:bodyPr/>
          <a:lstStyle>
            <a:lvl1pPr marL="0" indent="0" algn="l">
              <a:spcBef>
                <a:spcPts val="0"/>
              </a:spcBef>
              <a:spcAft>
                <a:spcPts val="0"/>
              </a:spcAft>
              <a:buNone/>
              <a:defRPr sz="2550" b="0">
                <a:solidFill>
                  <a:schemeClr val="bg1"/>
                </a:solidFill>
                <a:latin typeface="Calibri Light" panose="020F0302020204030204" pitchFamily="34" charset="0"/>
                <a:cs typeface="Calibri Light" panose="020F03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1" y="5220002"/>
            <a:ext cx="2743200" cy="365125"/>
          </a:xfrm>
        </p:spPr>
        <p:txBody>
          <a:bodyPr lIns="0" tIns="0" rIns="0" bIns="0" anchor="t" anchorCtr="0"/>
          <a:lstStyle>
            <a:lvl1pPr>
              <a:defRPr sz="1500">
                <a:solidFill>
                  <a:schemeClr val="bg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21/08/2025</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2" y="468000"/>
            <a:ext cx="2169807" cy="277200"/>
          </a:xfrm>
          <a:prstGeom prst="rect">
            <a:avLst/>
          </a:prstGeom>
        </p:spPr>
      </p:pic>
      <p:pic>
        <p:nvPicPr>
          <p:cNvPr id="5" name="Graphic 4">
            <a:extLst>
              <a:ext uri="{FF2B5EF4-FFF2-40B4-BE49-F238E27FC236}">
                <a16:creationId xmlns:a16="http://schemas.microsoft.com/office/drawing/2014/main" id="{E48DA04A-C8FB-667E-9B97-B2583C5729D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2" y="468000"/>
            <a:ext cx="2169807" cy="277200"/>
          </a:xfrm>
          <a:prstGeom prst="rect">
            <a:avLst/>
          </a:prstGeom>
        </p:spPr>
      </p:pic>
    </p:spTree>
    <p:extLst>
      <p:ext uri="{BB962C8B-B14F-4D97-AF65-F5344CB8AC3E}">
        <p14:creationId xmlns:p14="http://schemas.microsoft.com/office/powerpoint/2010/main" val="742042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with im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023BC3D-E917-E194-078D-A19A26CD3531}"/>
              </a:ext>
            </a:extLst>
          </p:cNvPr>
          <p:cNvSpPr>
            <a:spLocks noGrp="1"/>
          </p:cNvSpPr>
          <p:nvPr>
            <p:ph type="pic" sz="quarter" idx="11"/>
          </p:nvPr>
        </p:nvSpPr>
        <p:spPr>
          <a:xfrm>
            <a:off x="6227131" y="0"/>
            <a:ext cx="5964871" cy="6858000"/>
          </a:xfrm>
          <a:custGeom>
            <a:avLst/>
            <a:gdLst>
              <a:gd name="connsiteX0" fmla="*/ 0 w 5964871"/>
              <a:gd name="connsiteY0" fmla="*/ 0 h 6858000"/>
              <a:gd name="connsiteX1" fmla="*/ 5964871 w 5964871"/>
              <a:gd name="connsiteY1" fmla="*/ 0 h 6858000"/>
              <a:gd name="connsiteX2" fmla="*/ 5964871 w 5964871"/>
              <a:gd name="connsiteY2" fmla="*/ 6858000 h 6858000"/>
              <a:gd name="connsiteX3" fmla="*/ 1730116 w 5964871"/>
              <a:gd name="connsiteY3" fmla="*/ 6858000 h 6858000"/>
              <a:gd name="connsiteX4" fmla="*/ 1732633 w 5964871"/>
              <a:gd name="connsiteY4" fmla="*/ 6706709 h 6858000"/>
              <a:gd name="connsiteX5" fmla="*/ 1390927 w 5964871"/>
              <a:gd name="connsiteY5" fmla="*/ 3466002 h 6858000"/>
              <a:gd name="connsiteX6" fmla="*/ 2627 w 5964871"/>
              <a:gd name="connsiteY6" fmla="*/ 4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4871" h="6858000">
                <a:moveTo>
                  <a:pt x="0" y="0"/>
                </a:moveTo>
                <a:lnTo>
                  <a:pt x="5964871" y="0"/>
                </a:lnTo>
                <a:lnTo>
                  <a:pt x="5964871" y="6858000"/>
                </a:lnTo>
                <a:lnTo>
                  <a:pt x="1730116" y="6858000"/>
                </a:lnTo>
                <a:lnTo>
                  <a:pt x="1732633" y="6706709"/>
                </a:lnTo>
                <a:cubicBezTo>
                  <a:pt x="1737091" y="5733615"/>
                  <a:pt x="1666493" y="4614231"/>
                  <a:pt x="1390927" y="3466002"/>
                </a:cubicBezTo>
                <a:cubicBezTo>
                  <a:pt x="1069435" y="2126382"/>
                  <a:pt x="517187" y="948452"/>
                  <a:pt x="2627" y="4711"/>
                </a:cubicBezTo>
                <a:close/>
              </a:path>
            </a:pathLst>
          </a:custGeom>
          <a:noFill/>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45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49" y="3789606"/>
            <a:ext cx="5421851" cy="1080000"/>
          </a:xfrm>
        </p:spPr>
        <p:txBody>
          <a:bodyPr/>
          <a:lstStyle>
            <a:lvl1pPr marL="0" indent="0" algn="l">
              <a:spcBef>
                <a:spcPts val="0"/>
              </a:spcBef>
              <a:spcAft>
                <a:spcPts val="0"/>
              </a:spcAft>
              <a:buNone/>
              <a:defRPr sz="2550" b="0">
                <a:solidFill>
                  <a:schemeClr val="tx1"/>
                </a:solidFill>
                <a:latin typeface="Calibri Light" panose="020F0302020204030204" pitchFamily="34" charset="0"/>
                <a:cs typeface="Calibri Light" panose="020F03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1" y="5220002"/>
            <a:ext cx="2743200" cy="365125"/>
          </a:xfrm>
        </p:spPr>
        <p:txBody>
          <a:bodyPr lIns="0" tIns="0" rIns="0" bIns="0" anchor="t" anchorCtr="0"/>
          <a:lstStyle>
            <a:lvl1pPr>
              <a:defRPr sz="1500">
                <a:solidFill>
                  <a:schemeClr val="tx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21/08/2025</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1" y="468000"/>
            <a:ext cx="2169807" cy="277200"/>
          </a:xfrm>
          <a:prstGeom prst="rect">
            <a:avLst/>
          </a:prstGeom>
        </p:spPr>
      </p:pic>
      <p:pic>
        <p:nvPicPr>
          <p:cNvPr id="5" name="Graphic 4">
            <a:extLst>
              <a:ext uri="{FF2B5EF4-FFF2-40B4-BE49-F238E27FC236}">
                <a16:creationId xmlns:a16="http://schemas.microsoft.com/office/drawing/2014/main" id="{09242D59-5BD5-0B72-7D9D-816D3F4DC72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1" y="468000"/>
            <a:ext cx="2169807" cy="277200"/>
          </a:xfrm>
          <a:prstGeom prst="rect">
            <a:avLst/>
          </a:prstGeom>
        </p:spPr>
      </p:pic>
    </p:spTree>
    <p:extLst>
      <p:ext uri="{BB962C8B-B14F-4D97-AF65-F5344CB8AC3E}">
        <p14:creationId xmlns:p14="http://schemas.microsoft.com/office/powerpoint/2010/main" val="2237419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F803CF8-6DEC-3F38-1E23-B6030E86F7A7}"/>
              </a:ext>
            </a:extLst>
          </p:cNvPr>
          <p:cNvSpPr>
            <a:spLocks noGrp="1"/>
          </p:cNvSpPr>
          <p:nvPr>
            <p:ph type="body" sz="quarter" idx="10"/>
          </p:nvPr>
        </p:nvSpPr>
        <p:spPr>
          <a:xfrm>
            <a:off x="1170811" y="1911499"/>
            <a:ext cx="3672000" cy="492610"/>
          </a:xfrm>
        </p:spPr>
        <p:txBody>
          <a:bodyPr anchor="b" anchorCtr="0"/>
          <a:lstStyle>
            <a:lvl1pPr>
              <a:defRPr sz="1875"/>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11" name="Text Placeholder 9">
            <a:extLst>
              <a:ext uri="{FF2B5EF4-FFF2-40B4-BE49-F238E27FC236}">
                <a16:creationId xmlns:a16="http://schemas.microsoft.com/office/drawing/2014/main" id="{6AE92126-64BC-24DE-EC11-D94A8CE63F57}"/>
              </a:ext>
            </a:extLst>
          </p:cNvPr>
          <p:cNvSpPr>
            <a:spLocks noGrp="1"/>
          </p:cNvSpPr>
          <p:nvPr>
            <p:ph type="body" sz="quarter" idx="11" hasCustomPrompt="1"/>
          </p:nvPr>
        </p:nvSpPr>
        <p:spPr>
          <a:xfrm>
            <a:off x="540738" y="1711328"/>
            <a:ext cx="539263" cy="621567"/>
          </a:xfrm>
        </p:spPr>
        <p:txBody>
          <a:bodyPr/>
          <a:lstStyle>
            <a:lvl1pPr>
              <a:spcBef>
                <a:spcPts val="0"/>
              </a:spcBef>
              <a:spcAft>
                <a:spcPts val="0"/>
              </a:spcAft>
              <a:defRPr sz="3825"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4" name="Text Placeholder 9">
            <a:extLst>
              <a:ext uri="{FF2B5EF4-FFF2-40B4-BE49-F238E27FC236}">
                <a16:creationId xmlns:a16="http://schemas.microsoft.com/office/drawing/2014/main" id="{349BCA8D-4AA5-2903-E974-D2041A328E08}"/>
              </a:ext>
            </a:extLst>
          </p:cNvPr>
          <p:cNvSpPr>
            <a:spLocks noGrp="1"/>
          </p:cNvSpPr>
          <p:nvPr>
            <p:ph type="body" sz="quarter" idx="12"/>
          </p:nvPr>
        </p:nvSpPr>
        <p:spPr>
          <a:xfrm>
            <a:off x="1170811" y="2884514"/>
            <a:ext cx="3672000" cy="492610"/>
          </a:xfrm>
        </p:spPr>
        <p:txBody>
          <a:bodyPr anchor="b" anchorCtr="0"/>
          <a:lstStyle>
            <a:lvl1pPr>
              <a:defRPr sz="1875"/>
            </a:lvl1pPr>
          </a:lstStyle>
          <a:p>
            <a:pPr lvl="0"/>
            <a:r>
              <a:rPr lang="en-US"/>
              <a:t>Click to edit Master text styles</a:t>
            </a:r>
          </a:p>
        </p:txBody>
      </p:sp>
      <p:sp>
        <p:nvSpPr>
          <p:cNvPr id="15" name="Text Placeholder 9">
            <a:extLst>
              <a:ext uri="{FF2B5EF4-FFF2-40B4-BE49-F238E27FC236}">
                <a16:creationId xmlns:a16="http://schemas.microsoft.com/office/drawing/2014/main" id="{3910E9B7-D1D4-E59C-2EBD-9E327D1E6FAC}"/>
              </a:ext>
            </a:extLst>
          </p:cNvPr>
          <p:cNvSpPr>
            <a:spLocks noGrp="1"/>
          </p:cNvSpPr>
          <p:nvPr>
            <p:ph type="body" sz="quarter" idx="13" hasCustomPrompt="1"/>
          </p:nvPr>
        </p:nvSpPr>
        <p:spPr>
          <a:xfrm>
            <a:off x="540738" y="2684343"/>
            <a:ext cx="539263" cy="621567"/>
          </a:xfrm>
        </p:spPr>
        <p:txBody>
          <a:bodyPr/>
          <a:lstStyle>
            <a:lvl1pPr>
              <a:spcBef>
                <a:spcPts val="0"/>
              </a:spcBef>
              <a:spcAft>
                <a:spcPts val="0"/>
              </a:spcAft>
              <a:defRPr sz="3825"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7" name="Text Placeholder 9">
            <a:extLst>
              <a:ext uri="{FF2B5EF4-FFF2-40B4-BE49-F238E27FC236}">
                <a16:creationId xmlns:a16="http://schemas.microsoft.com/office/drawing/2014/main" id="{608EB52F-2896-A270-88F6-0E7EBDE28FCC}"/>
              </a:ext>
            </a:extLst>
          </p:cNvPr>
          <p:cNvSpPr>
            <a:spLocks noGrp="1"/>
          </p:cNvSpPr>
          <p:nvPr>
            <p:ph type="body" sz="quarter" idx="14"/>
          </p:nvPr>
        </p:nvSpPr>
        <p:spPr>
          <a:xfrm>
            <a:off x="1170811" y="3869253"/>
            <a:ext cx="3672000" cy="492610"/>
          </a:xfrm>
        </p:spPr>
        <p:txBody>
          <a:bodyPr anchor="b" anchorCtr="0"/>
          <a:lstStyle>
            <a:lvl1pPr>
              <a:defRPr sz="1875"/>
            </a:lvl1pPr>
          </a:lstStyle>
          <a:p>
            <a:pPr lvl="0"/>
            <a:r>
              <a:rPr lang="en-US"/>
              <a:t>Click to edit Master text styles</a:t>
            </a:r>
          </a:p>
        </p:txBody>
      </p:sp>
      <p:sp>
        <p:nvSpPr>
          <p:cNvPr id="18" name="Text Placeholder 9">
            <a:extLst>
              <a:ext uri="{FF2B5EF4-FFF2-40B4-BE49-F238E27FC236}">
                <a16:creationId xmlns:a16="http://schemas.microsoft.com/office/drawing/2014/main" id="{47B3CD23-E34C-2C9A-A51C-41BF087FD3B7}"/>
              </a:ext>
            </a:extLst>
          </p:cNvPr>
          <p:cNvSpPr>
            <a:spLocks noGrp="1"/>
          </p:cNvSpPr>
          <p:nvPr>
            <p:ph type="body" sz="quarter" idx="15" hasCustomPrompt="1"/>
          </p:nvPr>
        </p:nvSpPr>
        <p:spPr>
          <a:xfrm>
            <a:off x="540738" y="3669080"/>
            <a:ext cx="539263" cy="621567"/>
          </a:xfrm>
        </p:spPr>
        <p:txBody>
          <a:bodyPr/>
          <a:lstStyle>
            <a:lvl1pPr>
              <a:spcBef>
                <a:spcPts val="0"/>
              </a:spcBef>
              <a:spcAft>
                <a:spcPts val="0"/>
              </a:spcAft>
              <a:defRPr sz="3825"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0" name="Text Placeholder 9">
            <a:extLst>
              <a:ext uri="{FF2B5EF4-FFF2-40B4-BE49-F238E27FC236}">
                <a16:creationId xmlns:a16="http://schemas.microsoft.com/office/drawing/2014/main" id="{F968155B-5EA6-8E49-9284-830E818CB7D9}"/>
              </a:ext>
            </a:extLst>
          </p:cNvPr>
          <p:cNvSpPr>
            <a:spLocks noGrp="1"/>
          </p:cNvSpPr>
          <p:nvPr>
            <p:ph type="body" sz="quarter" idx="16"/>
          </p:nvPr>
        </p:nvSpPr>
        <p:spPr>
          <a:xfrm>
            <a:off x="1170811" y="4842268"/>
            <a:ext cx="3672000" cy="492610"/>
          </a:xfrm>
        </p:spPr>
        <p:txBody>
          <a:bodyPr anchor="b" anchorCtr="0"/>
          <a:lstStyle>
            <a:lvl1pPr>
              <a:defRPr sz="1875"/>
            </a:lvl1pPr>
          </a:lstStyle>
          <a:p>
            <a:pPr lvl="0"/>
            <a:r>
              <a:rPr lang="en-US"/>
              <a:t>Click to edit Master text styles</a:t>
            </a:r>
          </a:p>
        </p:txBody>
      </p:sp>
      <p:sp>
        <p:nvSpPr>
          <p:cNvPr id="21" name="Text Placeholder 9">
            <a:extLst>
              <a:ext uri="{FF2B5EF4-FFF2-40B4-BE49-F238E27FC236}">
                <a16:creationId xmlns:a16="http://schemas.microsoft.com/office/drawing/2014/main" id="{2603CC46-CD79-1A91-BF7F-CB513C366E47}"/>
              </a:ext>
            </a:extLst>
          </p:cNvPr>
          <p:cNvSpPr>
            <a:spLocks noGrp="1"/>
          </p:cNvSpPr>
          <p:nvPr>
            <p:ph type="body" sz="quarter" idx="17" hasCustomPrompt="1"/>
          </p:nvPr>
        </p:nvSpPr>
        <p:spPr>
          <a:xfrm>
            <a:off x="540738" y="4642097"/>
            <a:ext cx="539263" cy="621567"/>
          </a:xfrm>
        </p:spPr>
        <p:txBody>
          <a:bodyPr/>
          <a:lstStyle>
            <a:lvl1pPr>
              <a:spcBef>
                <a:spcPts val="0"/>
              </a:spcBef>
              <a:spcAft>
                <a:spcPts val="0"/>
              </a:spcAft>
              <a:defRPr sz="3825"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3" name="Text Placeholder 9">
            <a:extLst>
              <a:ext uri="{FF2B5EF4-FFF2-40B4-BE49-F238E27FC236}">
                <a16:creationId xmlns:a16="http://schemas.microsoft.com/office/drawing/2014/main" id="{A8C442C8-3269-0506-E94C-8A64F9D4B227}"/>
              </a:ext>
            </a:extLst>
          </p:cNvPr>
          <p:cNvSpPr>
            <a:spLocks noGrp="1"/>
          </p:cNvSpPr>
          <p:nvPr>
            <p:ph type="body" sz="quarter" idx="18"/>
          </p:nvPr>
        </p:nvSpPr>
        <p:spPr>
          <a:xfrm>
            <a:off x="6102991" y="1911499"/>
            <a:ext cx="3672000" cy="492610"/>
          </a:xfrm>
        </p:spPr>
        <p:txBody>
          <a:bodyPr anchor="b" anchorCtr="0"/>
          <a:lstStyle>
            <a:lvl1pPr>
              <a:defRPr sz="1875"/>
            </a:lvl1pPr>
          </a:lstStyle>
          <a:p>
            <a:pPr lvl="0"/>
            <a:r>
              <a:rPr lang="en-US"/>
              <a:t>Click to edit Master text styles</a:t>
            </a:r>
          </a:p>
        </p:txBody>
      </p:sp>
      <p:sp>
        <p:nvSpPr>
          <p:cNvPr id="24" name="Text Placeholder 9">
            <a:extLst>
              <a:ext uri="{FF2B5EF4-FFF2-40B4-BE49-F238E27FC236}">
                <a16:creationId xmlns:a16="http://schemas.microsoft.com/office/drawing/2014/main" id="{AD50958E-02E6-A495-A6B0-6C7812B4A489}"/>
              </a:ext>
            </a:extLst>
          </p:cNvPr>
          <p:cNvSpPr>
            <a:spLocks noGrp="1"/>
          </p:cNvSpPr>
          <p:nvPr>
            <p:ph type="body" sz="quarter" idx="19" hasCustomPrompt="1"/>
          </p:nvPr>
        </p:nvSpPr>
        <p:spPr>
          <a:xfrm>
            <a:off x="5472001" y="1711328"/>
            <a:ext cx="539263" cy="621567"/>
          </a:xfrm>
        </p:spPr>
        <p:txBody>
          <a:bodyPr/>
          <a:lstStyle>
            <a:lvl1pPr>
              <a:spcBef>
                <a:spcPts val="0"/>
              </a:spcBef>
              <a:spcAft>
                <a:spcPts val="0"/>
              </a:spcAft>
              <a:defRPr sz="3825"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5" name="Text Placeholder 9">
            <a:extLst>
              <a:ext uri="{FF2B5EF4-FFF2-40B4-BE49-F238E27FC236}">
                <a16:creationId xmlns:a16="http://schemas.microsoft.com/office/drawing/2014/main" id="{A82202DE-A301-D2F6-3435-17025931FCBD}"/>
              </a:ext>
            </a:extLst>
          </p:cNvPr>
          <p:cNvSpPr>
            <a:spLocks noGrp="1"/>
          </p:cNvSpPr>
          <p:nvPr>
            <p:ph type="body" sz="quarter" idx="20"/>
          </p:nvPr>
        </p:nvSpPr>
        <p:spPr>
          <a:xfrm>
            <a:off x="6102991" y="2884514"/>
            <a:ext cx="3672000" cy="492610"/>
          </a:xfrm>
        </p:spPr>
        <p:txBody>
          <a:bodyPr anchor="b" anchorCtr="0"/>
          <a:lstStyle>
            <a:lvl1pPr>
              <a:defRPr sz="1875"/>
            </a:lvl1pPr>
          </a:lstStyle>
          <a:p>
            <a:pPr lvl="0"/>
            <a:r>
              <a:rPr lang="en-US"/>
              <a:t>Click to edit Master text styles</a:t>
            </a:r>
          </a:p>
        </p:txBody>
      </p:sp>
      <p:sp>
        <p:nvSpPr>
          <p:cNvPr id="26" name="Text Placeholder 9">
            <a:extLst>
              <a:ext uri="{FF2B5EF4-FFF2-40B4-BE49-F238E27FC236}">
                <a16:creationId xmlns:a16="http://schemas.microsoft.com/office/drawing/2014/main" id="{6140F8D5-477C-6B25-60D5-EFFBEBA0B805}"/>
              </a:ext>
            </a:extLst>
          </p:cNvPr>
          <p:cNvSpPr>
            <a:spLocks noGrp="1"/>
          </p:cNvSpPr>
          <p:nvPr>
            <p:ph type="body" sz="quarter" idx="21" hasCustomPrompt="1"/>
          </p:nvPr>
        </p:nvSpPr>
        <p:spPr>
          <a:xfrm>
            <a:off x="5472001" y="2684343"/>
            <a:ext cx="539263" cy="621567"/>
          </a:xfrm>
        </p:spPr>
        <p:txBody>
          <a:bodyPr/>
          <a:lstStyle>
            <a:lvl1pPr>
              <a:spcBef>
                <a:spcPts val="0"/>
              </a:spcBef>
              <a:spcAft>
                <a:spcPts val="0"/>
              </a:spcAft>
              <a:defRPr sz="3825"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7" name="Text Placeholder 9">
            <a:extLst>
              <a:ext uri="{FF2B5EF4-FFF2-40B4-BE49-F238E27FC236}">
                <a16:creationId xmlns:a16="http://schemas.microsoft.com/office/drawing/2014/main" id="{AEEBBA9D-5DF0-C4DE-DA0C-D94DB9680987}"/>
              </a:ext>
            </a:extLst>
          </p:cNvPr>
          <p:cNvSpPr>
            <a:spLocks noGrp="1"/>
          </p:cNvSpPr>
          <p:nvPr>
            <p:ph type="body" sz="quarter" idx="22"/>
          </p:nvPr>
        </p:nvSpPr>
        <p:spPr>
          <a:xfrm>
            <a:off x="6102991" y="3869253"/>
            <a:ext cx="3672000" cy="492610"/>
          </a:xfrm>
        </p:spPr>
        <p:txBody>
          <a:bodyPr anchor="b" anchorCtr="0"/>
          <a:lstStyle>
            <a:lvl1pPr>
              <a:defRPr sz="1875"/>
            </a:lvl1pPr>
          </a:lstStyle>
          <a:p>
            <a:pPr lvl="0"/>
            <a:r>
              <a:rPr lang="en-US"/>
              <a:t>Click to edit Master text styles</a:t>
            </a:r>
          </a:p>
        </p:txBody>
      </p:sp>
      <p:sp>
        <p:nvSpPr>
          <p:cNvPr id="28" name="Text Placeholder 9">
            <a:extLst>
              <a:ext uri="{FF2B5EF4-FFF2-40B4-BE49-F238E27FC236}">
                <a16:creationId xmlns:a16="http://schemas.microsoft.com/office/drawing/2014/main" id="{DB7F90E3-F280-1CDA-A902-25A755B15883}"/>
              </a:ext>
            </a:extLst>
          </p:cNvPr>
          <p:cNvSpPr>
            <a:spLocks noGrp="1"/>
          </p:cNvSpPr>
          <p:nvPr>
            <p:ph type="body" sz="quarter" idx="23" hasCustomPrompt="1"/>
          </p:nvPr>
        </p:nvSpPr>
        <p:spPr>
          <a:xfrm>
            <a:off x="5472001" y="3669080"/>
            <a:ext cx="539263" cy="621567"/>
          </a:xfrm>
        </p:spPr>
        <p:txBody>
          <a:bodyPr/>
          <a:lstStyle>
            <a:lvl1pPr>
              <a:spcBef>
                <a:spcPts val="0"/>
              </a:spcBef>
              <a:spcAft>
                <a:spcPts val="0"/>
              </a:spcAft>
              <a:defRPr sz="3825"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9" name="Text Placeholder 9">
            <a:extLst>
              <a:ext uri="{FF2B5EF4-FFF2-40B4-BE49-F238E27FC236}">
                <a16:creationId xmlns:a16="http://schemas.microsoft.com/office/drawing/2014/main" id="{0FEF5F7C-B41B-B0AE-6F50-3C7DA6FBEC8B}"/>
              </a:ext>
            </a:extLst>
          </p:cNvPr>
          <p:cNvSpPr>
            <a:spLocks noGrp="1"/>
          </p:cNvSpPr>
          <p:nvPr>
            <p:ph type="body" sz="quarter" idx="24"/>
          </p:nvPr>
        </p:nvSpPr>
        <p:spPr>
          <a:xfrm>
            <a:off x="6102991" y="4842268"/>
            <a:ext cx="3672000" cy="492610"/>
          </a:xfrm>
        </p:spPr>
        <p:txBody>
          <a:bodyPr anchor="b" anchorCtr="0"/>
          <a:lstStyle>
            <a:lvl1pPr>
              <a:defRPr sz="1875"/>
            </a:lvl1pPr>
          </a:lstStyle>
          <a:p>
            <a:pPr lvl="0"/>
            <a:r>
              <a:rPr lang="en-US"/>
              <a:t>Click to edit Master text styles</a:t>
            </a:r>
          </a:p>
        </p:txBody>
      </p:sp>
      <p:sp>
        <p:nvSpPr>
          <p:cNvPr id="30" name="Text Placeholder 9">
            <a:extLst>
              <a:ext uri="{FF2B5EF4-FFF2-40B4-BE49-F238E27FC236}">
                <a16:creationId xmlns:a16="http://schemas.microsoft.com/office/drawing/2014/main" id="{313923B0-9EB4-1CD6-4D97-CD6FAC8345A4}"/>
              </a:ext>
            </a:extLst>
          </p:cNvPr>
          <p:cNvSpPr>
            <a:spLocks noGrp="1"/>
          </p:cNvSpPr>
          <p:nvPr>
            <p:ph type="body" sz="quarter" idx="25" hasCustomPrompt="1"/>
          </p:nvPr>
        </p:nvSpPr>
        <p:spPr>
          <a:xfrm>
            <a:off x="5472001" y="4642097"/>
            <a:ext cx="539263" cy="621567"/>
          </a:xfrm>
        </p:spPr>
        <p:txBody>
          <a:bodyPr/>
          <a:lstStyle>
            <a:lvl1pPr>
              <a:spcBef>
                <a:spcPts val="0"/>
              </a:spcBef>
              <a:spcAft>
                <a:spcPts val="0"/>
              </a:spcAft>
              <a:defRPr sz="3825"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Tree>
    <p:extLst>
      <p:ext uri="{BB962C8B-B14F-4D97-AF65-F5344CB8AC3E}">
        <p14:creationId xmlns:p14="http://schemas.microsoft.com/office/powerpoint/2010/main" val="771604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04ED18-547B-B18B-68FE-7EC3FB2E5B6D}"/>
              </a:ext>
            </a:extLst>
          </p:cNvPr>
          <p:cNvSpPr>
            <a:spLocks noGrp="1"/>
          </p:cNvSpPr>
          <p:nvPr>
            <p:ph sz="half" idx="1"/>
          </p:nvPr>
        </p:nvSpPr>
        <p:spPr>
          <a:xfrm>
            <a:off x="540000" y="1863725"/>
            <a:ext cx="7405200" cy="4149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3584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with im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023BC3D-E917-E194-078D-A19A26CD3531}"/>
              </a:ext>
            </a:extLst>
          </p:cNvPr>
          <p:cNvSpPr>
            <a:spLocks noGrp="1"/>
          </p:cNvSpPr>
          <p:nvPr>
            <p:ph type="pic" sz="quarter" idx="11"/>
          </p:nvPr>
        </p:nvSpPr>
        <p:spPr>
          <a:xfrm>
            <a:off x="6227130" y="0"/>
            <a:ext cx="5964871" cy="6858000"/>
          </a:xfrm>
          <a:custGeom>
            <a:avLst/>
            <a:gdLst>
              <a:gd name="connsiteX0" fmla="*/ 0 w 5964871"/>
              <a:gd name="connsiteY0" fmla="*/ 0 h 6858000"/>
              <a:gd name="connsiteX1" fmla="*/ 5964871 w 5964871"/>
              <a:gd name="connsiteY1" fmla="*/ 0 h 6858000"/>
              <a:gd name="connsiteX2" fmla="*/ 5964871 w 5964871"/>
              <a:gd name="connsiteY2" fmla="*/ 6858000 h 6858000"/>
              <a:gd name="connsiteX3" fmla="*/ 1730116 w 5964871"/>
              <a:gd name="connsiteY3" fmla="*/ 6858000 h 6858000"/>
              <a:gd name="connsiteX4" fmla="*/ 1732633 w 5964871"/>
              <a:gd name="connsiteY4" fmla="*/ 6706709 h 6858000"/>
              <a:gd name="connsiteX5" fmla="*/ 1390927 w 5964871"/>
              <a:gd name="connsiteY5" fmla="*/ 3466002 h 6858000"/>
              <a:gd name="connsiteX6" fmla="*/ 2627 w 5964871"/>
              <a:gd name="connsiteY6" fmla="*/ 4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4871" h="6858000">
                <a:moveTo>
                  <a:pt x="0" y="0"/>
                </a:moveTo>
                <a:lnTo>
                  <a:pt x="5964871" y="0"/>
                </a:lnTo>
                <a:lnTo>
                  <a:pt x="5964871" y="6858000"/>
                </a:lnTo>
                <a:lnTo>
                  <a:pt x="1730116" y="6858000"/>
                </a:lnTo>
                <a:lnTo>
                  <a:pt x="1732633" y="6706709"/>
                </a:lnTo>
                <a:cubicBezTo>
                  <a:pt x="1737091" y="5733615"/>
                  <a:pt x="1666493" y="4614231"/>
                  <a:pt x="1390927" y="3466002"/>
                </a:cubicBezTo>
                <a:cubicBezTo>
                  <a:pt x="1069435" y="2126382"/>
                  <a:pt x="517187" y="948452"/>
                  <a:pt x="2627" y="4711"/>
                </a:cubicBezTo>
                <a:close/>
              </a:path>
            </a:pathLst>
          </a:custGeom>
          <a:noFill/>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tx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tx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21/08/2025</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pic>
        <p:nvPicPr>
          <p:cNvPr id="5" name="Graphic 4">
            <a:extLst>
              <a:ext uri="{FF2B5EF4-FFF2-40B4-BE49-F238E27FC236}">
                <a16:creationId xmlns:a16="http://schemas.microsoft.com/office/drawing/2014/main" id="{09242D59-5BD5-0B72-7D9D-816D3F4DC72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spTree>
    <p:extLst>
      <p:ext uri="{BB962C8B-B14F-4D97-AF65-F5344CB8AC3E}">
        <p14:creationId xmlns:p14="http://schemas.microsoft.com/office/powerpoint/2010/main" val="79915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xt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6"/>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A4463E5F-9CBA-9811-AA2C-07F4347654F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
        <p:nvSpPr>
          <p:cNvPr id="10" name="Chart Placeholder 9">
            <a:extLst>
              <a:ext uri="{FF2B5EF4-FFF2-40B4-BE49-F238E27FC236}">
                <a16:creationId xmlns:a16="http://schemas.microsoft.com/office/drawing/2014/main" id="{A4189B63-EC55-C290-3394-C48621B2EDA6}"/>
              </a:ext>
            </a:extLst>
          </p:cNvPr>
          <p:cNvSpPr>
            <a:spLocks noGrp="1"/>
          </p:cNvSpPr>
          <p:nvPr>
            <p:ph type="chart" sz="quarter" idx="10"/>
          </p:nvPr>
        </p:nvSpPr>
        <p:spPr>
          <a:xfrm>
            <a:off x="6096000" y="1875692"/>
            <a:ext cx="5556251" cy="3898800"/>
          </a:xfrm>
        </p:spPr>
        <p:txBody>
          <a:bodyPr/>
          <a:lstStyle/>
          <a:p>
            <a:r>
              <a:rPr lang="en-US"/>
              <a:t>Click icon to add chart</a:t>
            </a:r>
            <a:endParaRPr lang="en-GB"/>
          </a:p>
        </p:txBody>
      </p:sp>
      <p:pic>
        <p:nvPicPr>
          <p:cNvPr id="4" name="Graphic 3">
            <a:extLst>
              <a:ext uri="{FF2B5EF4-FFF2-40B4-BE49-F238E27FC236}">
                <a16:creationId xmlns:a16="http://schemas.microsoft.com/office/drawing/2014/main" id="{706369D0-D2AD-B6E6-F3B1-E9DBF475B60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Tree>
    <p:extLst>
      <p:ext uri="{BB962C8B-B14F-4D97-AF65-F5344CB8AC3E}">
        <p14:creationId xmlns:p14="http://schemas.microsoft.com/office/powerpoint/2010/main" val="96432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FD91081-66D9-20CD-CFA3-5F9C6952C75A}"/>
              </a:ext>
            </a:extLst>
          </p:cNvPr>
          <p:cNvSpPr>
            <a:spLocks noGrp="1"/>
          </p:cNvSpPr>
          <p:nvPr>
            <p:ph type="pic" sz="quarter" idx="10"/>
          </p:nvPr>
        </p:nvSpPr>
        <p:spPr>
          <a:xfrm>
            <a:off x="6523887" y="0"/>
            <a:ext cx="5668115" cy="6858000"/>
          </a:xfrm>
          <a:custGeom>
            <a:avLst/>
            <a:gdLst>
              <a:gd name="connsiteX0" fmla="*/ 0 w 5668115"/>
              <a:gd name="connsiteY0" fmla="*/ 0 h 6858000"/>
              <a:gd name="connsiteX1" fmla="*/ 5668115 w 5668115"/>
              <a:gd name="connsiteY1" fmla="*/ 0 h 6858000"/>
              <a:gd name="connsiteX2" fmla="*/ 5668115 w 5668115"/>
              <a:gd name="connsiteY2" fmla="*/ 6858000 h 6858000"/>
              <a:gd name="connsiteX3" fmla="*/ 49704 w 5668115"/>
              <a:gd name="connsiteY3" fmla="*/ 6858000 h 6858000"/>
              <a:gd name="connsiteX4" fmla="*/ 79254 w 5668115"/>
              <a:gd name="connsiteY4" fmla="*/ 6743352 h 6858000"/>
              <a:gd name="connsiteX5" fmla="*/ 501663 w 5668115"/>
              <a:gd name="connsiteY5" fmla="*/ 3525422 h 6858000"/>
              <a:gd name="connsiteX6" fmla="*/ 79254 w 5668115"/>
              <a:gd name="connsiteY6" fmla="*/ 307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115" h="6858000">
                <a:moveTo>
                  <a:pt x="0" y="0"/>
                </a:moveTo>
                <a:lnTo>
                  <a:pt x="5668115" y="0"/>
                </a:lnTo>
                <a:lnTo>
                  <a:pt x="5668115" y="6858000"/>
                </a:lnTo>
                <a:lnTo>
                  <a:pt x="49704" y="6858000"/>
                </a:lnTo>
                <a:lnTo>
                  <a:pt x="79254" y="6743352"/>
                </a:lnTo>
                <a:cubicBezTo>
                  <a:pt x="309810" y="5802002"/>
                  <a:pt x="501663" y="4701522"/>
                  <a:pt x="501663" y="3525422"/>
                </a:cubicBezTo>
                <a:cubicBezTo>
                  <a:pt x="501663" y="2349331"/>
                  <a:pt x="309810" y="1248840"/>
                  <a:pt x="79254" y="307493"/>
                </a:cubicBezTo>
                <a:close/>
              </a:path>
            </a:pathLst>
          </a:custGeom>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6"/>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79059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DF223-3CD4-B40C-F771-95A05D694D35}"/>
              </a:ext>
            </a:extLst>
          </p:cNvPr>
          <p:cNvSpPr>
            <a:spLocks noGrp="1"/>
          </p:cNvSpPr>
          <p:nvPr>
            <p:ph type="title"/>
          </p:nvPr>
        </p:nvSpPr>
        <p:spPr>
          <a:xfrm>
            <a:off x="540000" y="1494000"/>
            <a:ext cx="5540400" cy="1310400"/>
          </a:xfrm>
        </p:spPr>
        <p:txBody>
          <a:bodyPr anchor="t" anchorCtr="0"/>
          <a:lstStyle>
            <a:lvl1pPr>
              <a:lnSpc>
                <a:spcPct val="90000"/>
              </a:lnSpc>
              <a:defRPr sz="4125">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CFC3F6-B269-C573-D9CD-5D1D86500059}"/>
              </a:ext>
            </a:extLst>
          </p:cNvPr>
          <p:cNvSpPr>
            <a:spLocks noGrp="1"/>
          </p:cNvSpPr>
          <p:nvPr>
            <p:ph type="body" idx="1"/>
          </p:nvPr>
        </p:nvSpPr>
        <p:spPr>
          <a:xfrm>
            <a:off x="540000" y="3430800"/>
            <a:ext cx="5117851" cy="1918800"/>
          </a:xfrm>
        </p:spPr>
        <p:txBody>
          <a:bodyPr/>
          <a:lstStyle>
            <a:lvl1pPr marL="0" indent="0">
              <a:lnSpc>
                <a:spcPct val="90000"/>
              </a:lnSpc>
              <a:spcBef>
                <a:spcPts val="0"/>
              </a:spcBef>
              <a:buNone/>
              <a:defRPr sz="1725" b="0">
                <a:solidFill>
                  <a:schemeClr val="bg1"/>
                </a:solidFill>
                <a:latin typeface="Calibri Light" panose="020F0302020204030204" pitchFamily="34" charset="0"/>
                <a:cs typeface="Calibri Light" panose="020F030202020403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90492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 high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6"/>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BEAEC6-437D-233E-C915-C52F0FBAE0F5}"/>
              </a:ext>
            </a:extLst>
          </p:cNvPr>
          <p:cNvSpPr>
            <a:spLocks noGrp="1"/>
          </p:cNvSpPr>
          <p:nvPr>
            <p:ph type="body" sz="quarter" idx="10"/>
          </p:nvPr>
        </p:nvSpPr>
        <p:spPr>
          <a:xfrm>
            <a:off x="7124401" y="3124800"/>
            <a:ext cx="4526263" cy="2888650"/>
          </a:xfrm>
        </p:spPr>
        <p:txBody>
          <a:bodyPr/>
          <a:lstStyle>
            <a:lvl1pPr>
              <a:defRPr sz="2175" b="0">
                <a:solidFill>
                  <a:schemeClr val="bg1"/>
                </a:solidFill>
              </a:defRPr>
            </a:lvl1pPr>
            <a:lvl2pPr>
              <a:defRPr sz="2175">
                <a:solidFill>
                  <a:schemeClr val="bg1"/>
                </a:solidFill>
              </a:defRPr>
            </a:lvl2pPr>
            <a:lvl3pPr>
              <a:defRPr sz="2175">
                <a:solidFill>
                  <a:schemeClr val="bg1"/>
                </a:solidFill>
              </a:defRPr>
            </a:lvl3pPr>
            <a:lvl4pPr>
              <a:defRPr sz="2175">
                <a:solidFill>
                  <a:schemeClr val="bg1"/>
                </a:solidFill>
              </a:defRPr>
            </a:lvl4pPr>
            <a:lvl5pPr>
              <a:defRPr sz="2175">
                <a:solidFill>
                  <a:schemeClr val="bg1"/>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6C2534FF-1AC2-F751-ED93-D5AA843A13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402414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ntro + large chart/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125"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B4E07B9B-964A-742E-DB3E-7F40972E2B3D}"/>
              </a:ext>
            </a:extLst>
          </p:cNvPr>
          <p:cNvSpPr>
            <a:spLocks noGrp="1"/>
          </p:cNvSpPr>
          <p:nvPr>
            <p:ph sz="quarter" idx="11" hasCustomPrompt="1"/>
          </p:nvPr>
        </p:nvSpPr>
        <p:spPr>
          <a:xfrm>
            <a:off x="544514" y="2663824"/>
            <a:ext cx="11106151" cy="3348000"/>
          </a:xfrm>
        </p:spPr>
        <p:txBody>
          <a:bodyPr/>
          <a:lstStyle>
            <a:lvl1pPr>
              <a:defRPr/>
            </a:lvl1pPr>
          </a:lstStyle>
          <a:p>
            <a:pPr lvl="0"/>
            <a:r>
              <a:rPr lang="en-GB"/>
              <a:t>Click to add chart or image</a:t>
            </a:r>
          </a:p>
        </p:txBody>
      </p:sp>
    </p:spTree>
    <p:extLst>
      <p:ext uri="{BB962C8B-B14F-4D97-AF65-F5344CB8AC3E}">
        <p14:creationId xmlns:p14="http://schemas.microsoft.com/office/powerpoint/2010/main" val="4089521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Intro +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34BE234A-BFD6-6806-DC62-4EC83903E2D9}"/>
              </a:ext>
            </a:extLst>
          </p:cNvPr>
          <p:cNvSpPr>
            <a:spLocks noGrp="1"/>
          </p:cNvSpPr>
          <p:nvPr>
            <p:ph type="tbl" sz="quarter" idx="12"/>
          </p:nvPr>
        </p:nvSpPr>
        <p:spPr>
          <a:xfrm>
            <a:off x="539752" y="2663824"/>
            <a:ext cx="11110913" cy="3349626"/>
          </a:xfrm>
        </p:spPr>
        <p:txBody>
          <a:bodyPr/>
          <a:lstStyle/>
          <a:p>
            <a:r>
              <a:rPr lang="en-US"/>
              <a:t>Click icon to add table</a:t>
            </a:r>
            <a:endParaRPr lang="en-GB"/>
          </a:p>
        </p:txBody>
      </p:sp>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125"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836009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xt + 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6"/>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57AA0C61-5B7D-1DEF-0A9F-4C853E79D915}"/>
              </a:ext>
            </a:extLst>
          </p:cNvPr>
          <p:cNvSpPr>
            <a:spLocks noGrp="1"/>
          </p:cNvSpPr>
          <p:nvPr>
            <p:ph type="body" sz="quarter" idx="10"/>
          </p:nvPr>
        </p:nvSpPr>
        <p:spPr>
          <a:xfrm>
            <a:off x="7110000" y="1872000"/>
            <a:ext cx="4542251" cy="4141450"/>
          </a:xfrm>
        </p:spPr>
        <p:txBody>
          <a:bodyPr/>
          <a:lstStyle>
            <a:lvl1pPr>
              <a:spcBef>
                <a:spcPts val="0"/>
              </a:spcBef>
              <a:spcAft>
                <a:spcPts val="1488"/>
              </a:spcAft>
              <a:defRPr sz="2400" b="0">
                <a:latin typeface="Calibri Light" panose="020F0302020204030204" pitchFamily="34" charset="0"/>
                <a:cs typeface="Calibri Light" panose="020F0302020204030204" pitchFamily="34" charset="0"/>
              </a:defRPr>
            </a:lvl1pPr>
            <a:lvl2pPr>
              <a:defRPr sz="1575" b="1">
                <a:solidFill>
                  <a:schemeClr val="accent1"/>
                </a:solidFill>
              </a:defRPr>
            </a:lvl2p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6E5D9694-FA2F-43E5-73F7-C884725B4F3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2660337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 column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93B056AB-5AFA-E9DB-AB05-CDFD6EF51105}"/>
              </a:ext>
            </a:extLst>
          </p:cNvPr>
          <p:cNvSpPr>
            <a:spLocks noGrp="1"/>
          </p:cNvSpPr>
          <p:nvPr>
            <p:ph type="pic" sz="quarter" idx="10"/>
          </p:nvPr>
        </p:nvSpPr>
        <p:spPr>
          <a:xfrm>
            <a:off x="547200" y="1933200"/>
            <a:ext cx="1710000" cy="1710000"/>
          </a:xfrm>
          <a:prstGeom prst="ellipse">
            <a:avLst/>
          </a:prstGeom>
          <a:solidFill>
            <a:srgbClr val="CCCCCC"/>
          </a:solidFill>
        </p:spPr>
        <p:txBody>
          <a:bodyPr/>
          <a:lstStyle/>
          <a:p>
            <a:r>
              <a:rPr lang="en-US"/>
              <a:t>Click icon to add picture</a:t>
            </a:r>
            <a:endParaRPr lang="en-GB"/>
          </a:p>
        </p:txBody>
      </p:sp>
      <p:sp>
        <p:nvSpPr>
          <p:cNvPr id="5" name="Picture Placeholder 3">
            <a:extLst>
              <a:ext uri="{FF2B5EF4-FFF2-40B4-BE49-F238E27FC236}">
                <a16:creationId xmlns:a16="http://schemas.microsoft.com/office/drawing/2014/main" id="{61AF6A3C-B207-AEB7-D66E-908E24293E19}"/>
              </a:ext>
            </a:extLst>
          </p:cNvPr>
          <p:cNvSpPr>
            <a:spLocks noGrp="1"/>
          </p:cNvSpPr>
          <p:nvPr>
            <p:ph type="pic" sz="quarter" idx="11"/>
          </p:nvPr>
        </p:nvSpPr>
        <p:spPr>
          <a:xfrm>
            <a:off x="3521569" y="1933200"/>
            <a:ext cx="1710000" cy="1710000"/>
          </a:xfrm>
          <a:prstGeom prst="ellipse">
            <a:avLst/>
          </a:prstGeom>
          <a:solidFill>
            <a:srgbClr val="CCCCCC"/>
          </a:solidFill>
        </p:spPr>
        <p:txBody>
          <a:bodyPr/>
          <a:lstStyle/>
          <a:p>
            <a:r>
              <a:rPr lang="en-US"/>
              <a:t>Click icon to add picture</a:t>
            </a:r>
            <a:endParaRPr lang="en-GB"/>
          </a:p>
        </p:txBody>
      </p:sp>
      <p:sp>
        <p:nvSpPr>
          <p:cNvPr id="6" name="Picture Placeholder 3">
            <a:extLst>
              <a:ext uri="{FF2B5EF4-FFF2-40B4-BE49-F238E27FC236}">
                <a16:creationId xmlns:a16="http://schemas.microsoft.com/office/drawing/2014/main" id="{28C3FDFE-E961-4A2A-8230-2029FDC24E17}"/>
              </a:ext>
            </a:extLst>
          </p:cNvPr>
          <p:cNvSpPr>
            <a:spLocks noGrp="1"/>
          </p:cNvSpPr>
          <p:nvPr>
            <p:ph type="pic" sz="quarter" idx="12"/>
          </p:nvPr>
        </p:nvSpPr>
        <p:spPr>
          <a:xfrm>
            <a:off x="6503139" y="1933200"/>
            <a:ext cx="1710000" cy="1710000"/>
          </a:xfrm>
          <a:prstGeom prst="ellipse">
            <a:avLst/>
          </a:prstGeom>
          <a:solidFill>
            <a:srgbClr val="CCCCCC"/>
          </a:solidFill>
        </p:spPr>
        <p:txBody>
          <a:bodyPr/>
          <a:lstStyle/>
          <a:p>
            <a:r>
              <a:rPr lang="en-US"/>
              <a:t>Click icon to add picture</a:t>
            </a:r>
            <a:endParaRPr lang="en-GB"/>
          </a:p>
        </p:txBody>
      </p:sp>
      <p:sp>
        <p:nvSpPr>
          <p:cNvPr id="7" name="Picture Placeholder 3">
            <a:extLst>
              <a:ext uri="{FF2B5EF4-FFF2-40B4-BE49-F238E27FC236}">
                <a16:creationId xmlns:a16="http://schemas.microsoft.com/office/drawing/2014/main" id="{23437535-574E-4D1A-4B09-0EC33AE8CCE4}"/>
              </a:ext>
            </a:extLst>
          </p:cNvPr>
          <p:cNvSpPr>
            <a:spLocks noGrp="1"/>
          </p:cNvSpPr>
          <p:nvPr>
            <p:ph type="pic" sz="quarter" idx="13"/>
          </p:nvPr>
        </p:nvSpPr>
        <p:spPr>
          <a:xfrm>
            <a:off x="9484708" y="1933200"/>
            <a:ext cx="1710000" cy="1710000"/>
          </a:xfrm>
          <a:prstGeom prst="ellipse">
            <a:avLst/>
          </a:prstGeom>
          <a:solidFill>
            <a:srgbClr val="CCCCCC"/>
          </a:solidFill>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D3EA98B3-3C62-C9A4-7D0E-AD36E33B5A2C}"/>
              </a:ext>
            </a:extLst>
          </p:cNvPr>
          <p:cNvSpPr>
            <a:spLocks noGrp="1"/>
          </p:cNvSpPr>
          <p:nvPr>
            <p:ph type="body" sz="quarter" idx="14"/>
          </p:nvPr>
        </p:nvSpPr>
        <p:spPr>
          <a:xfrm>
            <a:off x="540000"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A282ABB3-4635-9A67-7EB3-40B300C86156}"/>
              </a:ext>
            </a:extLst>
          </p:cNvPr>
          <p:cNvSpPr>
            <a:spLocks noGrp="1"/>
          </p:cNvSpPr>
          <p:nvPr>
            <p:ph type="body" sz="quarter" idx="15"/>
          </p:nvPr>
        </p:nvSpPr>
        <p:spPr>
          <a:xfrm>
            <a:off x="948470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8">
            <a:extLst>
              <a:ext uri="{FF2B5EF4-FFF2-40B4-BE49-F238E27FC236}">
                <a16:creationId xmlns:a16="http://schemas.microsoft.com/office/drawing/2014/main" id="{76F828D1-6EDC-46D3-81EF-A969D087DCDA}"/>
              </a:ext>
            </a:extLst>
          </p:cNvPr>
          <p:cNvSpPr>
            <a:spLocks noGrp="1"/>
          </p:cNvSpPr>
          <p:nvPr>
            <p:ph type="body" sz="quarter" idx="16"/>
          </p:nvPr>
        </p:nvSpPr>
        <p:spPr>
          <a:xfrm>
            <a:off x="6503139"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809345B1-3DE9-6A5D-AD1B-4BFC3642CD46}"/>
              </a:ext>
            </a:extLst>
          </p:cNvPr>
          <p:cNvSpPr>
            <a:spLocks noGrp="1"/>
          </p:cNvSpPr>
          <p:nvPr>
            <p:ph type="body" sz="quarter" idx="17"/>
          </p:nvPr>
        </p:nvSpPr>
        <p:spPr>
          <a:xfrm>
            <a:off x="3521569"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84803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inal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1A70780-EE83-4155-0EF6-2779E2F231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2" y="468000"/>
            <a:ext cx="2169807" cy="277200"/>
          </a:xfrm>
          <a:prstGeom prst="rect">
            <a:avLst/>
          </a:prstGeom>
        </p:spPr>
      </p:pic>
      <p:sp>
        <p:nvSpPr>
          <p:cNvPr id="3" name="Title 2">
            <a:extLst>
              <a:ext uri="{FF2B5EF4-FFF2-40B4-BE49-F238E27FC236}">
                <a16:creationId xmlns:a16="http://schemas.microsoft.com/office/drawing/2014/main" id="{25EFAE2B-957A-2261-4DA8-9CD844270F6A}"/>
              </a:ext>
            </a:extLst>
          </p:cNvPr>
          <p:cNvSpPr>
            <a:spLocks noGrp="1"/>
          </p:cNvSpPr>
          <p:nvPr>
            <p:ph type="title"/>
          </p:nvPr>
        </p:nvSpPr>
        <p:spPr>
          <a:xfrm>
            <a:off x="540000" y="1306802"/>
            <a:ext cx="2566800" cy="556925"/>
          </a:xfrm>
        </p:spPr>
        <p:txBody>
          <a:bodyPr/>
          <a:lstStyle>
            <a:lvl1pPr>
              <a:defRPr sz="1125" b="0" i="0">
                <a:solidFill>
                  <a:schemeClr val="bg2"/>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696E1EB6-550F-A494-05A8-23E6CAE67B67}"/>
              </a:ext>
            </a:extLst>
          </p:cNvPr>
          <p:cNvSpPr>
            <a:spLocks noGrp="1"/>
          </p:cNvSpPr>
          <p:nvPr>
            <p:ph type="body" sz="quarter" idx="10"/>
          </p:nvPr>
        </p:nvSpPr>
        <p:spPr>
          <a:xfrm>
            <a:off x="539751" y="1954802"/>
            <a:ext cx="2566800" cy="1925537"/>
          </a:xfrm>
        </p:spPr>
        <p:txBody>
          <a:bodyPr/>
          <a:lstStyle>
            <a:lvl1pPr>
              <a:spcBef>
                <a:spcPts val="0"/>
              </a:spcBef>
              <a:spcAft>
                <a:spcPts val="1063"/>
              </a:spcAft>
              <a:defRPr sz="1125"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59E95362-6981-42A1-ABE3-4C3BFBF74483}"/>
              </a:ext>
            </a:extLst>
          </p:cNvPr>
          <p:cNvSpPr>
            <a:spLocks noGrp="1"/>
          </p:cNvSpPr>
          <p:nvPr>
            <p:ph type="body" sz="quarter" idx="11"/>
          </p:nvPr>
        </p:nvSpPr>
        <p:spPr>
          <a:xfrm>
            <a:off x="817200" y="4341600"/>
            <a:ext cx="3326400" cy="270000"/>
          </a:xfrm>
        </p:spPr>
        <p:txBody>
          <a:bodyPr/>
          <a:lstStyle>
            <a:lvl1pPr>
              <a:spcBef>
                <a:spcPts val="0"/>
              </a:spcBef>
              <a:spcAft>
                <a:spcPts val="0"/>
              </a:spcAft>
              <a:defRPr sz="1125">
                <a:solidFill>
                  <a:schemeClr val="bg2"/>
                </a:solidFill>
              </a:defRPr>
            </a:lvl1pPr>
          </a:lstStyle>
          <a:p>
            <a:pPr lvl="0"/>
            <a:r>
              <a:rPr lang="en-US"/>
              <a:t>Click to edit Master text styles</a:t>
            </a:r>
          </a:p>
        </p:txBody>
      </p:sp>
      <p:sp>
        <p:nvSpPr>
          <p:cNvPr id="8" name="Text Placeholder 6">
            <a:extLst>
              <a:ext uri="{FF2B5EF4-FFF2-40B4-BE49-F238E27FC236}">
                <a16:creationId xmlns:a16="http://schemas.microsoft.com/office/drawing/2014/main" id="{2134276C-64CA-120B-917E-916918800DB9}"/>
              </a:ext>
            </a:extLst>
          </p:cNvPr>
          <p:cNvSpPr>
            <a:spLocks noGrp="1"/>
          </p:cNvSpPr>
          <p:nvPr>
            <p:ph type="body" sz="quarter" idx="12"/>
          </p:nvPr>
        </p:nvSpPr>
        <p:spPr>
          <a:xfrm>
            <a:off x="817200" y="4060800"/>
            <a:ext cx="3326400" cy="270000"/>
          </a:xfrm>
        </p:spPr>
        <p:txBody>
          <a:bodyPr/>
          <a:lstStyle>
            <a:lvl1pPr>
              <a:spcBef>
                <a:spcPts val="0"/>
              </a:spcBef>
              <a:spcAft>
                <a:spcPts val="0"/>
              </a:spcAft>
              <a:defRPr sz="1125">
                <a:solidFill>
                  <a:schemeClr val="bg2"/>
                </a:solidFill>
              </a:defRPr>
            </a:lvl1pPr>
          </a:lstStyle>
          <a:p>
            <a:pPr lvl="0"/>
            <a:r>
              <a:rPr lang="en-US"/>
              <a:t>Click to edit Master text styles</a:t>
            </a:r>
          </a:p>
        </p:txBody>
      </p:sp>
      <p:sp>
        <p:nvSpPr>
          <p:cNvPr id="9" name="Text Placeholder 4">
            <a:extLst>
              <a:ext uri="{FF2B5EF4-FFF2-40B4-BE49-F238E27FC236}">
                <a16:creationId xmlns:a16="http://schemas.microsoft.com/office/drawing/2014/main" id="{55CB7D6B-0232-0372-FBD7-8DD40EEA35FD}"/>
              </a:ext>
            </a:extLst>
          </p:cNvPr>
          <p:cNvSpPr>
            <a:spLocks noGrp="1"/>
          </p:cNvSpPr>
          <p:nvPr>
            <p:ph type="body" sz="quarter" idx="13"/>
          </p:nvPr>
        </p:nvSpPr>
        <p:spPr>
          <a:xfrm>
            <a:off x="539749" y="5002801"/>
            <a:ext cx="3603851" cy="1387200"/>
          </a:xfrm>
        </p:spPr>
        <p:txBody>
          <a:bodyPr/>
          <a:lstStyle>
            <a:lvl1pPr>
              <a:spcBef>
                <a:spcPts val="0"/>
              </a:spcBef>
              <a:spcAft>
                <a:spcPts val="2126"/>
              </a:spcAft>
              <a:defRPr sz="1125"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742FF65A-0F03-9BF7-AD74-5DD4605A254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2" y="468000"/>
            <a:ext cx="2169807" cy="277200"/>
          </a:xfrm>
          <a:prstGeom prst="rect">
            <a:avLst/>
          </a:prstGeom>
        </p:spPr>
      </p:pic>
    </p:spTree>
    <p:extLst>
      <p:ext uri="{BB962C8B-B14F-4D97-AF65-F5344CB8AC3E}">
        <p14:creationId xmlns:p14="http://schemas.microsoft.com/office/powerpoint/2010/main" val="28255991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19658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F803CF8-6DEC-3F38-1E23-B6030E86F7A7}"/>
              </a:ext>
            </a:extLst>
          </p:cNvPr>
          <p:cNvSpPr>
            <a:spLocks noGrp="1"/>
          </p:cNvSpPr>
          <p:nvPr>
            <p:ph type="body" sz="quarter" idx="10"/>
          </p:nvPr>
        </p:nvSpPr>
        <p:spPr>
          <a:xfrm>
            <a:off x="1170810" y="1911499"/>
            <a:ext cx="3672000" cy="492610"/>
          </a:xfrm>
        </p:spPr>
        <p:txBody>
          <a:bodyPr anchor="b" anchorCtr="0"/>
          <a:lstStyle>
            <a:lvl1pPr>
              <a:defRPr sz="250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11" name="Text Placeholder 9">
            <a:extLst>
              <a:ext uri="{FF2B5EF4-FFF2-40B4-BE49-F238E27FC236}">
                <a16:creationId xmlns:a16="http://schemas.microsoft.com/office/drawing/2014/main" id="{6AE92126-64BC-24DE-EC11-D94A8CE63F57}"/>
              </a:ext>
            </a:extLst>
          </p:cNvPr>
          <p:cNvSpPr>
            <a:spLocks noGrp="1"/>
          </p:cNvSpPr>
          <p:nvPr>
            <p:ph type="body" sz="quarter" idx="11" hasCustomPrompt="1"/>
          </p:nvPr>
        </p:nvSpPr>
        <p:spPr>
          <a:xfrm>
            <a:off x="540738"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4" name="Text Placeholder 9">
            <a:extLst>
              <a:ext uri="{FF2B5EF4-FFF2-40B4-BE49-F238E27FC236}">
                <a16:creationId xmlns:a16="http://schemas.microsoft.com/office/drawing/2014/main" id="{349BCA8D-4AA5-2903-E974-D2041A328E08}"/>
              </a:ext>
            </a:extLst>
          </p:cNvPr>
          <p:cNvSpPr>
            <a:spLocks noGrp="1"/>
          </p:cNvSpPr>
          <p:nvPr>
            <p:ph type="body" sz="quarter" idx="12"/>
          </p:nvPr>
        </p:nvSpPr>
        <p:spPr>
          <a:xfrm>
            <a:off x="1170810" y="2884514"/>
            <a:ext cx="3672000" cy="492610"/>
          </a:xfrm>
        </p:spPr>
        <p:txBody>
          <a:bodyPr anchor="b" anchorCtr="0"/>
          <a:lstStyle>
            <a:lvl1pPr>
              <a:defRPr sz="2500"/>
            </a:lvl1pPr>
          </a:lstStyle>
          <a:p>
            <a:pPr lvl="0"/>
            <a:r>
              <a:rPr lang="en-US"/>
              <a:t>Click to edit Master text styles</a:t>
            </a:r>
          </a:p>
        </p:txBody>
      </p:sp>
      <p:sp>
        <p:nvSpPr>
          <p:cNvPr id="15" name="Text Placeholder 9">
            <a:extLst>
              <a:ext uri="{FF2B5EF4-FFF2-40B4-BE49-F238E27FC236}">
                <a16:creationId xmlns:a16="http://schemas.microsoft.com/office/drawing/2014/main" id="{3910E9B7-D1D4-E59C-2EBD-9E327D1E6FAC}"/>
              </a:ext>
            </a:extLst>
          </p:cNvPr>
          <p:cNvSpPr>
            <a:spLocks noGrp="1"/>
          </p:cNvSpPr>
          <p:nvPr>
            <p:ph type="body" sz="quarter" idx="13" hasCustomPrompt="1"/>
          </p:nvPr>
        </p:nvSpPr>
        <p:spPr>
          <a:xfrm>
            <a:off x="540738"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7" name="Text Placeholder 9">
            <a:extLst>
              <a:ext uri="{FF2B5EF4-FFF2-40B4-BE49-F238E27FC236}">
                <a16:creationId xmlns:a16="http://schemas.microsoft.com/office/drawing/2014/main" id="{608EB52F-2896-A270-88F6-0E7EBDE28FCC}"/>
              </a:ext>
            </a:extLst>
          </p:cNvPr>
          <p:cNvSpPr>
            <a:spLocks noGrp="1"/>
          </p:cNvSpPr>
          <p:nvPr>
            <p:ph type="body" sz="quarter" idx="14"/>
          </p:nvPr>
        </p:nvSpPr>
        <p:spPr>
          <a:xfrm>
            <a:off x="1170810" y="3869253"/>
            <a:ext cx="3672000" cy="492610"/>
          </a:xfrm>
        </p:spPr>
        <p:txBody>
          <a:bodyPr anchor="b" anchorCtr="0"/>
          <a:lstStyle>
            <a:lvl1pPr>
              <a:defRPr sz="2500"/>
            </a:lvl1pPr>
          </a:lstStyle>
          <a:p>
            <a:pPr lvl="0"/>
            <a:r>
              <a:rPr lang="en-US"/>
              <a:t>Click to edit Master text styles</a:t>
            </a:r>
          </a:p>
        </p:txBody>
      </p:sp>
      <p:sp>
        <p:nvSpPr>
          <p:cNvPr id="18" name="Text Placeholder 9">
            <a:extLst>
              <a:ext uri="{FF2B5EF4-FFF2-40B4-BE49-F238E27FC236}">
                <a16:creationId xmlns:a16="http://schemas.microsoft.com/office/drawing/2014/main" id="{47B3CD23-E34C-2C9A-A51C-41BF087FD3B7}"/>
              </a:ext>
            </a:extLst>
          </p:cNvPr>
          <p:cNvSpPr>
            <a:spLocks noGrp="1"/>
          </p:cNvSpPr>
          <p:nvPr>
            <p:ph type="body" sz="quarter" idx="15" hasCustomPrompt="1"/>
          </p:nvPr>
        </p:nvSpPr>
        <p:spPr>
          <a:xfrm>
            <a:off x="540738"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0" name="Text Placeholder 9">
            <a:extLst>
              <a:ext uri="{FF2B5EF4-FFF2-40B4-BE49-F238E27FC236}">
                <a16:creationId xmlns:a16="http://schemas.microsoft.com/office/drawing/2014/main" id="{F968155B-5EA6-8E49-9284-830E818CB7D9}"/>
              </a:ext>
            </a:extLst>
          </p:cNvPr>
          <p:cNvSpPr>
            <a:spLocks noGrp="1"/>
          </p:cNvSpPr>
          <p:nvPr>
            <p:ph type="body" sz="quarter" idx="16"/>
          </p:nvPr>
        </p:nvSpPr>
        <p:spPr>
          <a:xfrm>
            <a:off x="1170810" y="4842268"/>
            <a:ext cx="3672000" cy="492610"/>
          </a:xfrm>
        </p:spPr>
        <p:txBody>
          <a:bodyPr anchor="b" anchorCtr="0"/>
          <a:lstStyle>
            <a:lvl1pPr>
              <a:defRPr sz="2500"/>
            </a:lvl1pPr>
          </a:lstStyle>
          <a:p>
            <a:pPr lvl="0"/>
            <a:r>
              <a:rPr lang="en-US"/>
              <a:t>Click to edit Master text styles</a:t>
            </a:r>
          </a:p>
        </p:txBody>
      </p:sp>
      <p:sp>
        <p:nvSpPr>
          <p:cNvPr id="21" name="Text Placeholder 9">
            <a:extLst>
              <a:ext uri="{FF2B5EF4-FFF2-40B4-BE49-F238E27FC236}">
                <a16:creationId xmlns:a16="http://schemas.microsoft.com/office/drawing/2014/main" id="{2603CC46-CD79-1A91-BF7F-CB513C366E47}"/>
              </a:ext>
            </a:extLst>
          </p:cNvPr>
          <p:cNvSpPr>
            <a:spLocks noGrp="1"/>
          </p:cNvSpPr>
          <p:nvPr>
            <p:ph type="body" sz="quarter" idx="17" hasCustomPrompt="1"/>
          </p:nvPr>
        </p:nvSpPr>
        <p:spPr>
          <a:xfrm>
            <a:off x="540738"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3" name="Text Placeholder 9">
            <a:extLst>
              <a:ext uri="{FF2B5EF4-FFF2-40B4-BE49-F238E27FC236}">
                <a16:creationId xmlns:a16="http://schemas.microsoft.com/office/drawing/2014/main" id="{A8C442C8-3269-0506-E94C-8A64F9D4B227}"/>
              </a:ext>
            </a:extLst>
          </p:cNvPr>
          <p:cNvSpPr>
            <a:spLocks noGrp="1"/>
          </p:cNvSpPr>
          <p:nvPr>
            <p:ph type="body" sz="quarter" idx="18"/>
          </p:nvPr>
        </p:nvSpPr>
        <p:spPr>
          <a:xfrm>
            <a:off x="6102991" y="1911499"/>
            <a:ext cx="3672000" cy="492610"/>
          </a:xfrm>
        </p:spPr>
        <p:txBody>
          <a:bodyPr anchor="b" anchorCtr="0"/>
          <a:lstStyle>
            <a:lvl1pPr>
              <a:defRPr sz="2500"/>
            </a:lvl1pPr>
          </a:lstStyle>
          <a:p>
            <a:pPr lvl="0"/>
            <a:r>
              <a:rPr lang="en-US"/>
              <a:t>Click to edit Master text styles</a:t>
            </a:r>
          </a:p>
        </p:txBody>
      </p:sp>
      <p:sp>
        <p:nvSpPr>
          <p:cNvPr id="24" name="Text Placeholder 9">
            <a:extLst>
              <a:ext uri="{FF2B5EF4-FFF2-40B4-BE49-F238E27FC236}">
                <a16:creationId xmlns:a16="http://schemas.microsoft.com/office/drawing/2014/main" id="{AD50958E-02E6-A495-A6B0-6C7812B4A489}"/>
              </a:ext>
            </a:extLst>
          </p:cNvPr>
          <p:cNvSpPr>
            <a:spLocks noGrp="1"/>
          </p:cNvSpPr>
          <p:nvPr>
            <p:ph type="body" sz="quarter" idx="19" hasCustomPrompt="1"/>
          </p:nvPr>
        </p:nvSpPr>
        <p:spPr>
          <a:xfrm>
            <a:off x="5472000"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5" name="Text Placeholder 9">
            <a:extLst>
              <a:ext uri="{FF2B5EF4-FFF2-40B4-BE49-F238E27FC236}">
                <a16:creationId xmlns:a16="http://schemas.microsoft.com/office/drawing/2014/main" id="{A82202DE-A301-D2F6-3435-17025931FCBD}"/>
              </a:ext>
            </a:extLst>
          </p:cNvPr>
          <p:cNvSpPr>
            <a:spLocks noGrp="1"/>
          </p:cNvSpPr>
          <p:nvPr>
            <p:ph type="body" sz="quarter" idx="20"/>
          </p:nvPr>
        </p:nvSpPr>
        <p:spPr>
          <a:xfrm>
            <a:off x="6102991" y="2884514"/>
            <a:ext cx="3672000" cy="492610"/>
          </a:xfrm>
        </p:spPr>
        <p:txBody>
          <a:bodyPr anchor="b" anchorCtr="0"/>
          <a:lstStyle>
            <a:lvl1pPr>
              <a:defRPr sz="2500"/>
            </a:lvl1pPr>
          </a:lstStyle>
          <a:p>
            <a:pPr lvl="0"/>
            <a:r>
              <a:rPr lang="en-US"/>
              <a:t>Click to edit Master text styles</a:t>
            </a:r>
          </a:p>
        </p:txBody>
      </p:sp>
      <p:sp>
        <p:nvSpPr>
          <p:cNvPr id="26" name="Text Placeholder 9">
            <a:extLst>
              <a:ext uri="{FF2B5EF4-FFF2-40B4-BE49-F238E27FC236}">
                <a16:creationId xmlns:a16="http://schemas.microsoft.com/office/drawing/2014/main" id="{6140F8D5-477C-6B25-60D5-EFFBEBA0B805}"/>
              </a:ext>
            </a:extLst>
          </p:cNvPr>
          <p:cNvSpPr>
            <a:spLocks noGrp="1"/>
          </p:cNvSpPr>
          <p:nvPr>
            <p:ph type="body" sz="quarter" idx="21" hasCustomPrompt="1"/>
          </p:nvPr>
        </p:nvSpPr>
        <p:spPr>
          <a:xfrm>
            <a:off x="5472000"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7" name="Text Placeholder 9">
            <a:extLst>
              <a:ext uri="{FF2B5EF4-FFF2-40B4-BE49-F238E27FC236}">
                <a16:creationId xmlns:a16="http://schemas.microsoft.com/office/drawing/2014/main" id="{AEEBBA9D-5DF0-C4DE-DA0C-D94DB9680987}"/>
              </a:ext>
            </a:extLst>
          </p:cNvPr>
          <p:cNvSpPr>
            <a:spLocks noGrp="1"/>
          </p:cNvSpPr>
          <p:nvPr>
            <p:ph type="body" sz="quarter" idx="22"/>
          </p:nvPr>
        </p:nvSpPr>
        <p:spPr>
          <a:xfrm>
            <a:off x="6102991" y="3869253"/>
            <a:ext cx="3672000" cy="492610"/>
          </a:xfrm>
        </p:spPr>
        <p:txBody>
          <a:bodyPr anchor="b" anchorCtr="0"/>
          <a:lstStyle>
            <a:lvl1pPr>
              <a:defRPr sz="2500"/>
            </a:lvl1pPr>
          </a:lstStyle>
          <a:p>
            <a:pPr lvl="0"/>
            <a:r>
              <a:rPr lang="en-US"/>
              <a:t>Click to edit Master text styles</a:t>
            </a:r>
          </a:p>
        </p:txBody>
      </p:sp>
      <p:sp>
        <p:nvSpPr>
          <p:cNvPr id="28" name="Text Placeholder 9">
            <a:extLst>
              <a:ext uri="{FF2B5EF4-FFF2-40B4-BE49-F238E27FC236}">
                <a16:creationId xmlns:a16="http://schemas.microsoft.com/office/drawing/2014/main" id="{DB7F90E3-F280-1CDA-A902-25A755B15883}"/>
              </a:ext>
            </a:extLst>
          </p:cNvPr>
          <p:cNvSpPr>
            <a:spLocks noGrp="1"/>
          </p:cNvSpPr>
          <p:nvPr>
            <p:ph type="body" sz="quarter" idx="23" hasCustomPrompt="1"/>
          </p:nvPr>
        </p:nvSpPr>
        <p:spPr>
          <a:xfrm>
            <a:off x="5472000"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9" name="Text Placeholder 9">
            <a:extLst>
              <a:ext uri="{FF2B5EF4-FFF2-40B4-BE49-F238E27FC236}">
                <a16:creationId xmlns:a16="http://schemas.microsoft.com/office/drawing/2014/main" id="{0FEF5F7C-B41B-B0AE-6F50-3C7DA6FBEC8B}"/>
              </a:ext>
            </a:extLst>
          </p:cNvPr>
          <p:cNvSpPr>
            <a:spLocks noGrp="1"/>
          </p:cNvSpPr>
          <p:nvPr>
            <p:ph type="body" sz="quarter" idx="24"/>
          </p:nvPr>
        </p:nvSpPr>
        <p:spPr>
          <a:xfrm>
            <a:off x="6102991" y="4842268"/>
            <a:ext cx="3672000" cy="492610"/>
          </a:xfrm>
        </p:spPr>
        <p:txBody>
          <a:bodyPr anchor="b" anchorCtr="0"/>
          <a:lstStyle>
            <a:lvl1pPr>
              <a:defRPr sz="2500"/>
            </a:lvl1pPr>
          </a:lstStyle>
          <a:p>
            <a:pPr lvl="0"/>
            <a:r>
              <a:rPr lang="en-US"/>
              <a:t>Click to edit Master text styles</a:t>
            </a:r>
          </a:p>
        </p:txBody>
      </p:sp>
      <p:sp>
        <p:nvSpPr>
          <p:cNvPr id="30" name="Text Placeholder 9">
            <a:extLst>
              <a:ext uri="{FF2B5EF4-FFF2-40B4-BE49-F238E27FC236}">
                <a16:creationId xmlns:a16="http://schemas.microsoft.com/office/drawing/2014/main" id="{313923B0-9EB4-1CD6-4D97-CD6FAC8345A4}"/>
              </a:ext>
            </a:extLst>
          </p:cNvPr>
          <p:cNvSpPr>
            <a:spLocks noGrp="1"/>
          </p:cNvSpPr>
          <p:nvPr>
            <p:ph type="body" sz="quarter" idx="25" hasCustomPrompt="1"/>
          </p:nvPr>
        </p:nvSpPr>
        <p:spPr>
          <a:xfrm>
            <a:off x="5472000"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Tree>
    <p:extLst>
      <p:ext uri="{BB962C8B-B14F-4D97-AF65-F5344CB8AC3E}">
        <p14:creationId xmlns:p14="http://schemas.microsoft.com/office/powerpoint/2010/main" val="225196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907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two content">
    <p:bg>
      <p:bgRef idx="1001">
        <a:schemeClr val="bg1"/>
      </p:bgRef>
    </p:bg>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623393" y="1268413"/>
            <a:ext cx="5277611" cy="5256931"/>
          </a:xfrm>
          <a:prstGeom prst="rect">
            <a:avLst/>
          </a:prstGeom>
        </p:spPr>
        <p:txBody>
          <a:bodyPr/>
          <a:lstStyle>
            <a:lvl1pPr marL="214313" indent="-214313">
              <a:buFont typeface="Arial" panose="020B0604020202020204" pitchFamily="34" charset="0"/>
              <a:buChar char="•"/>
              <a:defRPr sz="1350"/>
            </a:lvl1pPr>
          </a:lstStyle>
          <a:p>
            <a:pPr lvl="0"/>
            <a:r>
              <a:rPr lang="en-US"/>
              <a:t>Always use at least size 18 font </a:t>
            </a:r>
          </a:p>
        </p:txBody>
      </p:sp>
      <p:sp>
        <p:nvSpPr>
          <p:cNvPr id="21" name="Title 20"/>
          <p:cNvSpPr>
            <a:spLocks noGrp="1"/>
          </p:cNvSpPr>
          <p:nvPr>
            <p:ph type="title"/>
          </p:nvPr>
        </p:nvSpPr>
        <p:spPr>
          <a:xfrm>
            <a:off x="623392" y="404664"/>
            <a:ext cx="10942240" cy="648072"/>
          </a:xfrm>
          <a:prstGeom prst="rect">
            <a:avLst/>
          </a:prstGeom>
        </p:spPr>
        <p:txBody>
          <a:bodyPr/>
          <a:lstStyle>
            <a:lvl1pPr>
              <a:defRPr sz="2400" b="1">
                <a:solidFill>
                  <a:schemeClr val="tx1"/>
                </a:solidFill>
              </a:defRPr>
            </a:lvl1pPr>
          </a:lstStyle>
          <a:p>
            <a:r>
              <a:rPr lang="en-US"/>
              <a:t>Click to edit Master title style</a:t>
            </a:r>
            <a:endParaRPr lang="en-GB"/>
          </a:p>
        </p:txBody>
      </p:sp>
      <p:sp>
        <p:nvSpPr>
          <p:cNvPr id="9" name="Content Placeholder 17"/>
          <p:cNvSpPr>
            <a:spLocks noGrp="1"/>
          </p:cNvSpPr>
          <p:nvPr>
            <p:ph sz="quarter" idx="13" hasCustomPrompt="1"/>
          </p:nvPr>
        </p:nvSpPr>
        <p:spPr>
          <a:xfrm>
            <a:off x="6288021" y="1268413"/>
            <a:ext cx="5277611" cy="5256931"/>
          </a:xfrm>
          <a:prstGeom prst="rect">
            <a:avLst/>
          </a:prstGeom>
        </p:spPr>
        <p:txBody>
          <a:bodyPr/>
          <a:lstStyle>
            <a:lvl1pPr marL="214313" indent="-214313">
              <a:buFont typeface="Arial" panose="020B0604020202020204" pitchFamily="34" charset="0"/>
              <a:buChar char="•"/>
              <a:defRPr sz="1350"/>
            </a:lvl1pPr>
          </a:lstStyle>
          <a:p>
            <a:pPr lvl="0"/>
            <a:r>
              <a:rPr lang="en-US"/>
              <a:t>Always use at least size 18 font </a:t>
            </a:r>
          </a:p>
        </p:txBody>
      </p:sp>
    </p:spTree>
    <p:extLst>
      <p:ext uri="{BB962C8B-B14F-4D97-AF65-F5344CB8AC3E}">
        <p14:creationId xmlns:p14="http://schemas.microsoft.com/office/powerpoint/2010/main" val="23956234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bg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21/08/2025</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pic>
        <p:nvPicPr>
          <p:cNvPr id="5" name="Graphic 4">
            <a:extLst>
              <a:ext uri="{FF2B5EF4-FFF2-40B4-BE49-F238E27FC236}">
                <a16:creationId xmlns:a16="http://schemas.microsoft.com/office/drawing/2014/main" id="{E48DA04A-C8FB-667E-9B97-B2583C5729D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2140245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with im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023BC3D-E917-E194-078D-A19A26CD3531}"/>
              </a:ext>
            </a:extLst>
          </p:cNvPr>
          <p:cNvSpPr>
            <a:spLocks noGrp="1"/>
          </p:cNvSpPr>
          <p:nvPr>
            <p:ph type="pic" sz="quarter" idx="11"/>
          </p:nvPr>
        </p:nvSpPr>
        <p:spPr>
          <a:xfrm>
            <a:off x="6227130" y="0"/>
            <a:ext cx="5964871" cy="6858000"/>
          </a:xfrm>
          <a:custGeom>
            <a:avLst/>
            <a:gdLst>
              <a:gd name="connsiteX0" fmla="*/ 0 w 5964871"/>
              <a:gd name="connsiteY0" fmla="*/ 0 h 6858000"/>
              <a:gd name="connsiteX1" fmla="*/ 5964871 w 5964871"/>
              <a:gd name="connsiteY1" fmla="*/ 0 h 6858000"/>
              <a:gd name="connsiteX2" fmla="*/ 5964871 w 5964871"/>
              <a:gd name="connsiteY2" fmla="*/ 6858000 h 6858000"/>
              <a:gd name="connsiteX3" fmla="*/ 1730116 w 5964871"/>
              <a:gd name="connsiteY3" fmla="*/ 6858000 h 6858000"/>
              <a:gd name="connsiteX4" fmla="*/ 1732633 w 5964871"/>
              <a:gd name="connsiteY4" fmla="*/ 6706709 h 6858000"/>
              <a:gd name="connsiteX5" fmla="*/ 1390927 w 5964871"/>
              <a:gd name="connsiteY5" fmla="*/ 3466002 h 6858000"/>
              <a:gd name="connsiteX6" fmla="*/ 2627 w 5964871"/>
              <a:gd name="connsiteY6" fmla="*/ 4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4871" h="6858000">
                <a:moveTo>
                  <a:pt x="0" y="0"/>
                </a:moveTo>
                <a:lnTo>
                  <a:pt x="5964871" y="0"/>
                </a:lnTo>
                <a:lnTo>
                  <a:pt x="5964871" y="6858000"/>
                </a:lnTo>
                <a:lnTo>
                  <a:pt x="1730116" y="6858000"/>
                </a:lnTo>
                <a:lnTo>
                  <a:pt x="1732633" y="6706709"/>
                </a:lnTo>
                <a:cubicBezTo>
                  <a:pt x="1737091" y="5733615"/>
                  <a:pt x="1666493" y="4614231"/>
                  <a:pt x="1390927" y="3466002"/>
                </a:cubicBezTo>
                <a:cubicBezTo>
                  <a:pt x="1069435" y="2126382"/>
                  <a:pt x="517187" y="948452"/>
                  <a:pt x="2627" y="4711"/>
                </a:cubicBezTo>
                <a:close/>
              </a:path>
            </a:pathLst>
          </a:custGeom>
          <a:noFill/>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tx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tx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21/08/2025</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pic>
        <p:nvPicPr>
          <p:cNvPr id="5" name="Graphic 4">
            <a:extLst>
              <a:ext uri="{FF2B5EF4-FFF2-40B4-BE49-F238E27FC236}">
                <a16:creationId xmlns:a16="http://schemas.microsoft.com/office/drawing/2014/main" id="{09242D59-5BD5-0B72-7D9D-816D3F4DC72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spTree>
    <p:extLst>
      <p:ext uri="{BB962C8B-B14F-4D97-AF65-F5344CB8AC3E}">
        <p14:creationId xmlns:p14="http://schemas.microsoft.com/office/powerpoint/2010/main" val="2591006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F803CF8-6DEC-3F38-1E23-B6030E86F7A7}"/>
              </a:ext>
            </a:extLst>
          </p:cNvPr>
          <p:cNvSpPr>
            <a:spLocks noGrp="1"/>
          </p:cNvSpPr>
          <p:nvPr>
            <p:ph type="body" sz="quarter" idx="10"/>
          </p:nvPr>
        </p:nvSpPr>
        <p:spPr>
          <a:xfrm>
            <a:off x="1170810" y="1911499"/>
            <a:ext cx="3672000" cy="492610"/>
          </a:xfrm>
        </p:spPr>
        <p:txBody>
          <a:bodyPr anchor="b" anchorCtr="0"/>
          <a:lstStyle>
            <a:lvl1pPr>
              <a:defRPr sz="250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11" name="Text Placeholder 9">
            <a:extLst>
              <a:ext uri="{FF2B5EF4-FFF2-40B4-BE49-F238E27FC236}">
                <a16:creationId xmlns:a16="http://schemas.microsoft.com/office/drawing/2014/main" id="{6AE92126-64BC-24DE-EC11-D94A8CE63F57}"/>
              </a:ext>
            </a:extLst>
          </p:cNvPr>
          <p:cNvSpPr>
            <a:spLocks noGrp="1"/>
          </p:cNvSpPr>
          <p:nvPr>
            <p:ph type="body" sz="quarter" idx="11" hasCustomPrompt="1"/>
          </p:nvPr>
        </p:nvSpPr>
        <p:spPr>
          <a:xfrm>
            <a:off x="540738"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4" name="Text Placeholder 9">
            <a:extLst>
              <a:ext uri="{FF2B5EF4-FFF2-40B4-BE49-F238E27FC236}">
                <a16:creationId xmlns:a16="http://schemas.microsoft.com/office/drawing/2014/main" id="{349BCA8D-4AA5-2903-E974-D2041A328E08}"/>
              </a:ext>
            </a:extLst>
          </p:cNvPr>
          <p:cNvSpPr>
            <a:spLocks noGrp="1"/>
          </p:cNvSpPr>
          <p:nvPr>
            <p:ph type="body" sz="quarter" idx="12"/>
          </p:nvPr>
        </p:nvSpPr>
        <p:spPr>
          <a:xfrm>
            <a:off x="1170810" y="2884514"/>
            <a:ext cx="3672000" cy="492610"/>
          </a:xfrm>
        </p:spPr>
        <p:txBody>
          <a:bodyPr anchor="b" anchorCtr="0"/>
          <a:lstStyle>
            <a:lvl1pPr>
              <a:defRPr sz="2500"/>
            </a:lvl1pPr>
          </a:lstStyle>
          <a:p>
            <a:pPr lvl="0"/>
            <a:r>
              <a:rPr lang="en-US"/>
              <a:t>Click to edit Master text styles</a:t>
            </a:r>
          </a:p>
        </p:txBody>
      </p:sp>
      <p:sp>
        <p:nvSpPr>
          <p:cNvPr id="15" name="Text Placeholder 9">
            <a:extLst>
              <a:ext uri="{FF2B5EF4-FFF2-40B4-BE49-F238E27FC236}">
                <a16:creationId xmlns:a16="http://schemas.microsoft.com/office/drawing/2014/main" id="{3910E9B7-D1D4-E59C-2EBD-9E327D1E6FAC}"/>
              </a:ext>
            </a:extLst>
          </p:cNvPr>
          <p:cNvSpPr>
            <a:spLocks noGrp="1"/>
          </p:cNvSpPr>
          <p:nvPr>
            <p:ph type="body" sz="quarter" idx="13" hasCustomPrompt="1"/>
          </p:nvPr>
        </p:nvSpPr>
        <p:spPr>
          <a:xfrm>
            <a:off x="540738"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7" name="Text Placeholder 9">
            <a:extLst>
              <a:ext uri="{FF2B5EF4-FFF2-40B4-BE49-F238E27FC236}">
                <a16:creationId xmlns:a16="http://schemas.microsoft.com/office/drawing/2014/main" id="{608EB52F-2896-A270-88F6-0E7EBDE28FCC}"/>
              </a:ext>
            </a:extLst>
          </p:cNvPr>
          <p:cNvSpPr>
            <a:spLocks noGrp="1"/>
          </p:cNvSpPr>
          <p:nvPr>
            <p:ph type="body" sz="quarter" idx="14"/>
          </p:nvPr>
        </p:nvSpPr>
        <p:spPr>
          <a:xfrm>
            <a:off x="1170810" y="3869253"/>
            <a:ext cx="3672000" cy="492610"/>
          </a:xfrm>
        </p:spPr>
        <p:txBody>
          <a:bodyPr anchor="b" anchorCtr="0"/>
          <a:lstStyle>
            <a:lvl1pPr>
              <a:defRPr sz="2500"/>
            </a:lvl1pPr>
          </a:lstStyle>
          <a:p>
            <a:pPr lvl="0"/>
            <a:r>
              <a:rPr lang="en-US"/>
              <a:t>Click to edit Master text styles</a:t>
            </a:r>
          </a:p>
        </p:txBody>
      </p:sp>
      <p:sp>
        <p:nvSpPr>
          <p:cNvPr id="18" name="Text Placeholder 9">
            <a:extLst>
              <a:ext uri="{FF2B5EF4-FFF2-40B4-BE49-F238E27FC236}">
                <a16:creationId xmlns:a16="http://schemas.microsoft.com/office/drawing/2014/main" id="{47B3CD23-E34C-2C9A-A51C-41BF087FD3B7}"/>
              </a:ext>
            </a:extLst>
          </p:cNvPr>
          <p:cNvSpPr>
            <a:spLocks noGrp="1"/>
          </p:cNvSpPr>
          <p:nvPr>
            <p:ph type="body" sz="quarter" idx="15" hasCustomPrompt="1"/>
          </p:nvPr>
        </p:nvSpPr>
        <p:spPr>
          <a:xfrm>
            <a:off x="540738"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0" name="Text Placeholder 9">
            <a:extLst>
              <a:ext uri="{FF2B5EF4-FFF2-40B4-BE49-F238E27FC236}">
                <a16:creationId xmlns:a16="http://schemas.microsoft.com/office/drawing/2014/main" id="{F968155B-5EA6-8E49-9284-830E818CB7D9}"/>
              </a:ext>
            </a:extLst>
          </p:cNvPr>
          <p:cNvSpPr>
            <a:spLocks noGrp="1"/>
          </p:cNvSpPr>
          <p:nvPr>
            <p:ph type="body" sz="quarter" idx="16"/>
          </p:nvPr>
        </p:nvSpPr>
        <p:spPr>
          <a:xfrm>
            <a:off x="1170810" y="4842268"/>
            <a:ext cx="3672000" cy="492610"/>
          </a:xfrm>
        </p:spPr>
        <p:txBody>
          <a:bodyPr anchor="b" anchorCtr="0"/>
          <a:lstStyle>
            <a:lvl1pPr>
              <a:defRPr sz="2500"/>
            </a:lvl1pPr>
          </a:lstStyle>
          <a:p>
            <a:pPr lvl="0"/>
            <a:r>
              <a:rPr lang="en-US"/>
              <a:t>Click to edit Master text styles</a:t>
            </a:r>
          </a:p>
        </p:txBody>
      </p:sp>
      <p:sp>
        <p:nvSpPr>
          <p:cNvPr id="21" name="Text Placeholder 9">
            <a:extLst>
              <a:ext uri="{FF2B5EF4-FFF2-40B4-BE49-F238E27FC236}">
                <a16:creationId xmlns:a16="http://schemas.microsoft.com/office/drawing/2014/main" id="{2603CC46-CD79-1A91-BF7F-CB513C366E47}"/>
              </a:ext>
            </a:extLst>
          </p:cNvPr>
          <p:cNvSpPr>
            <a:spLocks noGrp="1"/>
          </p:cNvSpPr>
          <p:nvPr>
            <p:ph type="body" sz="quarter" idx="17" hasCustomPrompt="1"/>
          </p:nvPr>
        </p:nvSpPr>
        <p:spPr>
          <a:xfrm>
            <a:off x="540738"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3" name="Text Placeholder 9">
            <a:extLst>
              <a:ext uri="{FF2B5EF4-FFF2-40B4-BE49-F238E27FC236}">
                <a16:creationId xmlns:a16="http://schemas.microsoft.com/office/drawing/2014/main" id="{A8C442C8-3269-0506-E94C-8A64F9D4B227}"/>
              </a:ext>
            </a:extLst>
          </p:cNvPr>
          <p:cNvSpPr>
            <a:spLocks noGrp="1"/>
          </p:cNvSpPr>
          <p:nvPr>
            <p:ph type="body" sz="quarter" idx="18"/>
          </p:nvPr>
        </p:nvSpPr>
        <p:spPr>
          <a:xfrm>
            <a:off x="6102991" y="1911499"/>
            <a:ext cx="3672000" cy="492610"/>
          </a:xfrm>
        </p:spPr>
        <p:txBody>
          <a:bodyPr anchor="b" anchorCtr="0"/>
          <a:lstStyle>
            <a:lvl1pPr>
              <a:defRPr sz="2500"/>
            </a:lvl1pPr>
          </a:lstStyle>
          <a:p>
            <a:pPr lvl="0"/>
            <a:r>
              <a:rPr lang="en-US"/>
              <a:t>Click to edit Master text styles</a:t>
            </a:r>
          </a:p>
        </p:txBody>
      </p:sp>
      <p:sp>
        <p:nvSpPr>
          <p:cNvPr id="24" name="Text Placeholder 9">
            <a:extLst>
              <a:ext uri="{FF2B5EF4-FFF2-40B4-BE49-F238E27FC236}">
                <a16:creationId xmlns:a16="http://schemas.microsoft.com/office/drawing/2014/main" id="{AD50958E-02E6-A495-A6B0-6C7812B4A489}"/>
              </a:ext>
            </a:extLst>
          </p:cNvPr>
          <p:cNvSpPr>
            <a:spLocks noGrp="1"/>
          </p:cNvSpPr>
          <p:nvPr>
            <p:ph type="body" sz="quarter" idx="19" hasCustomPrompt="1"/>
          </p:nvPr>
        </p:nvSpPr>
        <p:spPr>
          <a:xfrm>
            <a:off x="5472000"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5" name="Text Placeholder 9">
            <a:extLst>
              <a:ext uri="{FF2B5EF4-FFF2-40B4-BE49-F238E27FC236}">
                <a16:creationId xmlns:a16="http://schemas.microsoft.com/office/drawing/2014/main" id="{A82202DE-A301-D2F6-3435-17025931FCBD}"/>
              </a:ext>
            </a:extLst>
          </p:cNvPr>
          <p:cNvSpPr>
            <a:spLocks noGrp="1"/>
          </p:cNvSpPr>
          <p:nvPr>
            <p:ph type="body" sz="quarter" idx="20"/>
          </p:nvPr>
        </p:nvSpPr>
        <p:spPr>
          <a:xfrm>
            <a:off x="6102991" y="2884514"/>
            <a:ext cx="3672000" cy="492610"/>
          </a:xfrm>
        </p:spPr>
        <p:txBody>
          <a:bodyPr anchor="b" anchorCtr="0"/>
          <a:lstStyle>
            <a:lvl1pPr>
              <a:defRPr sz="2500"/>
            </a:lvl1pPr>
          </a:lstStyle>
          <a:p>
            <a:pPr lvl="0"/>
            <a:r>
              <a:rPr lang="en-US"/>
              <a:t>Click to edit Master text styles</a:t>
            </a:r>
          </a:p>
        </p:txBody>
      </p:sp>
      <p:sp>
        <p:nvSpPr>
          <p:cNvPr id="26" name="Text Placeholder 9">
            <a:extLst>
              <a:ext uri="{FF2B5EF4-FFF2-40B4-BE49-F238E27FC236}">
                <a16:creationId xmlns:a16="http://schemas.microsoft.com/office/drawing/2014/main" id="{6140F8D5-477C-6B25-60D5-EFFBEBA0B805}"/>
              </a:ext>
            </a:extLst>
          </p:cNvPr>
          <p:cNvSpPr>
            <a:spLocks noGrp="1"/>
          </p:cNvSpPr>
          <p:nvPr>
            <p:ph type="body" sz="quarter" idx="21" hasCustomPrompt="1"/>
          </p:nvPr>
        </p:nvSpPr>
        <p:spPr>
          <a:xfrm>
            <a:off x="5472000"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7" name="Text Placeholder 9">
            <a:extLst>
              <a:ext uri="{FF2B5EF4-FFF2-40B4-BE49-F238E27FC236}">
                <a16:creationId xmlns:a16="http://schemas.microsoft.com/office/drawing/2014/main" id="{AEEBBA9D-5DF0-C4DE-DA0C-D94DB9680987}"/>
              </a:ext>
            </a:extLst>
          </p:cNvPr>
          <p:cNvSpPr>
            <a:spLocks noGrp="1"/>
          </p:cNvSpPr>
          <p:nvPr>
            <p:ph type="body" sz="quarter" idx="22"/>
          </p:nvPr>
        </p:nvSpPr>
        <p:spPr>
          <a:xfrm>
            <a:off x="6102991" y="3869253"/>
            <a:ext cx="3672000" cy="492610"/>
          </a:xfrm>
        </p:spPr>
        <p:txBody>
          <a:bodyPr anchor="b" anchorCtr="0"/>
          <a:lstStyle>
            <a:lvl1pPr>
              <a:defRPr sz="2500"/>
            </a:lvl1pPr>
          </a:lstStyle>
          <a:p>
            <a:pPr lvl="0"/>
            <a:r>
              <a:rPr lang="en-US"/>
              <a:t>Click to edit Master text styles</a:t>
            </a:r>
          </a:p>
        </p:txBody>
      </p:sp>
      <p:sp>
        <p:nvSpPr>
          <p:cNvPr id="28" name="Text Placeholder 9">
            <a:extLst>
              <a:ext uri="{FF2B5EF4-FFF2-40B4-BE49-F238E27FC236}">
                <a16:creationId xmlns:a16="http://schemas.microsoft.com/office/drawing/2014/main" id="{DB7F90E3-F280-1CDA-A902-25A755B15883}"/>
              </a:ext>
            </a:extLst>
          </p:cNvPr>
          <p:cNvSpPr>
            <a:spLocks noGrp="1"/>
          </p:cNvSpPr>
          <p:nvPr>
            <p:ph type="body" sz="quarter" idx="23" hasCustomPrompt="1"/>
          </p:nvPr>
        </p:nvSpPr>
        <p:spPr>
          <a:xfrm>
            <a:off x="5472000"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9" name="Text Placeholder 9">
            <a:extLst>
              <a:ext uri="{FF2B5EF4-FFF2-40B4-BE49-F238E27FC236}">
                <a16:creationId xmlns:a16="http://schemas.microsoft.com/office/drawing/2014/main" id="{0FEF5F7C-B41B-B0AE-6F50-3C7DA6FBEC8B}"/>
              </a:ext>
            </a:extLst>
          </p:cNvPr>
          <p:cNvSpPr>
            <a:spLocks noGrp="1"/>
          </p:cNvSpPr>
          <p:nvPr>
            <p:ph type="body" sz="quarter" idx="24"/>
          </p:nvPr>
        </p:nvSpPr>
        <p:spPr>
          <a:xfrm>
            <a:off x="6102991" y="4842268"/>
            <a:ext cx="3672000" cy="492610"/>
          </a:xfrm>
        </p:spPr>
        <p:txBody>
          <a:bodyPr anchor="b" anchorCtr="0"/>
          <a:lstStyle>
            <a:lvl1pPr>
              <a:defRPr sz="2500"/>
            </a:lvl1pPr>
          </a:lstStyle>
          <a:p>
            <a:pPr lvl="0"/>
            <a:r>
              <a:rPr lang="en-US"/>
              <a:t>Click to edit Master text styles</a:t>
            </a:r>
          </a:p>
        </p:txBody>
      </p:sp>
      <p:sp>
        <p:nvSpPr>
          <p:cNvPr id="30" name="Text Placeholder 9">
            <a:extLst>
              <a:ext uri="{FF2B5EF4-FFF2-40B4-BE49-F238E27FC236}">
                <a16:creationId xmlns:a16="http://schemas.microsoft.com/office/drawing/2014/main" id="{313923B0-9EB4-1CD6-4D97-CD6FAC8345A4}"/>
              </a:ext>
            </a:extLst>
          </p:cNvPr>
          <p:cNvSpPr>
            <a:spLocks noGrp="1"/>
          </p:cNvSpPr>
          <p:nvPr>
            <p:ph type="body" sz="quarter" idx="25" hasCustomPrompt="1"/>
          </p:nvPr>
        </p:nvSpPr>
        <p:spPr>
          <a:xfrm>
            <a:off x="5472000"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Tree>
    <p:extLst>
      <p:ext uri="{BB962C8B-B14F-4D97-AF65-F5344CB8AC3E}">
        <p14:creationId xmlns:p14="http://schemas.microsoft.com/office/powerpoint/2010/main" val="3288725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04ED18-547B-B18B-68FE-7EC3FB2E5B6D}"/>
              </a:ext>
            </a:extLst>
          </p:cNvPr>
          <p:cNvSpPr>
            <a:spLocks noGrp="1"/>
          </p:cNvSpPr>
          <p:nvPr>
            <p:ph sz="half" idx="1"/>
          </p:nvPr>
        </p:nvSpPr>
        <p:spPr>
          <a:xfrm>
            <a:off x="540000" y="1863725"/>
            <a:ext cx="7405200" cy="4149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463021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A4463E5F-9CBA-9811-AA2C-07F4347654F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
        <p:nvSpPr>
          <p:cNvPr id="10" name="Chart Placeholder 9">
            <a:extLst>
              <a:ext uri="{FF2B5EF4-FFF2-40B4-BE49-F238E27FC236}">
                <a16:creationId xmlns:a16="http://schemas.microsoft.com/office/drawing/2014/main" id="{A4189B63-EC55-C290-3394-C48621B2EDA6}"/>
              </a:ext>
            </a:extLst>
          </p:cNvPr>
          <p:cNvSpPr>
            <a:spLocks noGrp="1"/>
          </p:cNvSpPr>
          <p:nvPr>
            <p:ph type="chart" sz="quarter" idx="10"/>
          </p:nvPr>
        </p:nvSpPr>
        <p:spPr>
          <a:xfrm>
            <a:off x="6096000" y="1875692"/>
            <a:ext cx="5556250" cy="3898800"/>
          </a:xfrm>
        </p:spPr>
        <p:txBody>
          <a:bodyPr/>
          <a:lstStyle/>
          <a:p>
            <a:r>
              <a:rPr lang="en-US"/>
              <a:t>Click icon to add chart</a:t>
            </a:r>
            <a:endParaRPr lang="en-GB"/>
          </a:p>
        </p:txBody>
      </p:sp>
      <p:pic>
        <p:nvPicPr>
          <p:cNvPr id="4" name="Graphic 3">
            <a:extLst>
              <a:ext uri="{FF2B5EF4-FFF2-40B4-BE49-F238E27FC236}">
                <a16:creationId xmlns:a16="http://schemas.microsoft.com/office/drawing/2014/main" id="{706369D0-D2AD-B6E6-F3B1-E9DBF475B60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Tree>
    <p:extLst>
      <p:ext uri="{BB962C8B-B14F-4D97-AF65-F5344CB8AC3E}">
        <p14:creationId xmlns:p14="http://schemas.microsoft.com/office/powerpoint/2010/main" val="598437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FD91081-66D9-20CD-CFA3-5F9C6952C75A}"/>
              </a:ext>
            </a:extLst>
          </p:cNvPr>
          <p:cNvSpPr>
            <a:spLocks noGrp="1"/>
          </p:cNvSpPr>
          <p:nvPr>
            <p:ph type="pic" sz="quarter" idx="10"/>
          </p:nvPr>
        </p:nvSpPr>
        <p:spPr>
          <a:xfrm>
            <a:off x="6523886" y="0"/>
            <a:ext cx="5668115" cy="6858000"/>
          </a:xfrm>
          <a:custGeom>
            <a:avLst/>
            <a:gdLst>
              <a:gd name="connsiteX0" fmla="*/ 0 w 5668115"/>
              <a:gd name="connsiteY0" fmla="*/ 0 h 6858000"/>
              <a:gd name="connsiteX1" fmla="*/ 5668115 w 5668115"/>
              <a:gd name="connsiteY1" fmla="*/ 0 h 6858000"/>
              <a:gd name="connsiteX2" fmla="*/ 5668115 w 5668115"/>
              <a:gd name="connsiteY2" fmla="*/ 6858000 h 6858000"/>
              <a:gd name="connsiteX3" fmla="*/ 49704 w 5668115"/>
              <a:gd name="connsiteY3" fmla="*/ 6858000 h 6858000"/>
              <a:gd name="connsiteX4" fmla="*/ 79254 w 5668115"/>
              <a:gd name="connsiteY4" fmla="*/ 6743352 h 6858000"/>
              <a:gd name="connsiteX5" fmla="*/ 501663 w 5668115"/>
              <a:gd name="connsiteY5" fmla="*/ 3525422 h 6858000"/>
              <a:gd name="connsiteX6" fmla="*/ 79254 w 5668115"/>
              <a:gd name="connsiteY6" fmla="*/ 307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115" h="6858000">
                <a:moveTo>
                  <a:pt x="0" y="0"/>
                </a:moveTo>
                <a:lnTo>
                  <a:pt x="5668115" y="0"/>
                </a:lnTo>
                <a:lnTo>
                  <a:pt x="5668115" y="6858000"/>
                </a:lnTo>
                <a:lnTo>
                  <a:pt x="49704" y="6858000"/>
                </a:lnTo>
                <a:lnTo>
                  <a:pt x="79254" y="6743352"/>
                </a:lnTo>
                <a:cubicBezTo>
                  <a:pt x="309810" y="5802002"/>
                  <a:pt x="501663" y="4701522"/>
                  <a:pt x="501663" y="3525422"/>
                </a:cubicBezTo>
                <a:cubicBezTo>
                  <a:pt x="501663" y="2349331"/>
                  <a:pt x="309810" y="1248840"/>
                  <a:pt x="79254" y="307493"/>
                </a:cubicBezTo>
                <a:close/>
              </a:path>
            </a:pathLst>
          </a:custGeom>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952048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DF223-3CD4-B40C-F771-95A05D694D35}"/>
              </a:ext>
            </a:extLst>
          </p:cNvPr>
          <p:cNvSpPr>
            <a:spLocks noGrp="1"/>
          </p:cNvSpPr>
          <p:nvPr>
            <p:ph type="title"/>
          </p:nvPr>
        </p:nvSpPr>
        <p:spPr>
          <a:xfrm>
            <a:off x="540000" y="1494000"/>
            <a:ext cx="5540400" cy="1310400"/>
          </a:xfrm>
        </p:spPr>
        <p:txBody>
          <a:bodyPr anchor="t" anchorCtr="0"/>
          <a:lstStyle>
            <a:lvl1pPr>
              <a:lnSpc>
                <a:spcPct val="90000"/>
              </a:lnSpc>
              <a:defRPr sz="55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CFC3F6-B269-C573-D9CD-5D1D86500059}"/>
              </a:ext>
            </a:extLst>
          </p:cNvPr>
          <p:cNvSpPr>
            <a:spLocks noGrp="1"/>
          </p:cNvSpPr>
          <p:nvPr>
            <p:ph type="body" idx="1"/>
          </p:nvPr>
        </p:nvSpPr>
        <p:spPr>
          <a:xfrm>
            <a:off x="540000" y="3430800"/>
            <a:ext cx="5117850" cy="1918800"/>
          </a:xfrm>
        </p:spPr>
        <p:txBody>
          <a:bodyPr/>
          <a:lstStyle>
            <a:lvl1pPr marL="0" indent="0">
              <a:lnSpc>
                <a:spcPct val="90000"/>
              </a:lnSpc>
              <a:spcBef>
                <a:spcPts val="0"/>
              </a:spcBef>
              <a:buNone/>
              <a:defRPr sz="2300" b="0">
                <a:solidFill>
                  <a:schemeClr val="bg1"/>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770036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ext + high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BEAEC6-437D-233E-C915-C52F0FBAE0F5}"/>
              </a:ext>
            </a:extLst>
          </p:cNvPr>
          <p:cNvSpPr>
            <a:spLocks noGrp="1"/>
          </p:cNvSpPr>
          <p:nvPr>
            <p:ph type="body" sz="quarter" idx="10"/>
          </p:nvPr>
        </p:nvSpPr>
        <p:spPr>
          <a:xfrm>
            <a:off x="7124399" y="3124800"/>
            <a:ext cx="4526263" cy="2888650"/>
          </a:xfrm>
        </p:spPr>
        <p:txBody>
          <a:bodyPr/>
          <a:lstStyle>
            <a:lvl1pPr>
              <a:defRPr sz="2900" b="0">
                <a:solidFill>
                  <a:schemeClr val="bg1"/>
                </a:solidFill>
              </a:defRPr>
            </a:lvl1pPr>
            <a:lvl2pPr>
              <a:defRPr sz="2900">
                <a:solidFill>
                  <a:schemeClr val="bg1"/>
                </a:solidFill>
              </a:defRPr>
            </a:lvl2pPr>
            <a:lvl3pPr>
              <a:defRPr sz="2900">
                <a:solidFill>
                  <a:schemeClr val="bg1"/>
                </a:solidFill>
              </a:defRPr>
            </a:lvl3pPr>
            <a:lvl4pPr>
              <a:defRPr sz="2900">
                <a:solidFill>
                  <a:schemeClr val="bg1"/>
                </a:solidFill>
              </a:defRPr>
            </a:lvl4pPr>
            <a:lvl5pPr>
              <a:defRPr sz="2900">
                <a:solidFill>
                  <a:schemeClr val="bg1"/>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6C2534FF-1AC2-F751-ED93-D5AA843A13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1140110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04ED18-547B-B18B-68FE-7EC3FB2E5B6D}"/>
              </a:ext>
            </a:extLst>
          </p:cNvPr>
          <p:cNvSpPr>
            <a:spLocks noGrp="1"/>
          </p:cNvSpPr>
          <p:nvPr>
            <p:ph sz="half" idx="1"/>
          </p:nvPr>
        </p:nvSpPr>
        <p:spPr>
          <a:xfrm>
            <a:off x="540000" y="1863725"/>
            <a:ext cx="7405200" cy="4149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445483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Intro + large chart/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B4E07B9B-964A-742E-DB3E-7F40972E2B3D}"/>
              </a:ext>
            </a:extLst>
          </p:cNvPr>
          <p:cNvSpPr>
            <a:spLocks noGrp="1"/>
          </p:cNvSpPr>
          <p:nvPr>
            <p:ph sz="quarter" idx="11" hasCustomPrompt="1"/>
          </p:nvPr>
        </p:nvSpPr>
        <p:spPr>
          <a:xfrm>
            <a:off x="544513" y="2663824"/>
            <a:ext cx="11106150" cy="3348000"/>
          </a:xfrm>
        </p:spPr>
        <p:txBody>
          <a:bodyPr/>
          <a:lstStyle>
            <a:lvl1pPr>
              <a:defRPr/>
            </a:lvl1pPr>
          </a:lstStyle>
          <a:p>
            <a:pPr lvl="0"/>
            <a:r>
              <a:rPr lang="en-GB"/>
              <a:t>Click to add chart or image</a:t>
            </a:r>
          </a:p>
        </p:txBody>
      </p:sp>
    </p:spTree>
    <p:extLst>
      <p:ext uri="{BB962C8B-B14F-4D97-AF65-F5344CB8AC3E}">
        <p14:creationId xmlns:p14="http://schemas.microsoft.com/office/powerpoint/2010/main" val="28190104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Intro +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34BE234A-BFD6-6806-DC62-4EC83903E2D9}"/>
              </a:ext>
            </a:extLst>
          </p:cNvPr>
          <p:cNvSpPr>
            <a:spLocks noGrp="1"/>
          </p:cNvSpPr>
          <p:nvPr>
            <p:ph type="tbl" sz="quarter" idx="12"/>
          </p:nvPr>
        </p:nvSpPr>
        <p:spPr>
          <a:xfrm>
            <a:off x="539750" y="2663824"/>
            <a:ext cx="11110913" cy="3349626"/>
          </a:xfrm>
        </p:spPr>
        <p:txBody>
          <a:bodyPr/>
          <a:lstStyle/>
          <a:p>
            <a:r>
              <a:rPr lang="en-US"/>
              <a:t>Click icon to add table</a:t>
            </a:r>
            <a:endParaRPr lang="en-GB"/>
          </a:p>
        </p:txBody>
      </p:sp>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7753739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 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57AA0C61-5B7D-1DEF-0A9F-4C853E79D915}"/>
              </a:ext>
            </a:extLst>
          </p:cNvPr>
          <p:cNvSpPr>
            <a:spLocks noGrp="1"/>
          </p:cNvSpPr>
          <p:nvPr>
            <p:ph type="body" sz="quarter" idx="10"/>
          </p:nvPr>
        </p:nvSpPr>
        <p:spPr>
          <a:xfrm>
            <a:off x="7109999" y="1872000"/>
            <a:ext cx="4542251" cy="4141450"/>
          </a:xfrm>
        </p:spPr>
        <p:txBody>
          <a:bodyPr/>
          <a:lstStyle>
            <a:lvl1pPr>
              <a:spcBef>
                <a:spcPts val="0"/>
              </a:spcBef>
              <a:spcAft>
                <a:spcPts val="1984"/>
              </a:spcAft>
              <a:defRPr sz="3200" b="0">
                <a:latin typeface="Calibri Light" panose="020F0302020204030204" pitchFamily="34" charset="0"/>
                <a:cs typeface="Calibri Light" panose="020F0302020204030204" pitchFamily="34" charset="0"/>
              </a:defRPr>
            </a:lvl1pPr>
            <a:lvl2pPr>
              <a:defRPr sz="2100" b="1">
                <a:solidFill>
                  <a:schemeClr val="accent1"/>
                </a:solidFill>
              </a:defRPr>
            </a:lvl2p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6E5D9694-FA2F-43E5-73F7-C884725B4F3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40286645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 column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93B056AB-5AFA-E9DB-AB05-CDFD6EF51105}"/>
              </a:ext>
            </a:extLst>
          </p:cNvPr>
          <p:cNvSpPr>
            <a:spLocks noGrp="1"/>
          </p:cNvSpPr>
          <p:nvPr>
            <p:ph type="pic" sz="quarter" idx="10"/>
          </p:nvPr>
        </p:nvSpPr>
        <p:spPr>
          <a:xfrm>
            <a:off x="547200" y="1933200"/>
            <a:ext cx="1710000" cy="1710000"/>
          </a:xfrm>
          <a:prstGeom prst="ellipse">
            <a:avLst/>
          </a:prstGeom>
          <a:solidFill>
            <a:srgbClr val="CCCCCC"/>
          </a:solidFill>
        </p:spPr>
        <p:txBody>
          <a:bodyPr/>
          <a:lstStyle/>
          <a:p>
            <a:r>
              <a:rPr lang="en-US"/>
              <a:t>Click icon to add picture</a:t>
            </a:r>
            <a:endParaRPr lang="en-GB"/>
          </a:p>
        </p:txBody>
      </p:sp>
      <p:sp>
        <p:nvSpPr>
          <p:cNvPr id="5" name="Picture Placeholder 3">
            <a:extLst>
              <a:ext uri="{FF2B5EF4-FFF2-40B4-BE49-F238E27FC236}">
                <a16:creationId xmlns:a16="http://schemas.microsoft.com/office/drawing/2014/main" id="{61AF6A3C-B207-AEB7-D66E-908E24293E19}"/>
              </a:ext>
            </a:extLst>
          </p:cNvPr>
          <p:cNvSpPr>
            <a:spLocks noGrp="1"/>
          </p:cNvSpPr>
          <p:nvPr>
            <p:ph type="pic" sz="quarter" idx="11"/>
          </p:nvPr>
        </p:nvSpPr>
        <p:spPr>
          <a:xfrm>
            <a:off x="3521569" y="1933200"/>
            <a:ext cx="1710000" cy="1710000"/>
          </a:xfrm>
          <a:prstGeom prst="ellipse">
            <a:avLst/>
          </a:prstGeom>
          <a:solidFill>
            <a:srgbClr val="CCCCCC"/>
          </a:solidFill>
        </p:spPr>
        <p:txBody>
          <a:bodyPr/>
          <a:lstStyle/>
          <a:p>
            <a:r>
              <a:rPr lang="en-US"/>
              <a:t>Click icon to add picture</a:t>
            </a:r>
            <a:endParaRPr lang="en-GB"/>
          </a:p>
        </p:txBody>
      </p:sp>
      <p:sp>
        <p:nvSpPr>
          <p:cNvPr id="6" name="Picture Placeholder 3">
            <a:extLst>
              <a:ext uri="{FF2B5EF4-FFF2-40B4-BE49-F238E27FC236}">
                <a16:creationId xmlns:a16="http://schemas.microsoft.com/office/drawing/2014/main" id="{28C3FDFE-E961-4A2A-8230-2029FDC24E17}"/>
              </a:ext>
            </a:extLst>
          </p:cNvPr>
          <p:cNvSpPr>
            <a:spLocks noGrp="1"/>
          </p:cNvSpPr>
          <p:nvPr>
            <p:ph type="pic" sz="quarter" idx="12"/>
          </p:nvPr>
        </p:nvSpPr>
        <p:spPr>
          <a:xfrm>
            <a:off x="6503138" y="1933200"/>
            <a:ext cx="1710000" cy="1710000"/>
          </a:xfrm>
          <a:prstGeom prst="ellipse">
            <a:avLst/>
          </a:prstGeom>
          <a:solidFill>
            <a:srgbClr val="CCCCCC"/>
          </a:solidFill>
        </p:spPr>
        <p:txBody>
          <a:bodyPr/>
          <a:lstStyle/>
          <a:p>
            <a:r>
              <a:rPr lang="en-US"/>
              <a:t>Click icon to add picture</a:t>
            </a:r>
            <a:endParaRPr lang="en-GB"/>
          </a:p>
        </p:txBody>
      </p:sp>
      <p:sp>
        <p:nvSpPr>
          <p:cNvPr id="7" name="Picture Placeholder 3">
            <a:extLst>
              <a:ext uri="{FF2B5EF4-FFF2-40B4-BE49-F238E27FC236}">
                <a16:creationId xmlns:a16="http://schemas.microsoft.com/office/drawing/2014/main" id="{23437535-574E-4D1A-4B09-0EC33AE8CCE4}"/>
              </a:ext>
            </a:extLst>
          </p:cNvPr>
          <p:cNvSpPr>
            <a:spLocks noGrp="1"/>
          </p:cNvSpPr>
          <p:nvPr>
            <p:ph type="pic" sz="quarter" idx="13"/>
          </p:nvPr>
        </p:nvSpPr>
        <p:spPr>
          <a:xfrm>
            <a:off x="9484708" y="1933200"/>
            <a:ext cx="1710000" cy="1710000"/>
          </a:xfrm>
          <a:prstGeom prst="ellipse">
            <a:avLst/>
          </a:prstGeom>
          <a:solidFill>
            <a:srgbClr val="CCCCCC"/>
          </a:solidFill>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D3EA98B3-3C62-C9A4-7D0E-AD36E33B5A2C}"/>
              </a:ext>
            </a:extLst>
          </p:cNvPr>
          <p:cNvSpPr>
            <a:spLocks noGrp="1"/>
          </p:cNvSpPr>
          <p:nvPr>
            <p:ph type="body" sz="quarter" idx="14"/>
          </p:nvPr>
        </p:nvSpPr>
        <p:spPr>
          <a:xfrm>
            <a:off x="540000"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A282ABB3-4635-9A67-7EB3-40B300C86156}"/>
              </a:ext>
            </a:extLst>
          </p:cNvPr>
          <p:cNvSpPr>
            <a:spLocks noGrp="1"/>
          </p:cNvSpPr>
          <p:nvPr>
            <p:ph type="body" sz="quarter" idx="15"/>
          </p:nvPr>
        </p:nvSpPr>
        <p:spPr>
          <a:xfrm>
            <a:off x="948470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8">
            <a:extLst>
              <a:ext uri="{FF2B5EF4-FFF2-40B4-BE49-F238E27FC236}">
                <a16:creationId xmlns:a16="http://schemas.microsoft.com/office/drawing/2014/main" id="{76F828D1-6EDC-46D3-81EF-A969D087DCDA}"/>
              </a:ext>
            </a:extLst>
          </p:cNvPr>
          <p:cNvSpPr>
            <a:spLocks noGrp="1"/>
          </p:cNvSpPr>
          <p:nvPr>
            <p:ph type="body" sz="quarter" idx="16"/>
          </p:nvPr>
        </p:nvSpPr>
        <p:spPr>
          <a:xfrm>
            <a:off x="650313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809345B1-3DE9-6A5D-AD1B-4BFC3642CD46}"/>
              </a:ext>
            </a:extLst>
          </p:cNvPr>
          <p:cNvSpPr>
            <a:spLocks noGrp="1"/>
          </p:cNvSpPr>
          <p:nvPr>
            <p:ph type="body" sz="quarter" idx="17"/>
          </p:nvPr>
        </p:nvSpPr>
        <p:spPr>
          <a:xfrm>
            <a:off x="3521569"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618568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Final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1A70780-EE83-4155-0EF6-2779E2F231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
        <p:nvSpPr>
          <p:cNvPr id="3" name="Title 2">
            <a:extLst>
              <a:ext uri="{FF2B5EF4-FFF2-40B4-BE49-F238E27FC236}">
                <a16:creationId xmlns:a16="http://schemas.microsoft.com/office/drawing/2014/main" id="{25EFAE2B-957A-2261-4DA8-9CD844270F6A}"/>
              </a:ext>
            </a:extLst>
          </p:cNvPr>
          <p:cNvSpPr>
            <a:spLocks noGrp="1"/>
          </p:cNvSpPr>
          <p:nvPr>
            <p:ph type="title"/>
          </p:nvPr>
        </p:nvSpPr>
        <p:spPr>
          <a:xfrm>
            <a:off x="540000" y="1306800"/>
            <a:ext cx="2566800" cy="556925"/>
          </a:xfrm>
        </p:spPr>
        <p:txBody>
          <a:bodyPr/>
          <a:lstStyle>
            <a:lvl1pPr>
              <a:defRPr sz="1500" b="0" i="0">
                <a:solidFill>
                  <a:schemeClr val="bg2"/>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696E1EB6-550F-A494-05A8-23E6CAE67B67}"/>
              </a:ext>
            </a:extLst>
          </p:cNvPr>
          <p:cNvSpPr>
            <a:spLocks noGrp="1"/>
          </p:cNvSpPr>
          <p:nvPr>
            <p:ph type="body" sz="quarter" idx="10"/>
          </p:nvPr>
        </p:nvSpPr>
        <p:spPr>
          <a:xfrm>
            <a:off x="539750" y="1954800"/>
            <a:ext cx="2566800" cy="1925537"/>
          </a:xfrm>
        </p:spPr>
        <p:txBody>
          <a:bodyPr/>
          <a:lstStyle>
            <a:lvl1pPr>
              <a:spcBef>
                <a:spcPts val="0"/>
              </a:spcBef>
              <a:spcAft>
                <a:spcPts val="1417"/>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59E95362-6981-42A1-ABE3-4C3BFBF74483}"/>
              </a:ext>
            </a:extLst>
          </p:cNvPr>
          <p:cNvSpPr>
            <a:spLocks noGrp="1"/>
          </p:cNvSpPr>
          <p:nvPr>
            <p:ph type="body" sz="quarter" idx="11"/>
          </p:nvPr>
        </p:nvSpPr>
        <p:spPr>
          <a:xfrm>
            <a:off x="817200" y="43416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8" name="Text Placeholder 6">
            <a:extLst>
              <a:ext uri="{FF2B5EF4-FFF2-40B4-BE49-F238E27FC236}">
                <a16:creationId xmlns:a16="http://schemas.microsoft.com/office/drawing/2014/main" id="{2134276C-64CA-120B-917E-916918800DB9}"/>
              </a:ext>
            </a:extLst>
          </p:cNvPr>
          <p:cNvSpPr>
            <a:spLocks noGrp="1"/>
          </p:cNvSpPr>
          <p:nvPr>
            <p:ph type="body" sz="quarter" idx="12"/>
          </p:nvPr>
        </p:nvSpPr>
        <p:spPr>
          <a:xfrm>
            <a:off x="817200" y="40608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9" name="Text Placeholder 4">
            <a:extLst>
              <a:ext uri="{FF2B5EF4-FFF2-40B4-BE49-F238E27FC236}">
                <a16:creationId xmlns:a16="http://schemas.microsoft.com/office/drawing/2014/main" id="{55CB7D6B-0232-0372-FBD7-8DD40EEA35FD}"/>
              </a:ext>
            </a:extLst>
          </p:cNvPr>
          <p:cNvSpPr>
            <a:spLocks noGrp="1"/>
          </p:cNvSpPr>
          <p:nvPr>
            <p:ph type="body" sz="quarter" idx="13"/>
          </p:nvPr>
        </p:nvSpPr>
        <p:spPr>
          <a:xfrm>
            <a:off x="539750" y="5002801"/>
            <a:ext cx="3603850" cy="1387200"/>
          </a:xfrm>
        </p:spPr>
        <p:txBody>
          <a:bodyPr/>
          <a:lstStyle>
            <a:lvl1pPr>
              <a:spcBef>
                <a:spcPts val="0"/>
              </a:spcBef>
              <a:spcAft>
                <a:spcPts val="2835"/>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742FF65A-0F03-9BF7-AD74-5DD4605A254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24624074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707950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3725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two content">
    <p:bg>
      <p:bgRef idx="1001">
        <a:schemeClr val="bg1"/>
      </p:bgRef>
    </p:bg>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623392" y="1268413"/>
            <a:ext cx="5277611" cy="5256931"/>
          </a:xfrm>
          <a:prstGeom prst="rect">
            <a:avLst/>
          </a:prstGeom>
        </p:spPr>
        <p:txBody>
          <a:bodyPr/>
          <a:lstStyle>
            <a:lvl1pPr marL="285750" indent="-285750">
              <a:buFont typeface="Arial" panose="020B0604020202020204" pitchFamily="34" charset="0"/>
              <a:buChar char="•"/>
              <a:defRPr sz="1800"/>
            </a:lvl1pPr>
          </a:lstStyle>
          <a:p>
            <a:pPr lvl="0"/>
            <a:r>
              <a:rPr lang="en-US"/>
              <a:t>Always use at least size 18 font </a:t>
            </a:r>
          </a:p>
        </p:txBody>
      </p:sp>
      <p:sp>
        <p:nvSpPr>
          <p:cNvPr id="21" name="Title 20"/>
          <p:cNvSpPr>
            <a:spLocks noGrp="1"/>
          </p:cNvSpPr>
          <p:nvPr>
            <p:ph type="title"/>
          </p:nvPr>
        </p:nvSpPr>
        <p:spPr>
          <a:xfrm>
            <a:off x="623392" y="404664"/>
            <a:ext cx="10942240" cy="648072"/>
          </a:xfrm>
          <a:prstGeom prst="rect">
            <a:avLst/>
          </a:prstGeom>
        </p:spPr>
        <p:txBody>
          <a:bodyPr/>
          <a:lstStyle>
            <a:lvl1pPr>
              <a:defRPr sz="3200" b="1">
                <a:solidFill>
                  <a:schemeClr val="tx1"/>
                </a:solidFill>
              </a:defRPr>
            </a:lvl1pPr>
          </a:lstStyle>
          <a:p>
            <a:r>
              <a:rPr lang="en-US"/>
              <a:t>Click to edit Master title style</a:t>
            </a:r>
            <a:endParaRPr lang="en-GB"/>
          </a:p>
        </p:txBody>
      </p:sp>
      <p:sp>
        <p:nvSpPr>
          <p:cNvPr id="9" name="Content Placeholder 17"/>
          <p:cNvSpPr>
            <a:spLocks noGrp="1"/>
          </p:cNvSpPr>
          <p:nvPr>
            <p:ph sz="quarter" idx="13" hasCustomPrompt="1"/>
          </p:nvPr>
        </p:nvSpPr>
        <p:spPr>
          <a:xfrm>
            <a:off x="6288021" y="1268413"/>
            <a:ext cx="5277611" cy="5256931"/>
          </a:xfrm>
          <a:prstGeom prst="rect">
            <a:avLst/>
          </a:prstGeom>
        </p:spPr>
        <p:txBody>
          <a:bodyPr/>
          <a:lstStyle>
            <a:lvl1pPr marL="285750" indent="-285750">
              <a:buFont typeface="Arial" panose="020B0604020202020204" pitchFamily="34" charset="0"/>
              <a:buChar char="•"/>
              <a:defRPr sz="1800"/>
            </a:lvl1pPr>
          </a:lstStyle>
          <a:p>
            <a:pPr lvl="0"/>
            <a:r>
              <a:rPr lang="en-US"/>
              <a:t>Always use at least size 18 font </a:t>
            </a:r>
          </a:p>
        </p:txBody>
      </p:sp>
    </p:spTree>
    <p:extLst>
      <p:ext uri="{BB962C8B-B14F-4D97-AF65-F5344CB8AC3E}">
        <p14:creationId xmlns:p14="http://schemas.microsoft.com/office/powerpoint/2010/main" val="42914351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A4463E5F-9CBA-9811-AA2C-07F4347654F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
        <p:nvSpPr>
          <p:cNvPr id="10" name="Chart Placeholder 9">
            <a:extLst>
              <a:ext uri="{FF2B5EF4-FFF2-40B4-BE49-F238E27FC236}">
                <a16:creationId xmlns:a16="http://schemas.microsoft.com/office/drawing/2014/main" id="{A4189B63-EC55-C290-3394-C48621B2EDA6}"/>
              </a:ext>
            </a:extLst>
          </p:cNvPr>
          <p:cNvSpPr>
            <a:spLocks noGrp="1"/>
          </p:cNvSpPr>
          <p:nvPr>
            <p:ph type="chart" sz="quarter" idx="10"/>
          </p:nvPr>
        </p:nvSpPr>
        <p:spPr>
          <a:xfrm>
            <a:off x="6096000" y="1875692"/>
            <a:ext cx="5556250" cy="3898800"/>
          </a:xfrm>
        </p:spPr>
        <p:txBody>
          <a:bodyPr/>
          <a:lstStyle/>
          <a:p>
            <a:r>
              <a:rPr lang="en-US"/>
              <a:t>Click icon to add chart</a:t>
            </a:r>
            <a:endParaRPr lang="en-GB"/>
          </a:p>
        </p:txBody>
      </p:sp>
      <p:pic>
        <p:nvPicPr>
          <p:cNvPr id="4" name="Graphic 3">
            <a:extLst>
              <a:ext uri="{FF2B5EF4-FFF2-40B4-BE49-F238E27FC236}">
                <a16:creationId xmlns:a16="http://schemas.microsoft.com/office/drawing/2014/main" id="{706369D0-D2AD-B6E6-F3B1-E9DBF475B60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Tree>
    <p:extLst>
      <p:ext uri="{BB962C8B-B14F-4D97-AF65-F5344CB8AC3E}">
        <p14:creationId xmlns:p14="http://schemas.microsoft.com/office/powerpoint/2010/main" val="2190410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FD91081-66D9-20CD-CFA3-5F9C6952C75A}"/>
              </a:ext>
            </a:extLst>
          </p:cNvPr>
          <p:cNvSpPr>
            <a:spLocks noGrp="1"/>
          </p:cNvSpPr>
          <p:nvPr>
            <p:ph type="pic" sz="quarter" idx="10"/>
          </p:nvPr>
        </p:nvSpPr>
        <p:spPr>
          <a:xfrm>
            <a:off x="6523886" y="0"/>
            <a:ext cx="5668115" cy="6858000"/>
          </a:xfrm>
          <a:custGeom>
            <a:avLst/>
            <a:gdLst>
              <a:gd name="connsiteX0" fmla="*/ 0 w 5668115"/>
              <a:gd name="connsiteY0" fmla="*/ 0 h 6858000"/>
              <a:gd name="connsiteX1" fmla="*/ 5668115 w 5668115"/>
              <a:gd name="connsiteY1" fmla="*/ 0 h 6858000"/>
              <a:gd name="connsiteX2" fmla="*/ 5668115 w 5668115"/>
              <a:gd name="connsiteY2" fmla="*/ 6858000 h 6858000"/>
              <a:gd name="connsiteX3" fmla="*/ 49704 w 5668115"/>
              <a:gd name="connsiteY3" fmla="*/ 6858000 h 6858000"/>
              <a:gd name="connsiteX4" fmla="*/ 79254 w 5668115"/>
              <a:gd name="connsiteY4" fmla="*/ 6743352 h 6858000"/>
              <a:gd name="connsiteX5" fmla="*/ 501663 w 5668115"/>
              <a:gd name="connsiteY5" fmla="*/ 3525422 h 6858000"/>
              <a:gd name="connsiteX6" fmla="*/ 79254 w 5668115"/>
              <a:gd name="connsiteY6" fmla="*/ 307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115" h="6858000">
                <a:moveTo>
                  <a:pt x="0" y="0"/>
                </a:moveTo>
                <a:lnTo>
                  <a:pt x="5668115" y="0"/>
                </a:lnTo>
                <a:lnTo>
                  <a:pt x="5668115" y="6858000"/>
                </a:lnTo>
                <a:lnTo>
                  <a:pt x="49704" y="6858000"/>
                </a:lnTo>
                <a:lnTo>
                  <a:pt x="79254" y="6743352"/>
                </a:lnTo>
                <a:cubicBezTo>
                  <a:pt x="309810" y="5802002"/>
                  <a:pt x="501663" y="4701522"/>
                  <a:pt x="501663" y="3525422"/>
                </a:cubicBezTo>
                <a:cubicBezTo>
                  <a:pt x="501663" y="2349331"/>
                  <a:pt x="309810" y="1248840"/>
                  <a:pt x="79254" y="307493"/>
                </a:cubicBezTo>
                <a:close/>
              </a:path>
            </a:pathLst>
          </a:custGeom>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59481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DF223-3CD4-B40C-F771-95A05D694D35}"/>
              </a:ext>
            </a:extLst>
          </p:cNvPr>
          <p:cNvSpPr>
            <a:spLocks noGrp="1"/>
          </p:cNvSpPr>
          <p:nvPr>
            <p:ph type="title"/>
          </p:nvPr>
        </p:nvSpPr>
        <p:spPr>
          <a:xfrm>
            <a:off x="540000" y="1494000"/>
            <a:ext cx="5540400" cy="1310400"/>
          </a:xfrm>
        </p:spPr>
        <p:txBody>
          <a:bodyPr anchor="t" anchorCtr="0"/>
          <a:lstStyle>
            <a:lvl1pPr>
              <a:lnSpc>
                <a:spcPct val="90000"/>
              </a:lnSpc>
              <a:defRPr sz="55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CFC3F6-B269-C573-D9CD-5D1D86500059}"/>
              </a:ext>
            </a:extLst>
          </p:cNvPr>
          <p:cNvSpPr>
            <a:spLocks noGrp="1"/>
          </p:cNvSpPr>
          <p:nvPr>
            <p:ph type="body" idx="1"/>
          </p:nvPr>
        </p:nvSpPr>
        <p:spPr>
          <a:xfrm>
            <a:off x="540000" y="3430800"/>
            <a:ext cx="5117850" cy="1918800"/>
          </a:xfrm>
        </p:spPr>
        <p:txBody>
          <a:bodyPr/>
          <a:lstStyle>
            <a:lvl1pPr marL="0" indent="0">
              <a:lnSpc>
                <a:spcPct val="90000"/>
              </a:lnSpc>
              <a:spcBef>
                <a:spcPts val="0"/>
              </a:spcBef>
              <a:buNone/>
              <a:defRPr sz="2300" b="0">
                <a:solidFill>
                  <a:schemeClr val="bg1"/>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96248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 high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BEAEC6-437D-233E-C915-C52F0FBAE0F5}"/>
              </a:ext>
            </a:extLst>
          </p:cNvPr>
          <p:cNvSpPr>
            <a:spLocks noGrp="1"/>
          </p:cNvSpPr>
          <p:nvPr>
            <p:ph type="body" sz="quarter" idx="10"/>
          </p:nvPr>
        </p:nvSpPr>
        <p:spPr>
          <a:xfrm>
            <a:off x="7124399" y="3124800"/>
            <a:ext cx="4526263" cy="2888650"/>
          </a:xfrm>
        </p:spPr>
        <p:txBody>
          <a:bodyPr/>
          <a:lstStyle>
            <a:lvl1pPr>
              <a:defRPr sz="2900" b="0">
                <a:solidFill>
                  <a:schemeClr val="bg1"/>
                </a:solidFill>
              </a:defRPr>
            </a:lvl1pPr>
            <a:lvl2pPr>
              <a:defRPr sz="2900">
                <a:solidFill>
                  <a:schemeClr val="bg1"/>
                </a:solidFill>
              </a:defRPr>
            </a:lvl2pPr>
            <a:lvl3pPr>
              <a:defRPr sz="2900">
                <a:solidFill>
                  <a:schemeClr val="bg1"/>
                </a:solidFill>
              </a:defRPr>
            </a:lvl3pPr>
            <a:lvl4pPr>
              <a:defRPr sz="2900">
                <a:solidFill>
                  <a:schemeClr val="bg1"/>
                </a:solidFill>
              </a:defRPr>
            </a:lvl4pPr>
            <a:lvl5pPr>
              <a:defRPr sz="2900">
                <a:solidFill>
                  <a:schemeClr val="bg1"/>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6C2534FF-1AC2-F751-ED93-D5AA843A13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727303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tro + large chart/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B4E07B9B-964A-742E-DB3E-7F40972E2B3D}"/>
              </a:ext>
            </a:extLst>
          </p:cNvPr>
          <p:cNvSpPr>
            <a:spLocks noGrp="1"/>
          </p:cNvSpPr>
          <p:nvPr>
            <p:ph sz="quarter" idx="11" hasCustomPrompt="1"/>
          </p:nvPr>
        </p:nvSpPr>
        <p:spPr>
          <a:xfrm>
            <a:off x="544513" y="2663824"/>
            <a:ext cx="11106150" cy="3348000"/>
          </a:xfrm>
        </p:spPr>
        <p:txBody>
          <a:bodyPr/>
          <a:lstStyle>
            <a:lvl1pPr>
              <a:defRPr/>
            </a:lvl1pPr>
          </a:lstStyle>
          <a:p>
            <a:pPr lvl="0"/>
            <a:r>
              <a:rPr lang="en-GB"/>
              <a:t>Click to add chart or image</a:t>
            </a:r>
          </a:p>
        </p:txBody>
      </p:sp>
    </p:spTree>
    <p:extLst>
      <p:ext uri="{BB962C8B-B14F-4D97-AF65-F5344CB8AC3E}">
        <p14:creationId xmlns:p14="http://schemas.microsoft.com/office/powerpoint/2010/main" val="583086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3.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3E2B0-0515-2BC6-DBF1-9464EF16DA08}"/>
              </a:ext>
            </a:extLst>
          </p:cNvPr>
          <p:cNvSpPr>
            <a:spLocks noGrp="1"/>
          </p:cNvSpPr>
          <p:nvPr>
            <p:ph type="title"/>
          </p:nvPr>
        </p:nvSpPr>
        <p:spPr>
          <a:xfrm>
            <a:off x="545124" y="517524"/>
            <a:ext cx="7405200" cy="1065091"/>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F075B4-AAF2-F186-2EFC-C4D32935B08B}"/>
              </a:ext>
            </a:extLst>
          </p:cNvPr>
          <p:cNvSpPr>
            <a:spLocks noGrp="1"/>
          </p:cNvSpPr>
          <p:nvPr>
            <p:ph type="body" idx="1"/>
          </p:nvPr>
        </p:nvSpPr>
        <p:spPr>
          <a:xfrm>
            <a:off x="539749" y="1872000"/>
            <a:ext cx="7405200" cy="41414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B5AC06-2AC8-B87A-ABB3-C1082743300C}"/>
              </a:ext>
            </a:extLst>
          </p:cNvPr>
          <p:cNvSpPr>
            <a:spLocks noGrp="1"/>
          </p:cNvSpPr>
          <p:nvPr>
            <p:ph type="dt" sz="half" idx="2"/>
          </p:nvPr>
        </p:nvSpPr>
        <p:spPr>
          <a:xfrm>
            <a:off x="539750" y="71652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320846-5969-4CBF-ACE6-14C5E9B07FE6}" type="datetimeFigureOut">
              <a:rPr lang="en-GB" smtClean="0"/>
              <a:t>21/08/2025</a:t>
            </a:fld>
            <a:endParaRPr lang="en-GB"/>
          </a:p>
        </p:txBody>
      </p:sp>
      <p:sp>
        <p:nvSpPr>
          <p:cNvPr id="5" name="Footer Placeholder 4">
            <a:extLst>
              <a:ext uri="{FF2B5EF4-FFF2-40B4-BE49-F238E27FC236}">
                <a16:creationId xmlns:a16="http://schemas.microsoft.com/office/drawing/2014/main" id="{977B4C3A-5014-F44D-B439-F95BE669A013}"/>
              </a:ext>
            </a:extLst>
          </p:cNvPr>
          <p:cNvSpPr>
            <a:spLocks noGrp="1"/>
          </p:cNvSpPr>
          <p:nvPr>
            <p:ph type="ftr" sz="quarter" idx="3"/>
          </p:nvPr>
        </p:nvSpPr>
        <p:spPr>
          <a:xfrm>
            <a:off x="3740150" y="71652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C66078-6145-F35F-6C24-7927DC3176BB}"/>
              </a:ext>
            </a:extLst>
          </p:cNvPr>
          <p:cNvSpPr>
            <a:spLocks noGrp="1"/>
          </p:cNvSpPr>
          <p:nvPr>
            <p:ph type="sldNum" sz="quarter" idx="4"/>
          </p:nvPr>
        </p:nvSpPr>
        <p:spPr>
          <a:xfrm>
            <a:off x="8312150" y="71652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ADBADE-7DC1-44D1-B350-70A8CFC1AF8A}" type="slidenum">
              <a:rPr lang="en-GB" smtClean="0"/>
              <a:t>‹#›</a:t>
            </a:fld>
            <a:endParaRPr lang="en-GB"/>
          </a:p>
        </p:txBody>
      </p:sp>
    </p:spTree>
    <p:extLst>
      <p:ext uri="{BB962C8B-B14F-4D97-AF65-F5344CB8AC3E}">
        <p14:creationId xmlns:p14="http://schemas.microsoft.com/office/powerpoint/2010/main" val="278704728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Lst>
  <p:txStyles>
    <p:title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userDrawn="1">
          <p15:clr>
            <a:srgbClr val="F26B43"/>
          </p15:clr>
        </p15:guide>
        <p15:guide id="13" pos="7680" userDrawn="1">
          <p15:clr>
            <a:srgbClr val="F26B43"/>
          </p15:clr>
        </p15:guide>
        <p15:guide id="14" pos="340" userDrawn="1">
          <p15:clr>
            <a:srgbClr val="F26B43"/>
          </p15:clr>
        </p15:guide>
        <p15:guide id="15" pos="7339" userDrawn="1">
          <p15:clr>
            <a:srgbClr val="F26B43"/>
          </p15:clr>
        </p15:guide>
        <p15:guide id="16" orient="horz" userDrawn="1">
          <p15:clr>
            <a:srgbClr val="F26B43"/>
          </p15:clr>
        </p15:guide>
        <p15:guide id="17" orient="horz" pos="4320" userDrawn="1">
          <p15:clr>
            <a:srgbClr val="F26B43"/>
          </p15:clr>
        </p15:guide>
        <p15:guide id="18" orient="horz" pos="408" userDrawn="1">
          <p15:clr>
            <a:srgbClr val="F26B43"/>
          </p15:clr>
        </p15:guide>
        <p15:guide id="19" orient="horz" pos="3979" userDrawn="1">
          <p15:clr>
            <a:srgbClr val="F26B43"/>
          </p15:clr>
        </p15:guide>
        <p15:guide id="20" orient="horz" pos="997" userDrawn="1">
          <p15:clr>
            <a:srgbClr val="F26B43"/>
          </p15:clr>
        </p15:guide>
        <p15:guide id="21" orient="horz" pos="1174" userDrawn="1">
          <p15:clr>
            <a:srgbClr val="F26B43"/>
          </p15:clr>
        </p15:guide>
        <p15:guide id="22" orient="horz" pos="37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3E2B0-0515-2BC6-DBF1-9464EF16DA08}"/>
              </a:ext>
            </a:extLst>
          </p:cNvPr>
          <p:cNvSpPr>
            <a:spLocks noGrp="1"/>
          </p:cNvSpPr>
          <p:nvPr>
            <p:ph type="title"/>
          </p:nvPr>
        </p:nvSpPr>
        <p:spPr>
          <a:xfrm>
            <a:off x="545124" y="517526"/>
            <a:ext cx="7405200" cy="1065091"/>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F075B4-AAF2-F186-2EFC-C4D32935B08B}"/>
              </a:ext>
            </a:extLst>
          </p:cNvPr>
          <p:cNvSpPr>
            <a:spLocks noGrp="1"/>
          </p:cNvSpPr>
          <p:nvPr>
            <p:ph type="body" idx="1"/>
          </p:nvPr>
        </p:nvSpPr>
        <p:spPr>
          <a:xfrm>
            <a:off x="539749" y="1872000"/>
            <a:ext cx="7405200" cy="41414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B5AC06-2AC8-B87A-ABB3-C1082743300C}"/>
              </a:ext>
            </a:extLst>
          </p:cNvPr>
          <p:cNvSpPr>
            <a:spLocks noGrp="1"/>
          </p:cNvSpPr>
          <p:nvPr>
            <p:ph type="dt" sz="half" idx="2"/>
          </p:nvPr>
        </p:nvSpPr>
        <p:spPr>
          <a:xfrm>
            <a:off x="539751" y="716524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F320846-5969-4CBF-ACE6-14C5E9B07FE6}" type="datetimeFigureOut">
              <a:rPr lang="en-GB" smtClean="0"/>
              <a:t>21/08/2025</a:t>
            </a:fld>
            <a:endParaRPr lang="en-GB"/>
          </a:p>
        </p:txBody>
      </p:sp>
      <p:sp>
        <p:nvSpPr>
          <p:cNvPr id="5" name="Footer Placeholder 4">
            <a:extLst>
              <a:ext uri="{FF2B5EF4-FFF2-40B4-BE49-F238E27FC236}">
                <a16:creationId xmlns:a16="http://schemas.microsoft.com/office/drawing/2014/main" id="{977B4C3A-5014-F44D-B439-F95BE669A013}"/>
              </a:ext>
            </a:extLst>
          </p:cNvPr>
          <p:cNvSpPr>
            <a:spLocks noGrp="1"/>
          </p:cNvSpPr>
          <p:nvPr>
            <p:ph type="ftr" sz="quarter" idx="3"/>
          </p:nvPr>
        </p:nvSpPr>
        <p:spPr>
          <a:xfrm>
            <a:off x="3740151" y="716524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C66078-6145-F35F-6C24-7927DC3176BB}"/>
              </a:ext>
            </a:extLst>
          </p:cNvPr>
          <p:cNvSpPr>
            <a:spLocks noGrp="1"/>
          </p:cNvSpPr>
          <p:nvPr>
            <p:ph type="sldNum" sz="quarter" idx="4"/>
          </p:nvPr>
        </p:nvSpPr>
        <p:spPr>
          <a:xfrm>
            <a:off x="8312151" y="716524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5ADBADE-7DC1-44D1-B350-70A8CFC1AF8A}" type="slidenum">
              <a:rPr lang="en-GB" smtClean="0"/>
              <a:t>‹#›</a:t>
            </a:fld>
            <a:endParaRPr lang="en-GB"/>
          </a:p>
        </p:txBody>
      </p:sp>
    </p:spTree>
    <p:extLst>
      <p:ext uri="{BB962C8B-B14F-4D97-AF65-F5344CB8AC3E}">
        <p14:creationId xmlns:p14="http://schemas.microsoft.com/office/powerpoint/2010/main" val="291081436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txStyles>
    <p:title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p:titleStyle>
    <p:bodyStyle>
      <a:lvl1pPr marL="0" indent="0" algn="l" defTabSz="685800" rtl="0" eaLnBrk="1" latinLnBrk="0" hangingPunct="1">
        <a:lnSpc>
          <a:spcPct val="100000"/>
        </a:lnSpc>
        <a:spcBef>
          <a:spcPts val="851"/>
        </a:spcBef>
        <a:spcAft>
          <a:spcPts val="851"/>
        </a:spcAft>
        <a:buFont typeface="Arial" panose="020B0604020202020204" pitchFamily="34" charset="0"/>
        <a:buNone/>
        <a:defRPr sz="1275" b="1" kern="1200">
          <a:solidFill>
            <a:schemeClr val="tx1"/>
          </a:solidFill>
          <a:latin typeface="+mn-lt"/>
          <a:ea typeface="+mn-ea"/>
          <a:cs typeface="+mn-cs"/>
        </a:defRPr>
      </a:lvl1pPr>
      <a:lvl2pPr marL="0" indent="0" algn="l" defTabSz="685800" rtl="0" eaLnBrk="1" latinLnBrk="0" hangingPunct="1">
        <a:lnSpc>
          <a:spcPct val="100000"/>
        </a:lnSpc>
        <a:spcBef>
          <a:spcPts val="0"/>
        </a:spcBef>
        <a:spcAft>
          <a:spcPts val="851"/>
        </a:spcAft>
        <a:buFont typeface="Arial" panose="020B0604020202020204" pitchFamily="34" charset="0"/>
        <a:buNone/>
        <a:defRPr sz="1125" kern="1200">
          <a:solidFill>
            <a:schemeClr val="tx1"/>
          </a:solidFill>
          <a:latin typeface="+mn-lt"/>
          <a:ea typeface="+mn-ea"/>
          <a:cs typeface="+mn-cs"/>
        </a:defRPr>
      </a:lvl2pPr>
      <a:lvl3pPr marL="172800" indent="-172800" algn="l" defTabSz="685800" rtl="0" eaLnBrk="1" latinLnBrk="0" hangingPunct="1">
        <a:lnSpc>
          <a:spcPct val="100000"/>
        </a:lnSpc>
        <a:spcBef>
          <a:spcPts val="0"/>
        </a:spcBef>
        <a:spcAft>
          <a:spcPts val="851"/>
        </a:spcAft>
        <a:buClr>
          <a:schemeClr val="accent1"/>
        </a:buClr>
        <a:buFont typeface="Arial" panose="020B0604020202020204" pitchFamily="34" charset="0"/>
        <a:buChar char="•"/>
        <a:defRPr sz="1125" kern="1200">
          <a:solidFill>
            <a:schemeClr val="tx1"/>
          </a:solidFill>
          <a:latin typeface="+mn-lt"/>
          <a:ea typeface="+mn-ea"/>
          <a:cs typeface="+mn-cs"/>
        </a:defRPr>
      </a:lvl3pPr>
      <a:lvl4pPr marL="345600" indent="-171450" algn="l" defTabSz="685800" rtl="0" eaLnBrk="1" latinLnBrk="0" hangingPunct="1">
        <a:lnSpc>
          <a:spcPct val="100000"/>
        </a:lnSpc>
        <a:spcBef>
          <a:spcPts val="0"/>
        </a:spcBef>
        <a:spcAft>
          <a:spcPts val="851"/>
        </a:spcAft>
        <a:buClr>
          <a:schemeClr val="accent1"/>
        </a:buClr>
        <a:buFont typeface="Arial" panose="020B0604020202020204" pitchFamily="34" charset="0"/>
        <a:buChar char="•"/>
        <a:defRPr sz="1125" kern="1200">
          <a:solidFill>
            <a:schemeClr val="tx1"/>
          </a:solidFill>
          <a:latin typeface="+mn-lt"/>
          <a:ea typeface="+mn-ea"/>
          <a:cs typeface="+mn-cs"/>
        </a:defRPr>
      </a:lvl4pPr>
      <a:lvl5pPr marL="518400" indent="-171450" algn="l" defTabSz="685800" rtl="0" eaLnBrk="1" latinLnBrk="0" hangingPunct="1">
        <a:lnSpc>
          <a:spcPct val="100000"/>
        </a:lnSpc>
        <a:spcBef>
          <a:spcPts val="0"/>
        </a:spcBef>
        <a:spcAft>
          <a:spcPts val="851"/>
        </a:spcAft>
        <a:buClr>
          <a:schemeClr val="accent1"/>
        </a:buClr>
        <a:buFont typeface="Arial" panose="020B0604020202020204" pitchFamily="34" charset="0"/>
        <a:buChar char="•"/>
        <a:defRPr sz="112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2">
          <p15:clr>
            <a:srgbClr val="F26B43"/>
          </p15:clr>
        </p15:guide>
        <p15:guide id="13" pos="7680">
          <p15:clr>
            <a:srgbClr val="F26B43"/>
          </p15:clr>
        </p15:guide>
        <p15:guide id="14" pos="340">
          <p15:clr>
            <a:srgbClr val="F26B43"/>
          </p15:clr>
        </p15:guide>
        <p15:guide id="15" pos="7339">
          <p15:clr>
            <a:srgbClr val="F26B43"/>
          </p15:clr>
        </p15:guide>
        <p15:guide id="16" orient="horz">
          <p15:clr>
            <a:srgbClr val="F26B43"/>
          </p15:clr>
        </p15:guide>
        <p15:guide id="17" orient="horz" pos="4320">
          <p15:clr>
            <a:srgbClr val="F26B43"/>
          </p15:clr>
        </p15:guide>
        <p15:guide id="18" orient="horz" pos="408">
          <p15:clr>
            <a:srgbClr val="F26B43"/>
          </p15:clr>
        </p15:guide>
        <p15:guide id="19" orient="horz" pos="3979">
          <p15:clr>
            <a:srgbClr val="F26B43"/>
          </p15:clr>
        </p15:guide>
        <p15:guide id="20" orient="horz" pos="997">
          <p15:clr>
            <a:srgbClr val="F26B43"/>
          </p15:clr>
        </p15:guide>
        <p15:guide id="21" orient="horz" pos="1174">
          <p15:clr>
            <a:srgbClr val="F26B43"/>
          </p15:clr>
        </p15:guide>
        <p15:guide id="22" orient="horz" pos="37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3E2B0-0515-2BC6-DBF1-9464EF16DA08}"/>
              </a:ext>
            </a:extLst>
          </p:cNvPr>
          <p:cNvSpPr>
            <a:spLocks noGrp="1"/>
          </p:cNvSpPr>
          <p:nvPr>
            <p:ph type="title"/>
          </p:nvPr>
        </p:nvSpPr>
        <p:spPr>
          <a:xfrm>
            <a:off x="545124" y="517524"/>
            <a:ext cx="7405200" cy="1065091"/>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F075B4-AAF2-F186-2EFC-C4D32935B08B}"/>
              </a:ext>
            </a:extLst>
          </p:cNvPr>
          <p:cNvSpPr>
            <a:spLocks noGrp="1"/>
          </p:cNvSpPr>
          <p:nvPr>
            <p:ph type="body" idx="1"/>
          </p:nvPr>
        </p:nvSpPr>
        <p:spPr>
          <a:xfrm>
            <a:off x="539749" y="1872000"/>
            <a:ext cx="7405200" cy="41414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B5AC06-2AC8-B87A-ABB3-C1082743300C}"/>
              </a:ext>
            </a:extLst>
          </p:cNvPr>
          <p:cNvSpPr>
            <a:spLocks noGrp="1"/>
          </p:cNvSpPr>
          <p:nvPr>
            <p:ph type="dt" sz="half" idx="2"/>
          </p:nvPr>
        </p:nvSpPr>
        <p:spPr>
          <a:xfrm>
            <a:off x="539750" y="71652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320846-5969-4CBF-ACE6-14C5E9B07FE6}" type="datetimeFigureOut">
              <a:rPr lang="en-GB" smtClean="0"/>
              <a:t>21/08/2025</a:t>
            </a:fld>
            <a:endParaRPr lang="en-GB"/>
          </a:p>
        </p:txBody>
      </p:sp>
      <p:sp>
        <p:nvSpPr>
          <p:cNvPr id="5" name="Footer Placeholder 4">
            <a:extLst>
              <a:ext uri="{FF2B5EF4-FFF2-40B4-BE49-F238E27FC236}">
                <a16:creationId xmlns:a16="http://schemas.microsoft.com/office/drawing/2014/main" id="{977B4C3A-5014-F44D-B439-F95BE669A013}"/>
              </a:ext>
            </a:extLst>
          </p:cNvPr>
          <p:cNvSpPr>
            <a:spLocks noGrp="1"/>
          </p:cNvSpPr>
          <p:nvPr>
            <p:ph type="ftr" sz="quarter" idx="3"/>
          </p:nvPr>
        </p:nvSpPr>
        <p:spPr>
          <a:xfrm>
            <a:off x="3740150" y="71652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C66078-6145-F35F-6C24-7927DC3176BB}"/>
              </a:ext>
            </a:extLst>
          </p:cNvPr>
          <p:cNvSpPr>
            <a:spLocks noGrp="1"/>
          </p:cNvSpPr>
          <p:nvPr>
            <p:ph type="sldNum" sz="quarter" idx="4"/>
          </p:nvPr>
        </p:nvSpPr>
        <p:spPr>
          <a:xfrm>
            <a:off x="8312150" y="71652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ADBADE-7DC1-44D1-B350-70A8CFC1AF8A}" type="slidenum">
              <a:rPr lang="en-GB" smtClean="0"/>
              <a:t>‹#›</a:t>
            </a:fld>
            <a:endParaRPr lang="en-GB"/>
          </a:p>
        </p:txBody>
      </p:sp>
    </p:spTree>
    <p:extLst>
      <p:ext uri="{BB962C8B-B14F-4D97-AF65-F5344CB8AC3E}">
        <p14:creationId xmlns:p14="http://schemas.microsoft.com/office/powerpoint/2010/main" val="340886987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Lst>
  <p:txStyles>
    <p:title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p15:clr>
            <a:srgbClr val="F26B43"/>
          </p15:clr>
        </p15:guide>
        <p15:guide id="13" pos="7680">
          <p15:clr>
            <a:srgbClr val="F26B43"/>
          </p15:clr>
        </p15:guide>
        <p15:guide id="14" pos="340">
          <p15:clr>
            <a:srgbClr val="F26B43"/>
          </p15:clr>
        </p15:guide>
        <p15:guide id="15" pos="7339">
          <p15:clr>
            <a:srgbClr val="F26B43"/>
          </p15:clr>
        </p15:guide>
        <p15:guide id="16" orient="horz">
          <p15:clr>
            <a:srgbClr val="F26B43"/>
          </p15:clr>
        </p15:guide>
        <p15:guide id="17" orient="horz" pos="4320">
          <p15:clr>
            <a:srgbClr val="F26B43"/>
          </p15:clr>
        </p15:guide>
        <p15:guide id="18" orient="horz" pos="408">
          <p15:clr>
            <a:srgbClr val="F26B43"/>
          </p15:clr>
        </p15:guide>
        <p15:guide id="19" orient="horz" pos="3979">
          <p15:clr>
            <a:srgbClr val="F26B43"/>
          </p15:clr>
        </p15:guide>
        <p15:guide id="20" orient="horz" pos="997">
          <p15:clr>
            <a:srgbClr val="F26B43"/>
          </p15:clr>
        </p15:guide>
        <p15:guide id="21" orient="horz" pos="1174">
          <p15:clr>
            <a:srgbClr val="F26B43"/>
          </p15:clr>
        </p15:guide>
        <p15:guide id="22" orient="horz" pos="37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8.png"/><Relationship Id="rId7" Type="http://schemas.openxmlformats.org/officeDocument/2006/relationships/image" Target="../media/image24.png"/><Relationship Id="rId12" Type="http://schemas.openxmlformats.org/officeDocument/2006/relationships/image" Target="../media/image31.sv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1.svg"/><Relationship Id="rId11" Type="http://schemas.openxmlformats.org/officeDocument/2006/relationships/image" Target="../media/image30.png"/><Relationship Id="rId5" Type="http://schemas.openxmlformats.org/officeDocument/2006/relationships/image" Target="../media/image20.png"/><Relationship Id="rId10" Type="http://schemas.openxmlformats.org/officeDocument/2006/relationships/image" Target="../media/image27.svg"/><Relationship Id="rId4" Type="http://schemas.openxmlformats.org/officeDocument/2006/relationships/image" Target="../media/image19.sv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svg"/><Relationship Id="rId2" Type="http://schemas.openxmlformats.org/officeDocument/2006/relationships/hyperlink" Target="https://twitter.com/Essex_CC" TargetMode="Externa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hyperlink" Target="https://www.facebook.com/essexcountycouncil" TargetMode="External"/><Relationship Id="rId4" Type="http://schemas.openxmlformats.org/officeDocument/2006/relationships/image" Target="../media/image35.sv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FF32F9-2255-E5DE-3434-DA56BFA4156D}"/>
              </a:ext>
            </a:extLst>
          </p:cNvPr>
          <p:cNvSpPr>
            <a:spLocks noGrp="1"/>
          </p:cNvSpPr>
          <p:nvPr>
            <p:ph type="ctrTitle"/>
          </p:nvPr>
        </p:nvSpPr>
        <p:spPr>
          <a:xfrm>
            <a:off x="473337" y="1754625"/>
            <a:ext cx="6109226" cy="2466645"/>
          </a:xfrm>
        </p:spPr>
        <p:txBody>
          <a:bodyPr/>
          <a:lstStyle/>
          <a:p>
            <a:r>
              <a:rPr lang="en-GB" sz="3600">
                <a:solidFill>
                  <a:srgbClr val="4179AA"/>
                </a:solidFill>
                <a:latin typeface="Aptos" panose="020B0004020202020204" pitchFamily="34" charset="0"/>
              </a:rPr>
              <a:t>Keeping Children Safe in Education: </a:t>
            </a:r>
            <a:br>
              <a:rPr lang="en-GB" sz="3600">
                <a:solidFill>
                  <a:srgbClr val="E40037"/>
                </a:solidFill>
                <a:latin typeface="Aptos" panose="020B0004020202020204" pitchFamily="34" charset="0"/>
              </a:rPr>
            </a:br>
            <a:br>
              <a:rPr lang="en-GB" sz="3600">
                <a:solidFill>
                  <a:srgbClr val="E40037"/>
                </a:solidFill>
                <a:latin typeface="Aptos" panose="020B0004020202020204" pitchFamily="34" charset="0"/>
              </a:rPr>
            </a:br>
            <a:r>
              <a:rPr lang="en-GB" sz="3600">
                <a:solidFill>
                  <a:srgbClr val="E40037"/>
                </a:solidFill>
                <a:latin typeface="Aptos" panose="020B0004020202020204" pitchFamily="34" charset="0"/>
              </a:rPr>
              <a:t>Harmful Sexual Behaviour 2025-2026</a:t>
            </a:r>
          </a:p>
        </p:txBody>
      </p:sp>
      <p:sp>
        <p:nvSpPr>
          <p:cNvPr id="7" name="Date Placeholder 6">
            <a:extLst>
              <a:ext uri="{FF2B5EF4-FFF2-40B4-BE49-F238E27FC236}">
                <a16:creationId xmlns:a16="http://schemas.microsoft.com/office/drawing/2014/main" id="{482EDEC0-71BF-DF40-C7F0-2DC769C6CC24}"/>
              </a:ext>
            </a:extLst>
          </p:cNvPr>
          <p:cNvSpPr>
            <a:spLocks noGrp="1"/>
          </p:cNvSpPr>
          <p:nvPr>
            <p:ph type="dt" sz="half" idx="10"/>
          </p:nvPr>
        </p:nvSpPr>
        <p:spPr>
          <a:xfrm>
            <a:off x="473337" y="4710062"/>
            <a:ext cx="3301025" cy="508096"/>
          </a:xfrm>
        </p:spPr>
        <p:txBody>
          <a:bodyPr/>
          <a:lstStyle/>
          <a:p>
            <a:pPr defTabSz="685800">
              <a:defRPr/>
            </a:pPr>
            <a:r>
              <a:rPr lang="en-GB" b="1">
                <a:solidFill>
                  <a:srgbClr val="000000"/>
                </a:solidFill>
                <a:latin typeface="Aptos" panose="020B0004020202020204" pitchFamily="34" charset="0"/>
              </a:rPr>
              <a:t>Essex Education Safeguarding Team</a:t>
            </a:r>
          </a:p>
          <a:p>
            <a:pPr defTabSz="685800">
              <a:defRPr/>
            </a:pPr>
            <a:r>
              <a:rPr lang="en-GB" b="1">
                <a:solidFill>
                  <a:srgbClr val="000000"/>
                </a:solidFill>
                <a:latin typeface="Aptos" panose="020B0004020202020204" pitchFamily="34" charset="0"/>
              </a:rPr>
              <a:t>September 2025</a:t>
            </a:r>
          </a:p>
        </p:txBody>
      </p:sp>
      <p:sp>
        <p:nvSpPr>
          <p:cNvPr id="2" name="TextBox 1">
            <a:extLst>
              <a:ext uri="{FF2B5EF4-FFF2-40B4-BE49-F238E27FC236}">
                <a16:creationId xmlns:a16="http://schemas.microsoft.com/office/drawing/2014/main" id="{630497DB-6F80-7EBB-1EDD-F67C2623A76A}"/>
              </a:ext>
            </a:extLst>
          </p:cNvPr>
          <p:cNvSpPr txBox="1"/>
          <p:nvPr/>
        </p:nvSpPr>
        <p:spPr>
          <a:xfrm>
            <a:off x="473338" y="5517015"/>
            <a:ext cx="5133092" cy="829356"/>
          </a:xfrm>
          <a:prstGeom prst="rect">
            <a:avLst/>
          </a:prstGeom>
          <a:noFill/>
        </p:spPr>
        <p:txBody>
          <a:bodyPr wrap="square" lIns="0" tIns="0" rIns="0" bIns="0" rtlCol="0">
            <a:noAutofit/>
          </a:bodyPr>
          <a:lstStyle/>
          <a:p>
            <a:pPr defTabSz="685800">
              <a:spcAft>
                <a:spcPts val="851"/>
              </a:spcAft>
              <a:defRPr/>
            </a:pPr>
            <a:r>
              <a:rPr lang="en-GB" sz="1000">
                <a:solidFill>
                  <a:srgbClr val="000000"/>
                </a:solidFill>
                <a:latin typeface="Calibri"/>
              </a:rPr>
              <a:t>Copyright © Essex County Council 2025</a:t>
            </a:r>
            <a:br>
              <a:rPr lang="en-GB" sz="1000">
                <a:solidFill>
                  <a:srgbClr val="000000"/>
                </a:solidFill>
                <a:latin typeface="Calibri"/>
              </a:rPr>
            </a:br>
            <a:r>
              <a:rPr lang="en-GB" sz="1000">
                <a:solidFill>
                  <a:srgbClr val="000000"/>
                </a:solidFill>
                <a:latin typeface="Calibri"/>
              </a:rPr>
              <a:t>No part of this publication may be reproduced, stored in a retrieval system of any nature, downloaded, transmitted or distributed in any form or by any means including photocopying and recording, without the prior written permission of Essex County Council, the </a:t>
            </a:r>
            <a:r>
              <a:rPr lang="en-GB" sz="1000">
                <a:solidFill>
                  <a:srgbClr val="000000"/>
                </a:solidFill>
                <a:latin typeface="Aptos" panose="020B0004020202020204" pitchFamily="34" charset="0"/>
              </a:rPr>
              <a:t>copyright</a:t>
            </a:r>
            <a:r>
              <a:rPr lang="en-GB" sz="1000">
                <a:solidFill>
                  <a:srgbClr val="000000"/>
                </a:solidFill>
                <a:latin typeface="Calibri"/>
              </a:rPr>
              <a:t> owner</a:t>
            </a:r>
          </a:p>
        </p:txBody>
      </p:sp>
      <p:pic>
        <p:nvPicPr>
          <p:cNvPr id="14" name="Picture 13">
            <a:extLst>
              <a:ext uri="{FF2B5EF4-FFF2-40B4-BE49-F238E27FC236}">
                <a16:creationId xmlns:a16="http://schemas.microsoft.com/office/drawing/2014/main" id="{6CF7E7CF-B088-5572-B67C-F93AE672DC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27131" y="4710062"/>
            <a:ext cx="478253" cy="1094190"/>
          </a:xfrm>
          <a:prstGeom prst="rect">
            <a:avLst/>
          </a:prstGeom>
        </p:spPr>
      </p:pic>
      <p:pic>
        <p:nvPicPr>
          <p:cNvPr id="9" name="Picture Placeholder 8" descr="Kids playing and drawing on the ground">
            <a:extLst>
              <a:ext uri="{FF2B5EF4-FFF2-40B4-BE49-F238E27FC236}">
                <a16:creationId xmlns:a16="http://schemas.microsoft.com/office/drawing/2014/main" id="{9BD96494-4456-AB7A-49C1-8DD36AEBD731}"/>
              </a:ext>
            </a:extLst>
          </p:cNvPr>
          <p:cNvPicPr>
            <a:picLocks noGrp="1" noChangeAspect="1"/>
          </p:cNvPicPr>
          <p:nvPr>
            <p:ph type="pic" sz="quarter" idx="11"/>
          </p:nvPr>
        </p:nvPicPr>
        <p:blipFill>
          <a:blip r:embed="rId4" cstate="print">
            <a:alphaModFix amt="50000"/>
            <a:extLst>
              <a:ext uri="{28A0092B-C50C-407E-A947-70E740481C1C}">
                <a14:useLocalDpi xmlns:a14="http://schemas.microsoft.com/office/drawing/2010/main" val="0"/>
              </a:ext>
            </a:extLst>
          </a:blip>
          <a:srcRect l="28093" r="28093"/>
          <a:stretch>
            <a:fillRect/>
          </a:stretch>
        </p:blipFill>
        <p:spPr/>
      </p:pic>
    </p:spTree>
    <p:extLst>
      <p:ext uri="{BB962C8B-B14F-4D97-AF65-F5344CB8AC3E}">
        <p14:creationId xmlns:p14="http://schemas.microsoft.com/office/powerpoint/2010/main" val="2394565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383913" y="218067"/>
            <a:ext cx="10326127" cy="696333"/>
          </a:xfrm>
        </p:spPr>
        <p:txBody>
          <a:bodyPr/>
          <a:lstStyle/>
          <a:p>
            <a:r>
              <a:rPr kumimoji="0" lang="en-GB" sz="3600" i="0" u="none" strike="noStrike" kern="1200" cap="none" spc="0" normalizeH="0" baseline="0" noProof="0">
                <a:ln>
                  <a:noFill/>
                </a:ln>
                <a:solidFill>
                  <a:srgbClr val="E40037"/>
                </a:solidFill>
                <a:effectLst/>
                <a:uLnTx/>
                <a:uFillTx/>
                <a:latin typeface="Aptos" panose="020B0004020202020204" pitchFamily="34" charset="0"/>
                <a:cs typeface="Arial" panose="020B0604020202020204" pitchFamily="34" charset="0"/>
              </a:rPr>
              <a:t>Sexual offence definitions – sexual harassment</a:t>
            </a:r>
            <a:endParaRPr lang="en-GB" sz="3600">
              <a:solidFill>
                <a:srgbClr val="E40037"/>
              </a:solidFill>
              <a:latin typeface="Aptos" panose="020B0004020202020204" pitchFamily="34" charset="0"/>
            </a:endParaRPr>
          </a:p>
        </p:txBody>
      </p:sp>
      <p:sp>
        <p:nvSpPr>
          <p:cNvPr id="4" name="Rectangle: Rounded Corners 3">
            <a:extLst>
              <a:ext uri="{FF2B5EF4-FFF2-40B4-BE49-F238E27FC236}">
                <a16:creationId xmlns:a16="http://schemas.microsoft.com/office/drawing/2014/main" id="{270F9B6E-D72D-7016-E059-9295AD432710}"/>
              </a:ext>
              <a:ext uri="{C183D7F6-B498-43B3-948B-1728B52AA6E4}">
                <adec:decorative xmlns:adec="http://schemas.microsoft.com/office/drawing/2017/decorative" val="1"/>
              </a:ext>
            </a:extLst>
          </p:cNvPr>
          <p:cNvSpPr/>
          <p:nvPr/>
        </p:nvSpPr>
        <p:spPr>
          <a:xfrm>
            <a:off x="684949" y="1751754"/>
            <a:ext cx="10822101" cy="4056097"/>
          </a:xfrm>
          <a:prstGeom prst="roundRect">
            <a:avLst/>
          </a:prstGeom>
          <a:solidFill>
            <a:srgbClr val="FFFFFF"/>
          </a:solidFill>
          <a:ln>
            <a:solidFill>
              <a:srgbClr val="E4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C916C29F-670F-95DA-FA97-65028796BFE0}"/>
              </a:ext>
            </a:extLst>
          </p:cNvPr>
          <p:cNvSpPr txBox="1"/>
          <p:nvPr/>
        </p:nvSpPr>
        <p:spPr>
          <a:xfrm>
            <a:off x="1586164" y="1971679"/>
            <a:ext cx="9291145" cy="3616246"/>
          </a:xfrm>
          <a:prstGeom prst="rect">
            <a:avLst/>
          </a:prstGeom>
          <a:noFill/>
        </p:spPr>
        <p:txBody>
          <a:bodyPr wrap="square">
            <a:spAutoFit/>
          </a:bodyPr>
          <a:lstStyle/>
          <a:p>
            <a:pPr algn="just">
              <a:lnSpc>
                <a:spcPct val="115000"/>
              </a:lnSpc>
              <a:spcAft>
                <a:spcPts val="1000"/>
              </a:spcAft>
            </a:pPr>
            <a:r>
              <a:rPr lang="en-GB" sz="2400">
                <a:effectLst/>
                <a:latin typeface="Aptos" panose="020B0004020202020204" pitchFamily="34" charset="0"/>
                <a:ea typeface="Calibri" panose="020F0502020204030204" pitchFamily="34" charset="0"/>
              </a:rPr>
              <a:t>The DfE defines </a:t>
            </a:r>
            <a:r>
              <a:rPr lang="en-GB" sz="2400" b="1">
                <a:solidFill>
                  <a:srgbClr val="4179AA"/>
                </a:solidFill>
                <a:effectLst/>
                <a:latin typeface="Aptos" panose="020B0004020202020204" pitchFamily="34" charset="0"/>
                <a:ea typeface="Calibri" panose="020F0502020204030204" pitchFamily="34" charset="0"/>
              </a:rPr>
              <a:t>sexual harassment</a:t>
            </a:r>
            <a:r>
              <a:rPr lang="en-GB" sz="2400">
                <a:solidFill>
                  <a:srgbClr val="4179AA"/>
                </a:solidFill>
                <a:effectLst/>
                <a:latin typeface="Aptos" panose="020B0004020202020204" pitchFamily="34" charset="0"/>
                <a:ea typeface="Calibri" panose="020F0502020204030204" pitchFamily="34" charset="0"/>
              </a:rPr>
              <a:t> </a:t>
            </a:r>
            <a:r>
              <a:rPr lang="en-GB" sz="2400">
                <a:effectLst/>
                <a:latin typeface="Aptos" panose="020B0004020202020204" pitchFamily="34" charset="0"/>
                <a:ea typeface="Calibri" panose="020F0502020204030204" pitchFamily="34" charset="0"/>
              </a:rPr>
              <a:t>as ‘unwanted conduct of a sexual nature’ and something which is ‘likely to violate a child’s dignity, and / or make them feel intimidated, degraded or humiliated and / or create a hostile, offensive or sexualised environment’.  </a:t>
            </a:r>
          </a:p>
          <a:p>
            <a:pPr algn="just">
              <a:lnSpc>
                <a:spcPct val="115000"/>
              </a:lnSpc>
              <a:spcAft>
                <a:spcPts val="1000"/>
              </a:spcAft>
            </a:pPr>
            <a:r>
              <a:rPr lang="en-GB" sz="2400">
                <a:latin typeface="Aptos" panose="020B0004020202020204" pitchFamily="34" charset="0"/>
                <a:ea typeface="Calibri" panose="020F0502020204030204" pitchFamily="34" charset="0"/>
              </a:rPr>
              <a:t>This </a:t>
            </a:r>
            <a:r>
              <a:rPr lang="en-GB" sz="2400">
                <a:effectLst/>
                <a:latin typeface="Aptos" panose="020B0004020202020204" pitchFamily="34" charset="0"/>
                <a:ea typeface="Calibri" panose="020F0502020204030204" pitchFamily="34" charset="0"/>
              </a:rPr>
              <a:t>can occur online and offline and settings should have clear plans for preventing such behaviour and processes for responding to it where it occurs.</a:t>
            </a:r>
          </a:p>
          <a:p>
            <a:pPr marL="0" indent="0" algn="just">
              <a:lnSpc>
                <a:spcPct val="115000"/>
              </a:lnSpc>
              <a:spcAft>
                <a:spcPts val="1000"/>
              </a:spcAft>
              <a:buNone/>
            </a:pPr>
            <a:endParaRPr lang="en-GB" sz="1800">
              <a:effectLst/>
              <a:latin typeface="Lexend" pitchFamily="2" charset="0"/>
              <a:ea typeface="Calibri" panose="020F0502020204030204" pitchFamily="34" charset="0"/>
            </a:endParaRPr>
          </a:p>
        </p:txBody>
      </p:sp>
    </p:spTree>
    <p:extLst>
      <p:ext uri="{BB962C8B-B14F-4D97-AF65-F5344CB8AC3E}">
        <p14:creationId xmlns:p14="http://schemas.microsoft.com/office/powerpoint/2010/main" val="3253586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E9521-384A-480B-A08C-C0B65F6AB2AB}"/>
              </a:ext>
            </a:extLst>
          </p:cNvPr>
          <p:cNvSpPr>
            <a:spLocks noGrp="1"/>
          </p:cNvSpPr>
          <p:nvPr>
            <p:ph type="title"/>
          </p:nvPr>
        </p:nvSpPr>
        <p:spPr>
          <a:xfrm>
            <a:off x="457868" y="311055"/>
            <a:ext cx="6730595" cy="704850"/>
          </a:xfrm>
        </p:spPr>
        <p:txBody>
          <a:bodyPr/>
          <a:lstStyle/>
          <a:p>
            <a:r>
              <a:rPr lang="en-GB" sz="3600">
                <a:solidFill>
                  <a:srgbClr val="E40037"/>
                </a:solidFill>
                <a:latin typeface="Aptos" panose="020B0004020202020204" pitchFamily="34" charset="0"/>
                <a:cs typeface="Arial" panose="020B0604020202020204" pitchFamily="34" charset="0"/>
              </a:rPr>
              <a:t>Sexual Harassment  – examples </a:t>
            </a:r>
            <a:br>
              <a:rPr lang="en-GB" b="0">
                <a:solidFill>
                  <a:srgbClr val="E40037"/>
                </a:solidFill>
                <a:latin typeface="Lexend" pitchFamily="2" charset="0"/>
                <a:cs typeface="Arial" panose="020B0604020202020204" pitchFamily="34" charset="0"/>
              </a:rPr>
            </a:br>
            <a:endParaRPr lang="en-GB" b="0">
              <a:solidFill>
                <a:srgbClr val="4179AA"/>
              </a:solidFill>
            </a:endParaRPr>
          </a:p>
        </p:txBody>
      </p:sp>
      <p:pic>
        <p:nvPicPr>
          <p:cNvPr id="4" name="Graphic 3" descr="Lightbulb icon">
            <a:extLst>
              <a:ext uri="{FF2B5EF4-FFF2-40B4-BE49-F238E27FC236}">
                <a16:creationId xmlns:a16="http://schemas.microsoft.com/office/drawing/2014/main" id="{308D9B94-80CC-7237-6ED3-1642F2AA77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3639" y="1451998"/>
            <a:ext cx="611166" cy="907200"/>
          </a:xfrm>
          <a:prstGeom prst="rect">
            <a:avLst/>
          </a:prstGeom>
        </p:spPr>
      </p:pic>
      <p:sp>
        <p:nvSpPr>
          <p:cNvPr id="15" name="TextBox 14">
            <a:extLst>
              <a:ext uri="{FF2B5EF4-FFF2-40B4-BE49-F238E27FC236}">
                <a16:creationId xmlns:a16="http://schemas.microsoft.com/office/drawing/2014/main" id="{10B14C07-4ECB-BBD5-C72B-732AF05D4488}"/>
              </a:ext>
            </a:extLst>
          </p:cNvPr>
          <p:cNvSpPr txBox="1"/>
          <p:nvPr/>
        </p:nvSpPr>
        <p:spPr>
          <a:xfrm>
            <a:off x="869689" y="1324075"/>
            <a:ext cx="4979503" cy="1503976"/>
          </a:xfrm>
          <a:prstGeom prst="rect">
            <a:avLst/>
          </a:prstGeom>
          <a:noFill/>
        </p:spPr>
        <p:txBody>
          <a:bodyPr wrap="square" lIns="0" tIns="0" rIns="0" bIns="0" rtlCol="0">
            <a:noAutofit/>
          </a:bodyPr>
          <a:lstStyle/>
          <a:p>
            <a:pPr marR="0" lvl="0" algn="ctr" defTabSz="914400" rtl="0" eaLnBrk="1" fontAlgn="auto" latinLnBrk="0" hangingPunct="1">
              <a:lnSpc>
                <a:spcPct val="115000"/>
              </a:lnSpc>
              <a:spcBef>
                <a:spcPct val="20000"/>
              </a:spcBef>
              <a:spcAft>
                <a:spcPts val="1000"/>
              </a:spcAft>
              <a:buClrTx/>
              <a:buSzPts val="1000"/>
              <a:tabLst>
                <a:tab pos="457200" algn="l"/>
              </a:tabLst>
              <a:defRPr/>
            </a:pPr>
            <a:r>
              <a:rPr kumimoji="0" lang="en-GB" b="1"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rPr>
              <a:t>sexual comments, such as: </a:t>
            </a:r>
            <a:r>
              <a:rPr kumimoji="0" lang="en-GB"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rPr>
              <a:t>telling sexual stories, making lewd comments, making sexual remarks about clothes and appearance and calling someone sexualised names, sexual ‘jokes’ or taunting</a:t>
            </a:r>
          </a:p>
        </p:txBody>
      </p:sp>
      <p:pic>
        <p:nvPicPr>
          <p:cNvPr id="6" name="Graphic 5" descr="Books icon">
            <a:extLst>
              <a:ext uri="{FF2B5EF4-FFF2-40B4-BE49-F238E27FC236}">
                <a16:creationId xmlns:a16="http://schemas.microsoft.com/office/drawing/2014/main" id="{BF7F1DE3-E05B-BBAD-F172-227ADC96D3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3635" y="3613969"/>
            <a:ext cx="674665" cy="817200"/>
          </a:xfrm>
          <a:prstGeom prst="rect">
            <a:avLst/>
          </a:prstGeom>
        </p:spPr>
      </p:pic>
      <p:sp>
        <p:nvSpPr>
          <p:cNvPr id="18" name="TextBox 17">
            <a:extLst>
              <a:ext uri="{FF2B5EF4-FFF2-40B4-BE49-F238E27FC236}">
                <a16:creationId xmlns:a16="http://schemas.microsoft.com/office/drawing/2014/main" id="{ABF10046-C306-F187-5953-A5EFFB590319}"/>
              </a:ext>
            </a:extLst>
          </p:cNvPr>
          <p:cNvSpPr txBox="1"/>
          <p:nvPr/>
        </p:nvSpPr>
        <p:spPr>
          <a:xfrm>
            <a:off x="1027653" y="3613969"/>
            <a:ext cx="4381529" cy="1202400"/>
          </a:xfrm>
          <a:prstGeom prst="rect">
            <a:avLst/>
          </a:prstGeom>
          <a:noFill/>
        </p:spPr>
        <p:txBody>
          <a:bodyPr wrap="square" lIns="0" tIns="0" rIns="0" bIns="0" rtlCol="0">
            <a:noAutofit/>
          </a:bodyPr>
          <a:lstStyle/>
          <a:p>
            <a:pPr lvl="0">
              <a:lnSpc>
                <a:spcPct val="115000"/>
              </a:lnSpc>
              <a:spcAft>
                <a:spcPts val="1000"/>
              </a:spcAft>
              <a:buSzPts val="1000"/>
              <a:tabLst>
                <a:tab pos="457200" algn="l"/>
              </a:tabLst>
            </a:pPr>
            <a:r>
              <a:rPr lang="en-GB" b="1">
                <a:solidFill>
                  <a:srgbClr val="000000"/>
                </a:solidFill>
                <a:effectLst/>
                <a:latin typeface="Aptos" panose="020B0004020202020204" pitchFamily="34" charset="0"/>
                <a:ea typeface="Calibri" panose="020F0502020204030204" pitchFamily="34" charset="0"/>
              </a:rPr>
              <a:t>displaying pictures, photos or drawings of a sexual nature</a:t>
            </a:r>
          </a:p>
        </p:txBody>
      </p:sp>
      <p:pic>
        <p:nvPicPr>
          <p:cNvPr id="10" name="Graphic 9" descr="House icon">
            <a:extLst>
              <a:ext uri="{FF2B5EF4-FFF2-40B4-BE49-F238E27FC236}">
                <a16:creationId xmlns:a16="http://schemas.microsoft.com/office/drawing/2014/main" id="{7FDBA845-199F-B978-9C92-8FA1D8C152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54979" y="1511276"/>
            <a:ext cx="1057275" cy="828675"/>
          </a:xfrm>
          <a:prstGeom prst="rect">
            <a:avLst/>
          </a:prstGeom>
        </p:spPr>
      </p:pic>
      <p:sp>
        <p:nvSpPr>
          <p:cNvPr id="16" name="TextBox 15">
            <a:extLst>
              <a:ext uri="{FF2B5EF4-FFF2-40B4-BE49-F238E27FC236}">
                <a16:creationId xmlns:a16="http://schemas.microsoft.com/office/drawing/2014/main" id="{B9A52D7B-92C9-096C-1F18-42FA4D6A970B}"/>
              </a:ext>
            </a:extLst>
          </p:cNvPr>
          <p:cNvSpPr txBox="1"/>
          <p:nvPr/>
        </p:nvSpPr>
        <p:spPr>
          <a:xfrm>
            <a:off x="7188463" y="1324075"/>
            <a:ext cx="4979502" cy="1919956"/>
          </a:xfrm>
          <a:prstGeom prst="rect">
            <a:avLst/>
          </a:prstGeom>
          <a:noFill/>
        </p:spPr>
        <p:txBody>
          <a:bodyPr wrap="square" lIns="0" tIns="0" rIns="0" bIns="0" rtlCol="0">
            <a:noAutofit/>
          </a:bodyPr>
          <a:lstStyle/>
          <a:p>
            <a:pPr marR="0" lvl="0" defTabSz="914400" rtl="0" eaLnBrk="1" fontAlgn="auto" latinLnBrk="0" hangingPunct="1">
              <a:lnSpc>
                <a:spcPct val="115000"/>
              </a:lnSpc>
              <a:spcBef>
                <a:spcPct val="20000"/>
              </a:spcBef>
              <a:spcAft>
                <a:spcPts val="1000"/>
              </a:spcAft>
              <a:buClrTx/>
              <a:buSzPts val="1000"/>
              <a:tabLst>
                <a:tab pos="457200" algn="l"/>
              </a:tabLst>
              <a:defRPr/>
            </a:pPr>
            <a:r>
              <a:rPr kumimoji="0" lang="en-GB" b="1"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rPr>
              <a:t>physical behaviour, such as: </a:t>
            </a:r>
            <a:r>
              <a:rPr kumimoji="0" lang="en-GB"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rPr>
              <a:t>deliberately brushing against someone, interfering with someone’s clothes. Schools and colleges should be considering when any of this crosses a line into sexual violence – it is important to talk to and consider the experience of the victim</a:t>
            </a:r>
          </a:p>
        </p:txBody>
      </p:sp>
      <p:pic>
        <p:nvPicPr>
          <p:cNvPr id="12" name="Graphic 11" descr="Wind turbine icon">
            <a:extLst>
              <a:ext uri="{FF2B5EF4-FFF2-40B4-BE49-F238E27FC236}">
                <a16:creationId xmlns:a16="http://schemas.microsoft.com/office/drawing/2014/main" id="{773626D8-052B-08C2-44A0-C30D9B2C03D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54979" y="3422675"/>
            <a:ext cx="857250" cy="1095375"/>
          </a:xfrm>
          <a:prstGeom prst="rect">
            <a:avLst/>
          </a:prstGeom>
        </p:spPr>
      </p:pic>
      <p:sp>
        <p:nvSpPr>
          <p:cNvPr id="19" name="TextBox 18">
            <a:extLst>
              <a:ext uri="{FF2B5EF4-FFF2-40B4-BE49-F238E27FC236}">
                <a16:creationId xmlns:a16="http://schemas.microsoft.com/office/drawing/2014/main" id="{3DB1F120-1E5C-EA1E-B70A-AD351D29B30E}"/>
              </a:ext>
            </a:extLst>
          </p:cNvPr>
          <p:cNvSpPr txBox="1"/>
          <p:nvPr/>
        </p:nvSpPr>
        <p:spPr>
          <a:xfrm>
            <a:off x="7188463" y="3613969"/>
            <a:ext cx="4041421" cy="1202400"/>
          </a:xfrm>
          <a:prstGeom prst="rect">
            <a:avLst/>
          </a:prstGeom>
          <a:noFill/>
        </p:spPr>
        <p:txBody>
          <a:bodyPr wrap="square" lIns="0" tIns="0" rIns="0" bIns="0" rtlCol="0">
            <a:noAutofit/>
          </a:bodyPr>
          <a:lstStyle/>
          <a:p>
            <a:pPr lvl="0">
              <a:lnSpc>
                <a:spcPct val="115000"/>
              </a:lnSpc>
              <a:spcAft>
                <a:spcPts val="1000"/>
              </a:spcAft>
              <a:buSzPts val="1000"/>
              <a:tabLst>
                <a:tab pos="457200" algn="l"/>
              </a:tabLst>
            </a:pPr>
            <a:r>
              <a:rPr lang="en-GB" b="1">
                <a:solidFill>
                  <a:srgbClr val="000000"/>
                </a:solidFill>
                <a:effectLst/>
                <a:latin typeface="Aptos" panose="020B0004020202020204" pitchFamily="34" charset="0"/>
                <a:ea typeface="Calibri" panose="020F0502020204030204" pitchFamily="34" charset="0"/>
              </a:rPr>
              <a:t>upskirting</a:t>
            </a:r>
            <a:r>
              <a:rPr lang="en-GB">
                <a:solidFill>
                  <a:srgbClr val="000000"/>
                </a:solidFill>
                <a:effectLst/>
                <a:latin typeface="Aptos" panose="020B0004020202020204" pitchFamily="34" charset="0"/>
                <a:ea typeface="Calibri" panose="020F0502020204030204" pitchFamily="34" charset="0"/>
              </a:rPr>
              <a:t> (this is a criminal offence)</a:t>
            </a:r>
          </a:p>
        </p:txBody>
      </p:sp>
      <p:pic>
        <p:nvPicPr>
          <p:cNvPr id="9" name="Picture 8" descr="Cloud Computing with solid fill">
            <a:extLst>
              <a:ext uri="{FF2B5EF4-FFF2-40B4-BE49-F238E27FC236}">
                <a16:creationId xmlns:a16="http://schemas.microsoft.com/office/drawing/2014/main" id="{B06D5CBF-80FC-0E64-F9A7-C08D70E8EBB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63635" y="5056152"/>
            <a:ext cx="942549" cy="1202399"/>
          </a:xfrm>
          <a:prstGeom prst="rect">
            <a:avLst/>
          </a:prstGeom>
        </p:spPr>
      </p:pic>
      <p:sp>
        <p:nvSpPr>
          <p:cNvPr id="7" name="TextBox 6">
            <a:extLst>
              <a:ext uri="{FF2B5EF4-FFF2-40B4-BE49-F238E27FC236}">
                <a16:creationId xmlns:a16="http://schemas.microsoft.com/office/drawing/2014/main" id="{1B07819B-2FBA-D07B-7181-9BF61631901C}"/>
              </a:ext>
            </a:extLst>
          </p:cNvPr>
          <p:cNvSpPr txBox="1"/>
          <p:nvPr/>
        </p:nvSpPr>
        <p:spPr>
          <a:xfrm>
            <a:off x="1293541" y="4766234"/>
            <a:ext cx="10634824" cy="1669079"/>
          </a:xfrm>
          <a:prstGeom prst="rect">
            <a:avLst/>
          </a:prstGeom>
          <a:noFill/>
        </p:spPr>
        <p:txBody>
          <a:bodyPr wrap="square" lIns="0" tIns="0" rIns="0" bIns="0" rtlCol="0">
            <a:noAutofit/>
          </a:bodyPr>
          <a:lstStyle/>
          <a:p>
            <a:pPr lvl="0" algn="just">
              <a:lnSpc>
                <a:spcPct val="115000"/>
              </a:lnSpc>
              <a:spcAft>
                <a:spcPts val="1000"/>
              </a:spcAft>
              <a:buSzPts val="1000"/>
              <a:tabLst>
                <a:tab pos="457200" algn="l"/>
              </a:tabLst>
            </a:pPr>
            <a:r>
              <a:rPr lang="en-GB" b="1">
                <a:solidFill>
                  <a:srgbClr val="000000"/>
                </a:solidFill>
                <a:effectLst/>
                <a:latin typeface="Aptos" panose="020B0004020202020204" pitchFamily="34" charset="0"/>
                <a:ea typeface="Calibri" panose="020F0502020204030204" pitchFamily="34" charset="0"/>
              </a:rPr>
              <a:t>online sexual harassment (this may be standalone, or part of a wider pattern of sexual harassment and/or sexual violence) and may include: </a:t>
            </a:r>
            <a:r>
              <a:rPr lang="en-GB">
                <a:solidFill>
                  <a:srgbClr val="000000"/>
                </a:solidFill>
                <a:effectLst/>
                <a:latin typeface="Aptos" panose="020B0004020202020204" pitchFamily="34" charset="0"/>
                <a:ea typeface="Calibri" panose="020F0502020204030204" pitchFamily="34" charset="0"/>
              </a:rPr>
              <a:t>consensual and non-consensual sharing of nude and semi-nude images and/or videos (this is illegal, as with producing / possessing), sharing of unwanted explicit content, sexualised online bullying, unwanted sexual comments and messages, including, on social media, sexual exploitation; coercion and threats, coercing others into sharing images of themselves or performing acts they’re not comfortable with online</a:t>
            </a:r>
          </a:p>
        </p:txBody>
      </p:sp>
    </p:spTree>
    <p:extLst>
      <p:ext uri="{BB962C8B-B14F-4D97-AF65-F5344CB8AC3E}">
        <p14:creationId xmlns:p14="http://schemas.microsoft.com/office/powerpoint/2010/main" val="2933123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rcle of hands holding smartphones">
            <a:extLst>
              <a:ext uri="{FF2B5EF4-FFF2-40B4-BE49-F238E27FC236}">
                <a16:creationId xmlns:a16="http://schemas.microsoft.com/office/drawing/2014/main" id="{3C8E33CA-4A85-8CA3-BA84-4EA2E62D329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450" r="22450"/>
          <a:stretch/>
        </p:blipFill>
        <p:spPr/>
      </p:pic>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142336" y="227921"/>
            <a:ext cx="6394741" cy="1589728"/>
          </a:xfrm>
        </p:spPr>
        <p:txBody>
          <a:bodyPr/>
          <a:lstStyle/>
          <a:p>
            <a:r>
              <a:rPr lang="en-GB" sz="3600">
                <a:solidFill>
                  <a:srgbClr val="E40037"/>
                </a:solidFill>
                <a:latin typeface="Aptos" panose="020B0004020202020204" pitchFamily="34" charset="0"/>
                <a:cs typeface="Arial" panose="020B0604020202020204" pitchFamily="34" charset="0"/>
              </a:rPr>
              <a:t>Online Harmful Sexual Behaviour, including sharing nudes and semi-nudes</a:t>
            </a:r>
            <a:endParaRPr lang="en-GB" sz="3600">
              <a:solidFill>
                <a:srgbClr val="E40037"/>
              </a:solidFill>
              <a:latin typeface="Aptos" panose="020B0004020202020204" pitchFamily="34" charset="0"/>
            </a:endParaRPr>
          </a:p>
        </p:txBody>
      </p:sp>
      <p:sp>
        <p:nvSpPr>
          <p:cNvPr id="4" name="Content Placeholder 3">
            <a:extLst>
              <a:ext uri="{FF2B5EF4-FFF2-40B4-BE49-F238E27FC236}">
                <a16:creationId xmlns:a16="http://schemas.microsoft.com/office/drawing/2014/main" id="{757B25DC-2E2B-59BA-02A2-FA724403CEEE}"/>
              </a:ext>
            </a:extLst>
          </p:cNvPr>
          <p:cNvSpPr>
            <a:spLocks noGrp="1"/>
          </p:cNvSpPr>
          <p:nvPr>
            <p:ph idx="1"/>
          </p:nvPr>
        </p:nvSpPr>
        <p:spPr>
          <a:xfrm>
            <a:off x="142336" y="2045570"/>
            <a:ext cx="6394742" cy="4444440"/>
          </a:xfrm>
        </p:spPr>
        <p:txBody>
          <a:bodyPr/>
          <a:lstStyle/>
          <a:p>
            <a:pPr marL="285750" lvl="0" indent="-285750" algn="just">
              <a:spcBef>
                <a:spcPct val="20000"/>
              </a:spcBef>
              <a:spcAft>
                <a:spcPts val="1000"/>
              </a:spcAft>
              <a:buClr>
                <a:srgbClr val="4179AA"/>
              </a:buClr>
              <a:buFont typeface="Wingdings" panose="05000000000000000000" pitchFamily="2" charset="2"/>
              <a:buChar char="Ø"/>
            </a:pPr>
            <a:r>
              <a:rPr lang="en-GB" sz="2000" b="0">
                <a:solidFill>
                  <a:prstClr val="black"/>
                </a:solidFill>
                <a:latin typeface="Aptos" panose="020B0004020202020204" pitchFamily="34" charset="0"/>
                <a:ea typeface="Calibri" panose="020F0502020204030204" pitchFamily="34" charset="0"/>
              </a:rPr>
              <a:t>Technology is a significant factor in many safeguarding concerns</a:t>
            </a:r>
          </a:p>
          <a:p>
            <a:pPr marL="285750" lvl="0" indent="-285750" algn="just">
              <a:spcBef>
                <a:spcPct val="20000"/>
              </a:spcBef>
              <a:spcAft>
                <a:spcPts val="1000"/>
              </a:spcAft>
              <a:buClr>
                <a:srgbClr val="4179AA"/>
              </a:buClr>
              <a:buFont typeface="Wingdings" panose="05000000000000000000" pitchFamily="2" charset="2"/>
              <a:buChar char="Ø"/>
            </a:pPr>
            <a:r>
              <a:rPr lang="en-GB" sz="2000" b="0">
                <a:solidFill>
                  <a:prstClr val="black"/>
                </a:solidFill>
                <a:latin typeface="Aptos" panose="020B0004020202020204" pitchFamily="34" charset="0"/>
                <a:ea typeface="Calibri" panose="020F0502020204030204" pitchFamily="34" charset="0"/>
              </a:rPr>
              <a:t>HSB can occur online or offline (or simultaneously between the two)</a:t>
            </a:r>
          </a:p>
          <a:p>
            <a:pPr marL="285750" lvl="0" indent="-285750" algn="just">
              <a:spcBef>
                <a:spcPct val="20000"/>
              </a:spcBef>
              <a:spcAft>
                <a:spcPts val="1000"/>
              </a:spcAft>
              <a:buClr>
                <a:srgbClr val="4179AA"/>
              </a:buClr>
              <a:buFont typeface="Wingdings" panose="05000000000000000000" pitchFamily="2" charset="2"/>
              <a:buChar char="Ø"/>
            </a:pPr>
            <a:r>
              <a:rPr lang="en-GB" sz="2000" b="0">
                <a:solidFill>
                  <a:prstClr val="black"/>
                </a:solidFill>
                <a:latin typeface="Aptos" panose="020B0004020202020204" pitchFamily="34" charset="0"/>
                <a:ea typeface="Calibri" panose="020F0502020204030204" pitchFamily="34" charset="0"/>
              </a:rPr>
              <a:t>The DfE states that online child-on-child abuse can include: abusive, harassing, misogynistic/misandrist messages, the non-consensual sharing of indecent images, especially around chat groups, and the sharing of abusive images and pornography to those who do not want to receive such content</a:t>
            </a:r>
          </a:p>
          <a:p>
            <a:pPr marL="285750" lvl="0" indent="-285750" algn="just">
              <a:spcBef>
                <a:spcPct val="20000"/>
              </a:spcBef>
              <a:spcAft>
                <a:spcPts val="1000"/>
              </a:spcAft>
              <a:buClr>
                <a:srgbClr val="4179AA"/>
              </a:buClr>
              <a:buFont typeface="Wingdings" panose="05000000000000000000" pitchFamily="2" charset="2"/>
              <a:buChar char="Ø"/>
            </a:pPr>
            <a:r>
              <a:rPr lang="en-GB" sz="2000" b="0">
                <a:solidFill>
                  <a:prstClr val="black"/>
                </a:solidFill>
                <a:latin typeface="Aptos" panose="020B0004020202020204" pitchFamily="34" charset="0"/>
                <a:ea typeface="Calibri" panose="020F0502020204030204" pitchFamily="34" charset="0"/>
              </a:rPr>
              <a:t>All staff should be aware of and alert to these factors when dealing with incidents of child-on-child abuse </a:t>
            </a:r>
          </a:p>
          <a:p>
            <a:pPr lvl="1"/>
            <a:endParaRPr lang="en-GB"/>
          </a:p>
        </p:txBody>
      </p:sp>
    </p:spTree>
    <p:extLst>
      <p:ext uri="{BB962C8B-B14F-4D97-AF65-F5344CB8AC3E}">
        <p14:creationId xmlns:p14="http://schemas.microsoft.com/office/powerpoint/2010/main" val="3486581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0" y="210361"/>
            <a:ext cx="6223538" cy="1065091"/>
          </a:xfrm>
        </p:spPr>
        <p:txBody>
          <a:bodyPr/>
          <a:lstStyle/>
          <a:p>
            <a:pPr algn="ctr"/>
            <a:r>
              <a:rPr kumimoji="0" lang="en-GB" sz="3600" i="0" u="none" strike="noStrike" kern="1200" cap="none" spc="0" normalizeH="0" baseline="0" noProof="0">
                <a:ln>
                  <a:noFill/>
                </a:ln>
                <a:solidFill>
                  <a:srgbClr val="E40037"/>
                </a:solidFill>
                <a:effectLst/>
                <a:uLnTx/>
                <a:uFillTx/>
                <a:latin typeface="Aptos" panose="020B0004020202020204" pitchFamily="34" charset="0"/>
                <a:cs typeface="Arial" panose="020B0604020202020204" pitchFamily="34" charset="0"/>
              </a:rPr>
              <a:t>Sharing nudes and semi-nudes</a:t>
            </a:r>
            <a:endParaRPr lang="en-GB" sz="3600">
              <a:solidFill>
                <a:srgbClr val="E40037"/>
              </a:solidFill>
              <a:latin typeface="Aptos" panose="020B0004020202020204" pitchFamily="34" charset="0"/>
            </a:endParaRPr>
          </a:p>
        </p:txBody>
      </p:sp>
      <p:sp>
        <p:nvSpPr>
          <p:cNvPr id="4" name="Content Placeholder 3">
            <a:extLst>
              <a:ext uri="{FF2B5EF4-FFF2-40B4-BE49-F238E27FC236}">
                <a16:creationId xmlns:a16="http://schemas.microsoft.com/office/drawing/2014/main" id="{757B25DC-2E2B-59BA-02A2-FA724403CEEE}"/>
              </a:ext>
            </a:extLst>
          </p:cNvPr>
          <p:cNvSpPr>
            <a:spLocks noGrp="1"/>
          </p:cNvSpPr>
          <p:nvPr>
            <p:ph idx="1"/>
          </p:nvPr>
        </p:nvSpPr>
        <p:spPr>
          <a:xfrm>
            <a:off x="227226" y="1489725"/>
            <a:ext cx="6401189" cy="4977335"/>
          </a:xfrm>
        </p:spPr>
        <p:txBody>
          <a:bodyPr/>
          <a:lstStyle/>
          <a:p>
            <a:pPr marL="0" marR="0" lvl="0" indent="0" algn="just" defTabSz="914400" rtl="0" eaLnBrk="1" fontAlgn="auto" latinLnBrk="0" hangingPunct="1">
              <a:lnSpc>
                <a:spcPct val="115000"/>
              </a:lnSpc>
              <a:spcBef>
                <a:spcPct val="20000"/>
              </a:spcBef>
              <a:spcAft>
                <a:spcPts val="1000"/>
              </a:spcAft>
              <a:buClrTx/>
              <a:buSzTx/>
              <a:buFont typeface="Arial" pitchFamily="34" charset="0"/>
              <a:buNone/>
              <a:tabLst/>
              <a:defRPr/>
            </a:pPr>
            <a:r>
              <a:rPr kumimoji="0" lang="en-GB" sz="22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The government defines sharing </a:t>
            </a:r>
            <a:r>
              <a:rPr kumimoji="0" lang="en-GB" sz="22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rPr>
              <a:t>nudes and semi-nudes as: </a:t>
            </a:r>
          </a:p>
          <a:p>
            <a:pPr marL="0" marR="0" lvl="0" indent="0" algn="just" defTabSz="914400" rtl="0" eaLnBrk="1" fontAlgn="auto" latinLnBrk="0" hangingPunct="1">
              <a:lnSpc>
                <a:spcPct val="115000"/>
              </a:lnSpc>
              <a:spcBef>
                <a:spcPct val="20000"/>
              </a:spcBef>
              <a:spcAft>
                <a:spcPts val="1000"/>
              </a:spcAft>
              <a:buClrTx/>
              <a:buSzTx/>
              <a:buFont typeface="Arial" pitchFamily="34" charset="0"/>
              <a:buNone/>
              <a:tabLst/>
              <a:defRPr/>
            </a:pPr>
            <a:r>
              <a:rPr kumimoji="0" lang="en-GB" sz="2200" b="0" i="1"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rPr>
              <a:t>the sending or posting of nude or semi-nude images, videos, or live streams by young people under the age of 18 online. This could be via social media, gaming platforms, chat apps or forums. It could also involve sharing between devices via services like Apple’s </a:t>
            </a:r>
            <a:r>
              <a:rPr kumimoji="0" lang="en-GB" sz="2200" b="0" i="1" u="none" strike="noStrike" kern="1200" cap="none" spc="0" normalizeH="0" baseline="0" noProof="0" err="1">
                <a:ln>
                  <a:noFill/>
                </a:ln>
                <a:solidFill>
                  <a:prstClr val="black"/>
                </a:solidFill>
                <a:effectLst/>
                <a:uLnTx/>
                <a:uFillTx/>
                <a:latin typeface="Aptos" panose="020B0004020202020204" pitchFamily="34" charset="0"/>
                <a:ea typeface="Calibri" panose="020F0502020204030204" pitchFamily="34" charset="0"/>
              </a:rPr>
              <a:t>AirDrop</a:t>
            </a:r>
            <a:r>
              <a:rPr kumimoji="0" lang="en-GB" sz="2200" b="0" i="1"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rPr>
              <a:t> which works offline</a:t>
            </a:r>
            <a:r>
              <a:rPr kumimoji="0" lang="en-GB" sz="22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rPr>
              <a:t> </a:t>
            </a:r>
          </a:p>
          <a:p>
            <a:pPr marL="0" marR="0" lvl="0" indent="0" algn="just" defTabSz="914400" rtl="0" eaLnBrk="1" fontAlgn="auto" latinLnBrk="0" hangingPunct="1">
              <a:lnSpc>
                <a:spcPct val="115000"/>
              </a:lnSpc>
              <a:spcBef>
                <a:spcPct val="20000"/>
              </a:spcBef>
              <a:spcAft>
                <a:spcPts val="1000"/>
              </a:spcAft>
              <a:buClrTx/>
              <a:buSzTx/>
              <a:buFont typeface="Arial" pitchFamily="34" charset="0"/>
              <a:buNone/>
              <a:tabLst/>
              <a:defRPr/>
            </a:pPr>
            <a:endParaRPr kumimoji="0" lang="en-GB" sz="2000" b="1"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endParaRPr>
          </a:p>
          <a:p>
            <a:pPr marL="0" marR="0" lvl="0" indent="0" algn="ctr" defTabSz="914400" rtl="0" eaLnBrk="1" fontAlgn="auto" latinLnBrk="0" hangingPunct="1">
              <a:lnSpc>
                <a:spcPct val="115000"/>
              </a:lnSpc>
              <a:spcBef>
                <a:spcPct val="20000"/>
              </a:spcBef>
              <a:spcAft>
                <a:spcPts val="1000"/>
              </a:spcAft>
              <a:buClrTx/>
              <a:buSzTx/>
              <a:buFont typeface="Arial" pitchFamily="34" charset="0"/>
              <a:buNone/>
              <a:tabLst/>
              <a:defRPr/>
            </a:pPr>
            <a:r>
              <a:rPr kumimoji="0" lang="en-GB" sz="2400" b="1" i="0" u="sng" strike="noStrike" kern="1200" cap="none" spc="0" normalizeH="0" baseline="0" noProof="0">
                <a:ln>
                  <a:noFill/>
                </a:ln>
                <a:solidFill>
                  <a:srgbClr val="4179AA"/>
                </a:solidFill>
                <a:effectLst/>
                <a:uLnTx/>
                <a:uFillTx/>
                <a:latin typeface="Aptos" panose="020B0004020202020204" pitchFamily="34" charset="0"/>
                <a:ea typeface="Calibri" panose="020F0502020204030204" pitchFamily="34" charset="0"/>
              </a:rPr>
              <a:t>It is important to note that images or videos should not be viewed by staff</a:t>
            </a:r>
            <a:endParaRPr kumimoji="0" lang="en-GB" sz="2400" b="0" i="0" u="sng" strike="noStrike" kern="1200" cap="none" spc="0" normalizeH="0" baseline="0" noProof="0">
              <a:ln>
                <a:noFill/>
              </a:ln>
              <a:solidFill>
                <a:srgbClr val="4179AA"/>
              </a:solidFill>
              <a:effectLst/>
              <a:uLnTx/>
              <a:uFillTx/>
              <a:latin typeface="Aptos" panose="020B0004020202020204" pitchFamily="34" charset="0"/>
              <a:ea typeface="Calibri" panose="020F0502020204030204" pitchFamily="34" charset="0"/>
            </a:endParaRPr>
          </a:p>
          <a:p>
            <a:pPr lvl="1"/>
            <a:endParaRPr lang="en-GB" sz="1400"/>
          </a:p>
        </p:txBody>
      </p:sp>
      <p:pic>
        <p:nvPicPr>
          <p:cNvPr id="6" name="Picture Placeholder 5" descr="Circle of hands holding smartphones">
            <a:extLst>
              <a:ext uri="{FF2B5EF4-FFF2-40B4-BE49-F238E27FC236}">
                <a16:creationId xmlns:a16="http://schemas.microsoft.com/office/drawing/2014/main" id="{3C8E33CA-4A85-8CA3-BA84-4EA2E62D329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450" r="22450"/>
          <a:stretch/>
        </p:blipFill>
        <p:spPr/>
      </p:pic>
    </p:spTree>
    <p:extLst>
      <p:ext uri="{BB962C8B-B14F-4D97-AF65-F5344CB8AC3E}">
        <p14:creationId xmlns:p14="http://schemas.microsoft.com/office/powerpoint/2010/main" val="2450833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95691A8-F70B-E67F-3434-4B54D397512F}"/>
              </a:ext>
            </a:extLst>
          </p:cNvPr>
          <p:cNvSpPr>
            <a:spLocks noGrp="1"/>
          </p:cNvSpPr>
          <p:nvPr>
            <p:ph type="pic" sz="quarter" idx="10"/>
          </p:nvPr>
        </p:nvSpPr>
        <p:spPr>
          <a:xfrm>
            <a:off x="6523885" y="0"/>
            <a:ext cx="5668115" cy="6858000"/>
          </a:xfrm>
          <a:solidFill>
            <a:srgbClr val="4179AA"/>
          </a:solidFill>
          <a:ln>
            <a:solidFill>
              <a:srgbClr val="002060"/>
            </a:solidFill>
          </a:ln>
        </p:spPr>
        <p:txBody>
          <a:bodyPr/>
          <a:lstStyle/>
          <a:p>
            <a:endParaRPr lang="en-GB">
              <a:solidFill>
                <a:srgbClr val="FFFFFF"/>
              </a:solidFill>
            </a:endParaRPr>
          </a:p>
        </p:txBody>
      </p:sp>
      <p:sp>
        <p:nvSpPr>
          <p:cNvPr id="4" name="Title 3">
            <a:extLst>
              <a:ext uri="{FF2B5EF4-FFF2-40B4-BE49-F238E27FC236}">
                <a16:creationId xmlns:a16="http://schemas.microsoft.com/office/drawing/2014/main" id="{AED1E94F-B369-C2AC-897E-B89BCBE4E904}"/>
              </a:ext>
            </a:extLst>
          </p:cNvPr>
          <p:cNvSpPr txBox="1">
            <a:spLocks noGrp="1"/>
          </p:cNvSpPr>
          <p:nvPr>
            <p:ph type="title" idx="4294967295"/>
          </p:nvPr>
        </p:nvSpPr>
        <p:spPr>
          <a:xfrm>
            <a:off x="7288074" y="1659856"/>
            <a:ext cx="4457252" cy="3139321"/>
          </a:xfrm>
          <a:prstGeom prst="rect">
            <a:avLst/>
          </a:prstGeom>
          <a:solidFill>
            <a:srgbClr val="4179A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134"/>
              </a:spcBef>
              <a:spcAft>
                <a:spcPts val="1134"/>
              </a:spcAft>
              <a:buClrTx/>
              <a:buSzTx/>
              <a:buFont typeface="Arial" panose="020B0604020202020204" pitchFamily="34" charset="0"/>
              <a:buNone/>
              <a:tabLst/>
              <a:defRPr/>
            </a:pPr>
            <a:r>
              <a:rPr kumimoji="0" lang="en-GB" sz="6600" b="1" i="0" u="none" strike="noStrike" kern="1200" cap="none" spc="0" normalizeH="0" baseline="0" noProof="0">
                <a:ln>
                  <a:noFill/>
                </a:ln>
                <a:solidFill>
                  <a:prstClr val="white"/>
                </a:solidFill>
                <a:effectLst/>
                <a:uLnTx/>
                <a:uFillTx/>
                <a:latin typeface="Aptos" panose="020B0004020202020204" pitchFamily="34" charset="0"/>
                <a:ea typeface="+mn-ea"/>
                <a:cs typeface="+mn-cs"/>
              </a:rPr>
              <a:t>Whole setting approach</a:t>
            </a:r>
          </a:p>
        </p:txBody>
      </p:sp>
      <p:sp>
        <p:nvSpPr>
          <p:cNvPr id="7" name="TextBox 6">
            <a:extLst>
              <a:ext uri="{FF2B5EF4-FFF2-40B4-BE49-F238E27FC236}">
                <a16:creationId xmlns:a16="http://schemas.microsoft.com/office/drawing/2014/main" id="{9E95A34F-8E3E-1F6F-0C38-16A4E05C3AFF}"/>
              </a:ext>
            </a:extLst>
          </p:cNvPr>
          <p:cNvSpPr txBox="1"/>
          <p:nvPr/>
        </p:nvSpPr>
        <p:spPr>
          <a:xfrm>
            <a:off x="155986" y="165694"/>
            <a:ext cx="6099586" cy="2031325"/>
          </a:xfrm>
          <a:prstGeom prst="rect">
            <a:avLst/>
          </a:prstGeom>
          <a:noFill/>
        </p:spPr>
        <p:txBody>
          <a:bodyPr wrap="square">
            <a:spAutoFit/>
          </a:bodyPr>
          <a:lstStyle/>
          <a:p>
            <a:r>
              <a:rPr kumimoji="0" lang="en-GB" sz="3600" b="1" i="0" u="none" strike="noStrike" kern="1200" cap="none" spc="0" normalizeH="0" baseline="0" noProof="0">
                <a:ln>
                  <a:noFill/>
                </a:ln>
                <a:solidFill>
                  <a:srgbClr val="E40037"/>
                </a:solidFill>
                <a:effectLst/>
                <a:uLnTx/>
                <a:uFillTx/>
                <a:latin typeface="Aptos" panose="020B0004020202020204" pitchFamily="34" charset="0"/>
                <a:ea typeface="Calibri" panose="020F0502020204030204" pitchFamily="34" charset="0"/>
                <a:cs typeface="+mj-cs"/>
              </a:rPr>
              <a:t>Our whole setting approach is based on the principles of </a:t>
            </a:r>
            <a:br>
              <a:rPr kumimoji="0" lang="en-GB" sz="3600" b="1" i="0" u="none" strike="noStrike" kern="1200" cap="none" spc="0" normalizeH="0" baseline="0" noProof="0">
                <a:ln>
                  <a:noFill/>
                </a:ln>
                <a:solidFill>
                  <a:srgbClr val="E40037"/>
                </a:solidFill>
                <a:effectLst/>
                <a:uLnTx/>
                <a:uFillTx/>
                <a:latin typeface="Aptos" panose="020B0004020202020204" pitchFamily="34" charset="0"/>
                <a:ea typeface="Calibri" panose="020F0502020204030204" pitchFamily="34" charset="0"/>
                <a:cs typeface="+mj-cs"/>
              </a:rPr>
            </a:br>
            <a:r>
              <a:rPr kumimoji="0" lang="en-GB" sz="3600" b="1" i="0" u="none" strike="noStrike" kern="1200" cap="none" spc="0" normalizeH="0" baseline="0" noProof="0">
                <a:ln>
                  <a:noFill/>
                </a:ln>
                <a:solidFill>
                  <a:srgbClr val="E40037"/>
                </a:solidFill>
                <a:effectLst/>
                <a:uLnTx/>
                <a:uFillTx/>
                <a:latin typeface="Aptos" panose="020B0004020202020204" pitchFamily="34" charset="0"/>
                <a:ea typeface="Calibri" panose="020F0502020204030204" pitchFamily="34" charset="0"/>
                <a:cs typeface="+mj-cs"/>
              </a:rPr>
              <a:t>Trauma Perceptive Practice:</a:t>
            </a:r>
            <a:br>
              <a:rPr kumimoji="0" lang="en-GB" sz="2800" b="1" i="0" u="none" strike="noStrike" kern="1200" cap="none" spc="0" normalizeH="0" baseline="0" noProof="0">
                <a:ln>
                  <a:noFill/>
                </a:ln>
                <a:solidFill>
                  <a:srgbClr val="E40037"/>
                </a:solidFill>
                <a:effectLst/>
                <a:uLnTx/>
                <a:uFillTx/>
                <a:latin typeface="Calibri"/>
                <a:ea typeface="Calibri" panose="020F0502020204030204" pitchFamily="34" charset="0"/>
                <a:cs typeface="+mj-cs"/>
              </a:rPr>
            </a:br>
            <a:endParaRPr lang="en-GB"/>
          </a:p>
        </p:txBody>
      </p:sp>
      <p:sp>
        <p:nvSpPr>
          <p:cNvPr id="10" name="TextBox 9">
            <a:extLst>
              <a:ext uri="{FF2B5EF4-FFF2-40B4-BE49-F238E27FC236}">
                <a16:creationId xmlns:a16="http://schemas.microsoft.com/office/drawing/2014/main" id="{36027AA0-FF43-60B8-7308-CFBC7FBE01DB}"/>
              </a:ext>
            </a:extLst>
          </p:cNvPr>
          <p:cNvSpPr txBox="1"/>
          <p:nvPr/>
        </p:nvSpPr>
        <p:spPr>
          <a:xfrm>
            <a:off x="594359" y="2346422"/>
            <a:ext cx="6115722" cy="1557349"/>
          </a:xfrm>
          <a:prstGeom prst="rect">
            <a:avLst/>
          </a:prstGeom>
          <a:noFill/>
        </p:spPr>
        <p:txBody>
          <a:bodyPr wrap="square">
            <a:spAutoFit/>
          </a:bodyPr>
          <a:lstStyle/>
          <a:p>
            <a:pPr marL="457200" marR="0" lvl="0" indent="-457200" algn="just" defTabSz="914400" rtl="0" eaLnBrk="1" fontAlgn="auto" latinLnBrk="0" hangingPunct="1">
              <a:lnSpc>
                <a:spcPct val="100000"/>
              </a:lnSpc>
              <a:spcBef>
                <a:spcPct val="20000"/>
              </a:spcBef>
              <a:spcAft>
                <a:spcPts val="0"/>
              </a:spcAft>
              <a:buClr>
                <a:srgbClr val="4179AA"/>
              </a:buClr>
              <a:buSzTx/>
              <a:buFont typeface="Wingdings" panose="05000000000000000000" pitchFamily="2" charset="2"/>
              <a:buChar char="Ø"/>
              <a:tabLst/>
              <a:defRPr/>
            </a:pPr>
            <a:r>
              <a:rPr kumimoji="0" lang="en-GB" sz="28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mn-cs"/>
              </a:rPr>
              <a:t>Compassion and kindness</a:t>
            </a:r>
          </a:p>
          <a:p>
            <a:pPr marL="457200" marR="0" lvl="0" indent="-457200" algn="just" defTabSz="914400" rtl="0" eaLnBrk="1" fontAlgn="auto" latinLnBrk="0" hangingPunct="1">
              <a:lnSpc>
                <a:spcPct val="100000"/>
              </a:lnSpc>
              <a:spcBef>
                <a:spcPct val="20000"/>
              </a:spcBef>
              <a:spcAft>
                <a:spcPts val="0"/>
              </a:spcAft>
              <a:buClr>
                <a:srgbClr val="4179AA"/>
              </a:buClr>
              <a:buSzTx/>
              <a:buFont typeface="Wingdings" panose="05000000000000000000" pitchFamily="2" charset="2"/>
              <a:buChar char="Ø"/>
              <a:tabLst/>
              <a:defRPr/>
            </a:pPr>
            <a:r>
              <a:rPr kumimoji="0" lang="en-GB" sz="28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mn-cs"/>
              </a:rPr>
              <a:t>Hope</a:t>
            </a:r>
          </a:p>
          <a:p>
            <a:pPr marL="457200" marR="0" lvl="0" indent="-457200" algn="just" defTabSz="914400" rtl="0" eaLnBrk="1" fontAlgn="auto" latinLnBrk="0" hangingPunct="1">
              <a:lnSpc>
                <a:spcPct val="100000"/>
              </a:lnSpc>
              <a:spcBef>
                <a:spcPct val="20000"/>
              </a:spcBef>
              <a:spcAft>
                <a:spcPts val="0"/>
              </a:spcAft>
              <a:buClr>
                <a:srgbClr val="4179AA"/>
              </a:buClr>
              <a:buSzTx/>
              <a:buFont typeface="Wingdings" panose="05000000000000000000" pitchFamily="2" charset="2"/>
              <a:buChar char="Ø"/>
              <a:tabLst/>
              <a:defRPr/>
            </a:pPr>
            <a:r>
              <a:rPr kumimoji="0" lang="en-GB" sz="28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mn-cs"/>
              </a:rPr>
              <a:t>Connection and belonging</a:t>
            </a:r>
            <a:endParaRPr kumimoji="0" lang="en-GB" sz="2800" b="1"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mn-cs"/>
            </a:endParaRPr>
          </a:p>
        </p:txBody>
      </p:sp>
      <p:sp>
        <p:nvSpPr>
          <p:cNvPr id="12" name="TextBox 11">
            <a:extLst>
              <a:ext uri="{FF2B5EF4-FFF2-40B4-BE49-F238E27FC236}">
                <a16:creationId xmlns:a16="http://schemas.microsoft.com/office/drawing/2014/main" id="{8233FE09-DAE3-5A49-E481-7221853D5882}"/>
              </a:ext>
            </a:extLst>
          </p:cNvPr>
          <p:cNvSpPr txBox="1"/>
          <p:nvPr/>
        </p:nvSpPr>
        <p:spPr>
          <a:xfrm>
            <a:off x="274007" y="4419483"/>
            <a:ext cx="6115722" cy="1692771"/>
          </a:xfrm>
          <a:prstGeom prst="rect">
            <a:avLst/>
          </a:prstGeom>
          <a:noFill/>
        </p:spPr>
        <p:txBody>
          <a:bodyPr wrap="square">
            <a:sp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600" b="0" i="1" u="none" strike="noStrike" kern="1200" cap="none" spc="0" normalizeH="0" baseline="0" noProof="0">
                <a:ln>
                  <a:noFill/>
                </a:ln>
                <a:solidFill>
                  <a:prstClr val="black"/>
                </a:solidFill>
                <a:effectLst/>
                <a:highlight>
                  <a:srgbClr val="FFFF00"/>
                </a:highlight>
                <a:uLnTx/>
                <a:uFillTx/>
                <a:latin typeface="Aptos" panose="020B0004020202020204" pitchFamily="34" charset="0"/>
                <a:ea typeface="Calibri" panose="020F0502020204030204" pitchFamily="34" charset="0"/>
                <a:cs typeface="+mn-cs"/>
              </a:rPr>
              <a:t>Delete if setting has not adopted TPP – can replace with setting ethos, values, other information about whole setting approach</a:t>
            </a:r>
            <a:r>
              <a:rPr kumimoji="0" lang="en-GB" sz="26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mn-cs"/>
              </a:rPr>
              <a:t> </a:t>
            </a:r>
          </a:p>
        </p:txBody>
      </p:sp>
    </p:spTree>
    <p:extLst>
      <p:ext uri="{BB962C8B-B14F-4D97-AF65-F5344CB8AC3E}">
        <p14:creationId xmlns:p14="http://schemas.microsoft.com/office/powerpoint/2010/main" val="3629389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618B9-3C37-1579-BF8E-3596483C8F5B}"/>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862AFC8-A50A-675B-DF94-FC1F5B171B7F}"/>
              </a:ext>
              <a:ext uri="{C183D7F6-B498-43B3-948B-1728B52AA6E4}">
                <adec:decorative xmlns:adec="http://schemas.microsoft.com/office/drawing/2017/decorative" val="1"/>
              </a:ext>
            </a:extLst>
          </p:cNvPr>
          <p:cNvSpPr>
            <a:spLocks noGrp="1"/>
          </p:cNvSpPr>
          <p:nvPr>
            <p:ph type="pic" sz="quarter" idx="10"/>
          </p:nvPr>
        </p:nvSpPr>
        <p:spPr>
          <a:xfrm>
            <a:off x="6523885" y="0"/>
            <a:ext cx="5668115" cy="6858000"/>
          </a:xfrm>
          <a:solidFill>
            <a:srgbClr val="4179AA"/>
          </a:solidFill>
          <a:ln>
            <a:solidFill>
              <a:srgbClr val="002060"/>
            </a:solidFill>
          </a:ln>
        </p:spPr>
        <p:txBody>
          <a:bodyPr/>
          <a:lstStyle/>
          <a:p>
            <a:endParaRPr lang="en-GB" dirty="0">
              <a:solidFill>
                <a:srgbClr val="FFFFFF"/>
              </a:solidFill>
            </a:endParaRPr>
          </a:p>
        </p:txBody>
      </p:sp>
      <p:sp>
        <p:nvSpPr>
          <p:cNvPr id="5" name="Title 4">
            <a:extLst>
              <a:ext uri="{FF2B5EF4-FFF2-40B4-BE49-F238E27FC236}">
                <a16:creationId xmlns:a16="http://schemas.microsoft.com/office/drawing/2014/main" id="{DEB56F6C-E165-96A7-C316-08CED591A5B5}"/>
              </a:ext>
              <a:ext uri="{C183D7F6-B498-43B3-948B-1728B52AA6E4}">
                <adec:decorative xmlns:adec="http://schemas.microsoft.com/office/drawing/2017/decorative" val="1"/>
              </a:ext>
            </a:extLst>
          </p:cNvPr>
          <p:cNvSpPr txBox="1">
            <a:spLocks/>
          </p:cNvSpPr>
          <p:nvPr/>
        </p:nvSpPr>
        <p:spPr>
          <a:xfrm>
            <a:off x="7288074" y="1673792"/>
            <a:ext cx="4457252" cy="3139321"/>
          </a:xfrm>
          <a:prstGeom prst="rect">
            <a:avLst/>
          </a:prstGeom>
          <a:solidFill>
            <a:srgbClr val="4179A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134"/>
              </a:spcBef>
              <a:spcAft>
                <a:spcPts val="1134"/>
              </a:spcAft>
              <a:buClrTx/>
              <a:buSzTx/>
              <a:buFont typeface="Arial" panose="020B0604020202020204" pitchFamily="34" charset="0"/>
              <a:buNone/>
              <a:tabLst/>
              <a:defRPr/>
            </a:pPr>
            <a:r>
              <a:rPr kumimoji="0" lang="en-GB" sz="66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Whole setting approach</a:t>
            </a:r>
          </a:p>
        </p:txBody>
      </p:sp>
      <p:sp>
        <p:nvSpPr>
          <p:cNvPr id="9" name="Title 8">
            <a:extLst>
              <a:ext uri="{FF2B5EF4-FFF2-40B4-BE49-F238E27FC236}">
                <a16:creationId xmlns:a16="http://schemas.microsoft.com/office/drawing/2014/main" id="{15DB8428-4C65-FD2A-61AF-3DB5983C6568}"/>
              </a:ext>
              <a:ext uri="{C183D7F6-B498-43B3-948B-1728B52AA6E4}">
                <adec:decorative xmlns:adec="http://schemas.microsoft.com/office/drawing/2017/decorative" val="1"/>
              </a:ext>
            </a:extLst>
          </p:cNvPr>
          <p:cNvSpPr txBox="1">
            <a:spLocks noGrp="1"/>
          </p:cNvSpPr>
          <p:nvPr>
            <p:ph type="title" idx="4294967295"/>
          </p:nvPr>
        </p:nvSpPr>
        <p:spPr>
          <a:xfrm>
            <a:off x="235026" y="134917"/>
            <a:ext cx="358586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E40037"/>
                </a:solidFill>
                <a:effectLst/>
                <a:uLnTx/>
                <a:uFillTx/>
                <a:latin typeface="Aptos"/>
                <a:ea typeface="+mj-ea"/>
                <a:cs typeface="+mj-cs"/>
              </a:rPr>
              <a:t>Key Principles </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TextBox 12">
            <a:extLst>
              <a:ext uri="{FF2B5EF4-FFF2-40B4-BE49-F238E27FC236}">
                <a16:creationId xmlns:a16="http://schemas.microsoft.com/office/drawing/2014/main" id="{032FBFC4-4486-E0EB-5DC5-765F1EC9F3C3}"/>
              </a:ext>
              <a:ext uri="{C183D7F6-B498-43B3-948B-1728B52AA6E4}">
                <adec:decorative xmlns:adec="http://schemas.microsoft.com/office/drawing/2017/decorative" val="1"/>
              </a:ext>
            </a:extLst>
          </p:cNvPr>
          <p:cNvSpPr txBox="1"/>
          <p:nvPr/>
        </p:nvSpPr>
        <p:spPr>
          <a:xfrm>
            <a:off x="123713" y="640913"/>
            <a:ext cx="6099586" cy="6217087"/>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Ø"/>
              <a:tabLst/>
              <a:defRPr/>
            </a:pPr>
            <a:r>
              <a:rPr kumimoji="0" lang="en-GB" sz="1800" b="0" i="0" u="none" strike="noStrike" kern="1200" cap="none" spc="0" normalizeH="0" baseline="0" noProof="0">
                <a:ln>
                  <a:noFill/>
                </a:ln>
                <a:solidFill>
                  <a:srgbClr val="000000"/>
                </a:solidFill>
                <a:effectLst/>
                <a:uLnTx/>
                <a:uFillTx/>
                <a:latin typeface="Aptos"/>
                <a:ea typeface="Calibri"/>
                <a:cs typeface="+mn-cs"/>
              </a:rPr>
              <a:t>HSB is never acceptable and will not be tolerated</a:t>
            </a:r>
          </a:p>
          <a:p>
            <a:pPr marL="342900" marR="0" lvl="0" indent="-342900" algn="just"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Ø"/>
              <a:tabLst/>
              <a:defRPr/>
            </a:pPr>
            <a:endParaRPr kumimoji="0" lang="en-GB" sz="1800" b="0" i="0" u="none" strike="noStrike" kern="1200" cap="none" spc="0" normalizeH="0" baseline="0" noProof="0">
              <a:ln>
                <a:noFill/>
              </a:ln>
              <a:solidFill>
                <a:srgbClr val="000000"/>
              </a:solidFill>
              <a:effectLst/>
              <a:uLnTx/>
              <a:uFillTx/>
              <a:latin typeface="Aptos"/>
              <a:ea typeface="Calibri" panose="020F0502020204030204" pitchFamily="34" charset="0"/>
              <a:cs typeface="+mn-cs"/>
            </a:endParaRPr>
          </a:p>
          <a:p>
            <a:pPr marL="342900" marR="0" lvl="0" indent="-342900" algn="just"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Ø"/>
              <a:tabLst/>
              <a:defRPr/>
            </a:pPr>
            <a:r>
              <a:rPr kumimoji="0" lang="en-GB" sz="1800" b="0" i="0" u="none" strike="noStrike" kern="1200" cap="none" spc="0" normalizeH="0" baseline="0" noProof="0">
                <a:ln>
                  <a:noFill/>
                </a:ln>
                <a:solidFill>
                  <a:srgbClr val="000000"/>
                </a:solidFill>
                <a:effectLst/>
                <a:uLnTx/>
                <a:uFillTx/>
                <a:latin typeface="Aptos"/>
                <a:ea typeface="Calibri"/>
                <a:cs typeface="+mn-cs"/>
              </a:rPr>
              <a:t>HSB will not be normalised or passed off as ‘banter’, ‘just having a laugh’, ‘a part of growing up’, or ‘boys being boys’ </a:t>
            </a:r>
          </a:p>
          <a:p>
            <a:pPr marL="342900" marR="0" lvl="0" indent="-342900" algn="just"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Ø"/>
              <a:tabLst/>
              <a:defRPr/>
            </a:pPr>
            <a:endParaRPr kumimoji="0" lang="en-GB" sz="1800" b="0" i="0" u="none" strike="noStrike" kern="1200" cap="none" spc="0" normalizeH="0" baseline="0" noProof="0">
              <a:ln>
                <a:noFill/>
              </a:ln>
              <a:solidFill>
                <a:srgbClr val="000000"/>
              </a:solidFill>
              <a:effectLst/>
              <a:uLnTx/>
              <a:uFillTx/>
              <a:latin typeface="Aptos"/>
              <a:ea typeface="Calibri" panose="020F0502020204030204" pitchFamily="34" charset="0"/>
              <a:cs typeface="+mn-cs"/>
            </a:endParaRPr>
          </a:p>
          <a:p>
            <a:pPr marL="342900" marR="0" lvl="0" indent="-342900" algn="just"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Ø"/>
              <a:tabLst/>
              <a:defRPr/>
            </a:pPr>
            <a:r>
              <a:rPr kumimoji="0" lang="en-GB" sz="1800" b="0" i="0" u="none" strike="noStrike" kern="1200" cap="none" spc="0" normalizeH="0" baseline="0" noProof="0">
                <a:ln>
                  <a:noFill/>
                </a:ln>
                <a:solidFill>
                  <a:srgbClr val="000000"/>
                </a:solidFill>
                <a:effectLst/>
                <a:uLnTx/>
                <a:uFillTx/>
                <a:latin typeface="Aptos"/>
                <a:ea typeface="Calibri"/>
                <a:cs typeface="+mn-cs"/>
              </a:rPr>
              <a:t>HSB will be challenged by all staff </a:t>
            </a:r>
          </a:p>
          <a:p>
            <a:pPr marL="342900" marR="0" lvl="0" indent="-342900" algn="just"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Ø"/>
              <a:tabLst/>
              <a:defRPr/>
            </a:pPr>
            <a:endParaRPr kumimoji="0" lang="en-GB" sz="1800" b="0" i="0" u="none" strike="noStrike" kern="1200" cap="none" spc="0" normalizeH="0" baseline="0" noProof="0">
              <a:ln>
                <a:noFill/>
              </a:ln>
              <a:solidFill>
                <a:srgbClr val="000000"/>
              </a:solidFill>
              <a:effectLst/>
              <a:uLnTx/>
              <a:uFillTx/>
              <a:latin typeface="Aptos"/>
              <a:ea typeface="Calibri" panose="020F0502020204030204" pitchFamily="34" charset="0"/>
              <a:cs typeface="+mn-cs"/>
            </a:endParaRPr>
          </a:p>
          <a:p>
            <a:pPr marL="342900" marR="0" lvl="0" indent="-342900" algn="just"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Ø"/>
              <a:tabLst/>
              <a:defRPr/>
            </a:pPr>
            <a:r>
              <a:rPr kumimoji="0" lang="en-GB" sz="1800" b="0" i="0" u="none" strike="noStrike" kern="1200" cap="none" spc="0" normalizeH="0" baseline="0" noProof="0">
                <a:ln>
                  <a:noFill/>
                </a:ln>
                <a:solidFill>
                  <a:srgbClr val="000000"/>
                </a:solidFill>
                <a:effectLst/>
                <a:uLnTx/>
                <a:uFillTx/>
                <a:latin typeface="Aptos"/>
                <a:ea typeface="Calibri"/>
                <a:cs typeface="+mn-cs"/>
              </a:rPr>
              <a:t>Pupils should feel safe to report any concerns and be confident these will be taken seriously and responded to in a timely way</a:t>
            </a:r>
          </a:p>
          <a:p>
            <a:pPr marL="342900" marR="0" lvl="0" indent="-342900" algn="just"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Ø"/>
              <a:tabLst/>
              <a:defRPr/>
            </a:pPr>
            <a:endParaRPr kumimoji="0" lang="en-GB" sz="1800" b="0" i="0" u="none" strike="noStrike" kern="1200" cap="none" spc="0" normalizeH="0" baseline="0" noProof="0">
              <a:ln>
                <a:noFill/>
              </a:ln>
              <a:solidFill>
                <a:srgbClr val="000000"/>
              </a:solidFill>
              <a:effectLst/>
              <a:uLnTx/>
              <a:uFillTx/>
              <a:latin typeface="Aptos"/>
              <a:ea typeface="Calibri" panose="020F0502020204030204" pitchFamily="34" charset="0"/>
              <a:cs typeface="+mn-cs"/>
            </a:endParaRPr>
          </a:p>
          <a:p>
            <a:pPr marL="342900" marR="0" lvl="0" indent="-342900" algn="just"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Ø"/>
              <a:tabLst/>
              <a:defRPr/>
            </a:pPr>
            <a:r>
              <a:rPr kumimoji="0" lang="en-GB" sz="1800" b="0" i="0" u="none" strike="noStrike" kern="1200" cap="none" spc="0" normalizeH="0" baseline="0" noProof="0">
                <a:ln>
                  <a:noFill/>
                </a:ln>
                <a:solidFill>
                  <a:srgbClr val="000000"/>
                </a:solidFill>
                <a:effectLst/>
                <a:uLnTx/>
                <a:uFillTx/>
                <a:latin typeface="Aptos"/>
                <a:ea typeface="Calibri"/>
                <a:cs typeface="+mn-cs"/>
              </a:rPr>
              <a:t>Staff are mindful that ‘it could happen here’ and realise that HSB is likely to exist within the setting, even if there have been no reports</a:t>
            </a:r>
          </a:p>
          <a:p>
            <a:pPr marL="342900" marR="0" lvl="0" indent="-342900" algn="just"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Ø"/>
              <a:tabLst/>
              <a:defRPr/>
            </a:pPr>
            <a:endParaRPr kumimoji="0" lang="en-GB" sz="1800" b="0" i="0" u="none" strike="noStrike" kern="1200" cap="none" spc="0" normalizeH="0" baseline="0" noProof="0">
              <a:ln>
                <a:noFill/>
              </a:ln>
              <a:solidFill>
                <a:srgbClr val="000000"/>
              </a:solidFill>
              <a:effectLst/>
              <a:uLnTx/>
              <a:uFillTx/>
              <a:latin typeface="Aptos"/>
              <a:ea typeface="Calibri" panose="020F0502020204030204" pitchFamily="34" charset="0"/>
              <a:cs typeface="+mn-cs"/>
            </a:endParaRPr>
          </a:p>
          <a:p>
            <a:pPr marL="342900" marR="0" lvl="0" indent="-342900" algn="just"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Ø"/>
              <a:tabLst/>
              <a:defRPr/>
            </a:pPr>
            <a:r>
              <a:rPr kumimoji="0" lang="en-GB" sz="1800" b="0" i="0" u="none" strike="noStrike" kern="1200" cap="none" spc="0" normalizeH="0" baseline="0" noProof="0">
                <a:ln>
                  <a:noFill/>
                </a:ln>
                <a:solidFill>
                  <a:srgbClr val="000000"/>
                </a:solidFill>
                <a:effectLst/>
                <a:uLnTx/>
                <a:uFillTx/>
                <a:latin typeface="Aptos"/>
                <a:ea typeface="Calibri"/>
                <a:cs typeface="+mn-cs"/>
              </a:rPr>
              <a:t>Staff understand the importance of challenging inappropriate behaviours between children to ensure the setting environment is safe</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000" b="0" i="0" u="none" strike="noStrike" kern="1200" cap="none" spc="0" normalizeH="0" baseline="0" noProof="0">
              <a:ln>
                <a:noFill/>
              </a:ln>
              <a:solidFill>
                <a:srgbClr val="000000"/>
              </a:solidFill>
              <a:effectLst/>
              <a:uLnTx/>
              <a:uFillTx/>
              <a:latin typeface="Aptos"/>
              <a:ea typeface="Calibri" panose="020F0502020204030204" pitchFamily="34" charset="0"/>
              <a:cs typeface="+mn-cs"/>
            </a:endParaRPr>
          </a:p>
          <a:p>
            <a:pPr marL="285750" marR="0" lvl="0" indent="-285750" algn="just"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Ø"/>
              <a:tabLst/>
              <a:defRPr/>
            </a:pPr>
            <a:r>
              <a:rPr kumimoji="0" lang="en-GB" sz="1800" b="0" i="0" u="none" strike="noStrike" kern="1200" cap="none" spc="0" normalizeH="0" baseline="0" noProof="0">
                <a:ln>
                  <a:noFill/>
                </a:ln>
                <a:solidFill>
                  <a:srgbClr val="000000"/>
                </a:solidFill>
                <a:effectLst/>
                <a:uLnTx/>
                <a:uFillTx/>
                <a:latin typeface="Aptos"/>
                <a:ea typeface="Calibri"/>
                <a:cs typeface="+mn-cs"/>
              </a:rPr>
              <a:t>The setting is a safe environment for CYP (and adults!) and they are educated to recognise inappropriate behaviour – appropriate behaviour is modelled</a:t>
            </a:r>
          </a:p>
        </p:txBody>
      </p:sp>
    </p:spTree>
    <p:extLst>
      <p:ext uri="{BB962C8B-B14F-4D97-AF65-F5344CB8AC3E}">
        <p14:creationId xmlns:p14="http://schemas.microsoft.com/office/powerpoint/2010/main" val="1724490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1E8F5-1E99-2B3D-FD93-CFFAF489D8FD}"/>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97E9448-5BD9-6CA3-15FB-055A8A3FB980}"/>
              </a:ext>
            </a:extLst>
          </p:cNvPr>
          <p:cNvSpPr>
            <a:spLocks noGrp="1"/>
          </p:cNvSpPr>
          <p:nvPr>
            <p:ph type="pic" sz="quarter" idx="10"/>
          </p:nvPr>
        </p:nvSpPr>
        <p:spPr>
          <a:xfrm>
            <a:off x="6523885" y="0"/>
            <a:ext cx="5668115" cy="6858000"/>
          </a:xfrm>
          <a:solidFill>
            <a:srgbClr val="4179AA"/>
          </a:solidFill>
          <a:ln>
            <a:solidFill>
              <a:srgbClr val="002060"/>
            </a:solidFill>
          </a:ln>
        </p:spPr>
        <p:txBody>
          <a:bodyPr/>
          <a:lstStyle/>
          <a:p>
            <a:endParaRPr lang="en-GB">
              <a:solidFill>
                <a:srgbClr val="FFFFFF"/>
              </a:solidFill>
            </a:endParaRPr>
          </a:p>
        </p:txBody>
      </p:sp>
      <p:sp>
        <p:nvSpPr>
          <p:cNvPr id="5" name="Title 4">
            <a:extLst>
              <a:ext uri="{FF2B5EF4-FFF2-40B4-BE49-F238E27FC236}">
                <a16:creationId xmlns:a16="http://schemas.microsoft.com/office/drawing/2014/main" id="{88AB3317-B9CE-5A77-4414-7475C6F902C2}"/>
              </a:ext>
            </a:extLst>
          </p:cNvPr>
          <p:cNvSpPr txBox="1">
            <a:spLocks noGrp="1"/>
          </p:cNvSpPr>
          <p:nvPr>
            <p:ph type="title" idx="4294967295"/>
          </p:nvPr>
        </p:nvSpPr>
        <p:spPr>
          <a:xfrm>
            <a:off x="7064737" y="1692222"/>
            <a:ext cx="4903926" cy="2123658"/>
          </a:xfrm>
          <a:prstGeom prst="rect">
            <a:avLst/>
          </a:prstGeom>
          <a:solidFill>
            <a:srgbClr val="4179A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134"/>
              </a:spcBef>
              <a:spcAft>
                <a:spcPts val="1134"/>
              </a:spcAft>
              <a:buClrTx/>
              <a:buSzTx/>
              <a:buFont typeface="Arial" panose="020B0604020202020204" pitchFamily="34" charset="0"/>
              <a:buNone/>
              <a:tabLst/>
              <a:defRPr/>
            </a:pPr>
            <a:r>
              <a:rPr kumimoji="0" lang="en-GB" sz="6600" b="1" i="0" u="none" strike="noStrike" kern="1200" cap="none" spc="0" normalizeH="0" baseline="0" noProof="0">
                <a:ln>
                  <a:noFill/>
                </a:ln>
                <a:solidFill>
                  <a:prstClr val="white"/>
                </a:solidFill>
                <a:effectLst/>
                <a:uLnTx/>
                <a:uFillTx/>
                <a:latin typeface="Aptos"/>
                <a:ea typeface="+mn-ea"/>
                <a:cs typeface="+mn-cs"/>
              </a:rPr>
              <a:t>Responding to HSB</a:t>
            </a:r>
          </a:p>
        </p:txBody>
      </p:sp>
      <p:sp>
        <p:nvSpPr>
          <p:cNvPr id="8" name="TextBox 7">
            <a:extLst>
              <a:ext uri="{FF2B5EF4-FFF2-40B4-BE49-F238E27FC236}">
                <a16:creationId xmlns:a16="http://schemas.microsoft.com/office/drawing/2014/main" id="{D480F884-7A46-D099-BDE6-501C3F260F1F}"/>
              </a:ext>
            </a:extLst>
          </p:cNvPr>
          <p:cNvSpPr txBox="1"/>
          <p:nvPr/>
        </p:nvSpPr>
        <p:spPr>
          <a:xfrm>
            <a:off x="71872" y="6894"/>
            <a:ext cx="6228676" cy="6143220"/>
          </a:xfrm>
          <a:prstGeom prst="rect">
            <a:avLst/>
          </a:prstGeom>
          <a:noFill/>
        </p:spPr>
        <p:txBody>
          <a:bodyPr wrap="square">
            <a:spAutoFit/>
          </a:bodyPr>
          <a:lstStyle/>
          <a:p>
            <a:pPr marL="342900" marR="0" lvl="0" indent="-342900" algn="just" defTabSz="914400" rtl="0" eaLnBrk="1" fontAlgn="auto" latinLnBrk="0" hangingPunct="1">
              <a:lnSpc>
                <a:spcPct val="115000"/>
              </a:lnSpc>
              <a:spcBef>
                <a:spcPct val="20000"/>
              </a:spcBef>
              <a:spcAft>
                <a:spcPts val="1000"/>
              </a:spcAft>
              <a:buClr>
                <a:srgbClr val="4179AA"/>
              </a:buClr>
              <a:buSzTx/>
              <a:buFont typeface="Wingdings" panose="05000000000000000000" pitchFamily="2" charset="2"/>
              <a:buChar char="Ø"/>
              <a:tabLst/>
              <a:defRPr/>
            </a:pPr>
            <a:r>
              <a:rPr kumimoji="0" lang="en-GB" sz="2000" b="0" i="0" u="none" strike="noStrike" kern="1200" cap="none" spc="0" normalizeH="0" baseline="0" noProof="0">
                <a:ln>
                  <a:noFill/>
                </a:ln>
                <a:solidFill>
                  <a:prstClr val="black"/>
                </a:solidFill>
                <a:effectLst/>
                <a:uLnTx/>
                <a:uFillTx/>
                <a:latin typeface="Aptos"/>
                <a:ea typeface="Calibri"/>
                <a:cs typeface="+mn-cs"/>
              </a:rPr>
              <a:t>Our approach to HSB is aligned to our safeguarding procedures</a:t>
            </a:r>
          </a:p>
          <a:p>
            <a:pPr marL="342900" marR="0" lvl="0" indent="-342900" algn="just" defTabSz="914400" rtl="0" eaLnBrk="1" fontAlgn="auto" latinLnBrk="0" hangingPunct="1">
              <a:lnSpc>
                <a:spcPct val="115000"/>
              </a:lnSpc>
              <a:spcBef>
                <a:spcPct val="20000"/>
              </a:spcBef>
              <a:spcAft>
                <a:spcPts val="1000"/>
              </a:spcAft>
              <a:buClr>
                <a:srgbClr val="4179AA"/>
              </a:buClr>
              <a:buSzTx/>
              <a:buFont typeface="Wingdings" panose="05000000000000000000" pitchFamily="2" charset="2"/>
              <a:buChar char="Ø"/>
              <a:tabLst/>
              <a:defRPr/>
            </a:pPr>
            <a:r>
              <a:rPr kumimoji="0" lang="en-GB" sz="2000" b="0" i="0" u="none" strike="noStrike" kern="1200" cap="none" spc="0" normalizeH="0" baseline="0" noProof="0">
                <a:ln>
                  <a:noFill/>
                </a:ln>
                <a:solidFill>
                  <a:prstClr val="black"/>
                </a:solidFill>
                <a:effectLst/>
                <a:uLnTx/>
                <a:uFillTx/>
                <a:latin typeface="Aptos"/>
                <a:ea typeface="Calibri"/>
                <a:cs typeface="+mn-cs"/>
              </a:rPr>
              <a:t>Any adult in the setting must know how to respond if they observe an incident or receive a disclosure of HSB</a:t>
            </a:r>
          </a:p>
          <a:p>
            <a:pPr marL="342900" marR="0" lvl="0" indent="-342900" algn="just" defTabSz="914400" rtl="0" eaLnBrk="1" fontAlgn="auto" latinLnBrk="0" hangingPunct="1">
              <a:lnSpc>
                <a:spcPct val="115000"/>
              </a:lnSpc>
              <a:spcBef>
                <a:spcPct val="20000"/>
              </a:spcBef>
              <a:spcAft>
                <a:spcPts val="1000"/>
              </a:spcAft>
              <a:buClr>
                <a:srgbClr val="4179AA"/>
              </a:buClr>
              <a:buSzTx/>
              <a:buFont typeface="Wingdings" panose="05000000000000000000" pitchFamily="2" charset="2"/>
              <a:buChar char="Ø"/>
              <a:tabLst/>
              <a:defRPr/>
            </a:pPr>
            <a:r>
              <a:rPr kumimoji="0" lang="en-GB" sz="2000" b="0" i="0" u="none" strike="noStrike" kern="1200" cap="none" spc="0" normalizeH="0" baseline="0" noProof="0">
                <a:ln>
                  <a:noFill/>
                </a:ln>
                <a:solidFill>
                  <a:prstClr val="black"/>
                </a:solidFill>
                <a:effectLst/>
                <a:uLnTx/>
                <a:uFillTx/>
                <a:latin typeface="Aptos"/>
                <a:ea typeface="Calibri"/>
                <a:cs typeface="+mn-cs"/>
              </a:rPr>
              <a:t>The initial response to incidents or disclosures of HSB is very important - all concerns must be taken seriously and responded to in a sensitive way</a:t>
            </a:r>
          </a:p>
          <a:p>
            <a:pPr marL="342900" marR="0" lvl="0" indent="-342900" algn="just" defTabSz="914400" rtl="0" eaLnBrk="1" fontAlgn="auto" latinLnBrk="0" hangingPunct="1">
              <a:lnSpc>
                <a:spcPct val="115000"/>
              </a:lnSpc>
              <a:spcBef>
                <a:spcPct val="20000"/>
              </a:spcBef>
              <a:spcAft>
                <a:spcPts val="1000"/>
              </a:spcAft>
              <a:buClr>
                <a:srgbClr val="4179AA"/>
              </a:buClr>
              <a:buSzTx/>
              <a:buFont typeface="Wingdings" panose="05000000000000000000" pitchFamily="2" charset="2"/>
              <a:buChar char="Ø"/>
              <a:tabLst/>
              <a:defRPr/>
            </a:pPr>
            <a:r>
              <a:rPr kumimoji="0" lang="en-GB" sz="2000" b="0" i="0" u="none" strike="noStrike" kern="1200" cap="none" spc="0" normalizeH="0" baseline="0" noProof="0">
                <a:ln>
                  <a:noFill/>
                </a:ln>
                <a:solidFill>
                  <a:prstClr val="black"/>
                </a:solidFill>
                <a:effectLst/>
                <a:uLnTx/>
                <a:uFillTx/>
                <a:latin typeface="Aptos"/>
                <a:ea typeface="Calibri"/>
                <a:cs typeface="+mn-cs"/>
              </a:rPr>
              <a:t>CYP should be made to feel comfortable to disclose further information at a future date if needed, as it is recognised that they may not feel comfortable to disclose all information at once</a:t>
            </a:r>
          </a:p>
          <a:p>
            <a:pPr marL="342900" marR="0" lvl="0" indent="-342900" algn="just" defTabSz="914400" rtl="0" eaLnBrk="1" fontAlgn="auto" latinLnBrk="0" hangingPunct="1">
              <a:lnSpc>
                <a:spcPct val="115000"/>
              </a:lnSpc>
              <a:spcBef>
                <a:spcPct val="20000"/>
              </a:spcBef>
              <a:spcAft>
                <a:spcPts val="1000"/>
              </a:spcAft>
              <a:buClr>
                <a:srgbClr val="4179AA"/>
              </a:buClr>
              <a:buSzTx/>
              <a:buFont typeface="Wingdings" panose="05000000000000000000" pitchFamily="2" charset="2"/>
              <a:buChar char="Ø"/>
              <a:tabLst/>
              <a:defRPr/>
            </a:pPr>
            <a:r>
              <a:rPr kumimoji="0" lang="en-GB" sz="2000" b="0" i="0" u="none" strike="noStrike" kern="1200" cap="none" spc="0" normalizeH="0" baseline="0" noProof="0">
                <a:ln>
                  <a:noFill/>
                </a:ln>
                <a:solidFill>
                  <a:prstClr val="black"/>
                </a:solidFill>
                <a:effectLst/>
                <a:uLnTx/>
                <a:uFillTx/>
                <a:latin typeface="Aptos"/>
                <a:ea typeface="Calibri"/>
                <a:cs typeface="+mn-cs"/>
              </a:rPr>
              <a:t>The DfE recommends that, where possible, two members of staff should manage a report of HSB, and one should preferably be a DSL or DDSL</a:t>
            </a:r>
          </a:p>
        </p:txBody>
      </p:sp>
    </p:spTree>
    <p:extLst>
      <p:ext uri="{BB962C8B-B14F-4D97-AF65-F5344CB8AC3E}">
        <p14:creationId xmlns:p14="http://schemas.microsoft.com/office/powerpoint/2010/main" val="3176810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A5B05-E4C1-B9EB-5942-809386D4EC04}"/>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763090D-670A-D2C9-B330-B8A9772AC302}"/>
              </a:ext>
            </a:extLst>
          </p:cNvPr>
          <p:cNvSpPr>
            <a:spLocks noGrp="1"/>
          </p:cNvSpPr>
          <p:nvPr>
            <p:ph type="pic" sz="quarter" idx="10"/>
          </p:nvPr>
        </p:nvSpPr>
        <p:spPr>
          <a:xfrm>
            <a:off x="6523885" y="-44349"/>
            <a:ext cx="5668115" cy="6858000"/>
          </a:xfrm>
          <a:solidFill>
            <a:srgbClr val="4179AA"/>
          </a:solidFill>
          <a:ln>
            <a:solidFill>
              <a:srgbClr val="002060"/>
            </a:solidFill>
          </a:ln>
        </p:spPr>
        <p:txBody>
          <a:bodyPr/>
          <a:lstStyle/>
          <a:p>
            <a:endParaRPr lang="en-GB" dirty="0">
              <a:solidFill>
                <a:srgbClr val="FFFFFF"/>
              </a:solidFill>
            </a:endParaRPr>
          </a:p>
        </p:txBody>
      </p:sp>
      <p:sp>
        <p:nvSpPr>
          <p:cNvPr id="5" name="Title 4">
            <a:extLst>
              <a:ext uri="{FF2B5EF4-FFF2-40B4-BE49-F238E27FC236}">
                <a16:creationId xmlns:a16="http://schemas.microsoft.com/office/drawing/2014/main" id="{EE37870E-E27E-949B-FAF2-94BC60A3D3F4}"/>
              </a:ext>
            </a:extLst>
          </p:cNvPr>
          <p:cNvSpPr txBox="1">
            <a:spLocks noGrp="1"/>
          </p:cNvSpPr>
          <p:nvPr>
            <p:ph type="title" idx="4294967295"/>
          </p:nvPr>
        </p:nvSpPr>
        <p:spPr>
          <a:xfrm>
            <a:off x="7412959" y="1559070"/>
            <a:ext cx="4457253" cy="3139321"/>
          </a:xfrm>
          <a:prstGeom prst="rect">
            <a:avLst/>
          </a:prstGeom>
          <a:solidFill>
            <a:srgbClr val="4179A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134"/>
              </a:spcBef>
              <a:spcAft>
                <a:spcPts val="1134"/>
              </a:spcAft>
              <a:buClrTx/>
              <a:buSzTx/>
              <a:buFont typeface="Arial" panose="020B0604020202020204" pitchFamily="34" charset="0"/>
              <a:buNone/>
              <a:tabLst/>
              <a:defRPr/>
            </a:pPr>
            <a:r>
              <a:rPr kumimoji="0" lang="en-GB" sz="6600" b="1" i="0" u="none" strike="noStrike" kern="1200" cap="none" spc="0" normalizeH="0" baseline="0" noProof="0">
                <a:ln>
                  <a:noFill/>
                </a:ln>
                <a:solidFill>
                  <a:prstClr val="white"/>
                </a:solidFill>
                <a:effectLst/>
                <a:uLnTx/>
                <a:uFillTx/>
                <a:latin typeface="Aptos"/>
                <a:ea typeface="+mn-ea"/>
                <a:cs typeface="+mn-cs"/>
              </a:rPr>
              <a:t>Staff response to HSB</a:t>
            </a:r>
          </a:p>
        </p:txBody>
      </p:sp>
      <p:sp>
        <p:nvSpPr>
          <p:cNvPr id="8" name="TextBox 7">
            <a:extLst>
              <a:ext uri="{FF2B5EF4-FFF2-40B4-BE49-F238E27FC236}">
                <a16:creationId xmlns:a16="http://schemas.microsoft.com/office/drawing/2014/main" id="{CC70FF6D-51BA-2297-F657-29E5ACDC2A1E}"/>
              </a:ext>
            </a:extLst>
          </p:cNvPr>
          <p:cNvSpPr txBox="1"/>
          <p:nvPr/>
        </p:nvSpPr>
        <p:spPr>
          <a:xfrm>
            <a:off x="212194" y="21536"/>
            <a:ext cx="5668116" cy="717119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4179AA"/>
              </a:buClr>
              <a:buSzTx/>
              <a:buFontTx/>
              <a:buNone/>
              <a:tabLst/>
              <a:defRPr/>
            </a:pPr>
            <a:r>
              <a:rPr kumimoji="0" lang="en-GB" sz="2000" b="0" i="0" u="none" strike="noStrike" kern="1200" cap="none" spc="0" normalizeH="0" baseline="0" noProof="0">
                <a:ln>
                  <a:noFill/>
                </a:ln>
                <a:solidFill>
                  <a:srgbClr val="000000"/>
                </a:solidFill>
                <a:effectLst/>
                <a:uLnTx/>
                <a:uFillTx/>
                <a:latin typeface="Aptos"/>
                <a:ea typeface="Calibri"/>
                <a:cs typeface="Arial"/>
              </a:rPr>
              <a:t>Staff taking a report should </a:t>
            </a:r>
            <a:r>
              <a:rPr kumimoji="0" lang="en-GB" sz="2000" b="1" i="0" u="none" strike="noStrike" kern="1200" cap="none" spc="0" normalizeH="0" baseline="0" noProof="0">
                <a:ln>
                  <a:noFill/>
                </a:ln>
                <a:solidFill>
                  <a:srgbClr val="000000"/>
                </a:solidFill>
                <a:effectLst/>
                <a:uLnTx/>
                <a:uFillTx/>
                <a:latin typeface="Aptos"/>
                <a:ea typeface="Calibri"/>
                <a:cs typeface="Arial"/>
              </a:rPr>
              <a:t>never</a:t>
            </a:r>
            <a:r>
              <a:rPr kumimoji="0" lang="en-GB" sz="2000" b="0" i="0" u="none" strike="noStrike" kern="1200" cap="none" spc="0" normalizeH="0" baseline="0" noProof="0">
                <a:ln>
                  <a:noFill/>
                </a:ln>
                <a:solidFill>
                  <a:srgbClr val="000000"/>
                </a:solidFill>
                <a:effectLst/>
                <a:uLnTx/>
                <a:uFillTx/>
                <a:latin typeface="Aptos"/>
                <a:ea typeface="Calibri"/>
                <a:cs typeface="Arial"/>
              </a:rPr>
              <a:t> promise confidentiality.  </a:t>
            </a:r>
            <a:r>
              <a:rPr kumimoji="0" lang="en-GB" sz="2000" b="0" i="0" u="none" strike="noStrike" kern="1200" cap="none" spc="0" normalizeH="0" baseline="0" noProof="0">
                <a:ln>
                  <a:noFill/>
                </a:ln>
                <a:solidFill>
                  <a:srgbClr val="000000"/>
                </a:solidFill>
                <a:effectLst/>
                <a:uLnTx/>
                <a:uFillTx/>
                <a:latin typeface="Aptos"/>
                <a:ea typeface="+mn-ea"/>
                <a:cs typeface="+mn-cs"/>
              </a:rPr>
              <a:t>Staff should:</a:t>
            </a:r>
          </a:p>
          <a:p>
            <a:pPr marL="285750" marR="0" lvl="0" indent="-285750" algn="just"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Ø"/>
              <a:tabLst/>
              <a:defRPr/>
            </a:pPr>
            <a:endParaRPr kumimoji="0" lang="en-GB" sz="2000" b="0" i="0" u="none" strike="noStrike" kern="1200" cap="none" spc="0" normalizeH="0" baseline="0" noProof="0">
              <a:ln>
                <a:noFill/>
              </a:ln>
              <a:solidFill>
                <a:srgbClr val="000000"/>
              </a:solidFill>
              <a:effectLst/>
              <a:uLnTx/>
              <a:uFillTx/>
              <a:latin typeface="Aptos"/>
              <a:ea typeface="+mn-ea"/>
              <a:cs typeface="+mn-cs"/>
            </a:endParaRPr>
          </a:p>
          <a:p>
            <a:pPr marL="285750" marR="0" lvl="0" indent="-285750" algn="just"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Ø"/>
              <a:tabLst/>
              <a:defRPr/>
            </a:pPr>
            <a:r>
              <a:rPr lang="en-GB" sz="2000">
                <a:solidFill>
                  <a:srgbClr val="000000"/>
                </a:solidFill>
                <a:latin typeface="Aptos"/>
              </a:rPr>
              <a:t>e</a:t>
            </a:r>
            <a:r>
              <a:rPr kumimoji="0" lang="en-GB" sz="2000" b="0" i="0" u="none" strike="noStrike" kern="1200" cap="none" spc="0" normalizeH="0" baseline="0" noProof="0" err="1">
                <a:ln>
                  <a:noFill/>
                </a:ln>
                <a:solidFill>
                  <a:srgbClr val="000000"/>
                </a:solidFill>
                <a:effectLst/>
                <a:uLnTx/>
                <a:uFillTx/>
                <a:latin typeface="Aptos"/>
                <a:ea typeface="+mn-ea"/>
                <a:cs typeface="+mn-cs"/>
              </a:rPr>
              <a:t>nsure</a:t>
            </a:r>
            <a:r>
              <a:rPr kumimoji="0" lang="en-GB" sz="2000" b="0" i="0" u="none" strike="noStrike" kern="1200" cap="none" spc="0" normalizeH="0" baseline="0" noProof="0">
                <a:ln>
                  <a:noFill/>
                </a:ln>
                <a:solidFill>
                  <a:srgbClr val="000000"/>
                </a:solidFill>
                <a:effectLst/>
                <a:uLnTx/>
                <a:uFillTx/>
                <a:latin typeface="Aptos"/>
                <a:ea typeface="+mn-ea"/>
                <a:cs typeface="+mn-cs"/>
              </a:rPr>
              <a:t> the child feels comfortable, listen carefully to the child, reflecting back, using the child’s language and being non-judgemental</a:t>
            </a:r>
          </a:p>
          <a:p>
            <a:pPr marL="285750" marR="0" lvl="0" indent="-285750" algn="just"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Ø"/>
              <a:tabLst/>
              <a:defRPr/>
            </a:pPr>
            <a:endParaRPr kumimoji="0" lang="en-GB" sz="2000" b="0" i="0" u="none" strike="noStrike" kern="1200" cap="none" spc="0" normalizeH="0" baseline="0" noProof="0">
              <a:ln>
                <a:noFill/>
              </a:ln>
              <a:solidFill>
                <a:srgbClr val="000000"/>
              </a:solidFill>
              <a:effectLst/>
              <a:uLnTx/>
              <a:uFillTx/>
              <a:latin typeface="Aptos"/>
              <a:ea typeface="+mn-ea"/>
              <a:cs typeface="+mn-cs"/>
            </a:endParaRPr>
          </a:p>
          <a:p>
            <a:pPr marL="285750" marR="0" lvl="0" indent="-285750" algn="just"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Ø"/>
              <a:tabLst/>
              <a:defRPr/>
            </a:pPr>
            <a:r>
              <a:rPr kumimoji="0" lang="en-GB" sz="2000" b="0" i="0" u="none" strike="noStrike" kern="1200" cap="none" spc="0" normalizeH="0" baseline="0" noProof="0">
                <a:ln>
                  <a:noFill/>
                </a:ln>
                <a:solidFill>
                  <a:srgbClr val="000000"/>
                </a:solidFill>
                <a:effectLst/>
                <a:uLnTx/>
                <a:uFillTx/>
                <a:latin typeface="Aptos"/>
                <a:ea typeface="+mn-ea"/>
                <a:cs typeface="+mn-cs"/>
              </a:rPr>
              <a:t>be clear about boundaries and how the report will be progressed</a:t>
            </a:r>
          </a:p>
          <a:p>
            <a:pPr marL="285750" marR="0" lvl="0" indent="-285750" algn="just"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Ø"/>
              <a:tabLst/>
              <a:defRPr/>
            </a:pPr>
            <a:endParaRPr kumimoji="0" lang="en-GB" sz="2000" b="0" i="0" u="none" strike="noStrike" kern="1200" cap="none" spc="0" normalizeH="0" baseline="0" noProof="0">
              <a:ln>
                <a:noFill/>
              </a:ln>
              <a:solidFill>
                <a:srgbClr val="000000"/>
              </a:solidFill>
              <a:effectLst/>
              <a:uLnTx/>
              <a:uFillTx/>
              <a:latin typeface="Aptos"/>
              <a:ea typeface="+mn-ea"/>
              <a:cs typeface="+mn-cs"/>
            </a:endParaRPr>
          </a:p>
          <a:p>
            <a:pPr marL="285750" marR="0" lvl="0" indent="-285750" algn="just"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Ø"/>
              <a:tabLst/>
              <a:defRPr/>
            </a:pPr>
            <a:r>
              <a:rPr kumimoji="0" lang="en-GB" sz="2000" b="0" i="0" u="none" strike="noStrike" kern="1200" cap="none" spc="0" normalizeH="0" baseline="0" noProof="0">
                <a:ln>
                  <a:noFill/>
                </a:ln>
                <a:solidFill>
                  <a:srgbClr val="000000"/>
                </a:solidFill>
                <a:effectLst/>
                <a:uLnTx/>
                <a:uFillTx/>
                <a:latin typeface="Aptos"/>
                <a:ea typeface="+mn-ea"/>
                <a:cs typeface="+mn-cs"/>
              </a:rPr>
              <a:t>not ask leading questions and only prompt the child where necessary with open questions – where, when, what</a:t>
            </a:r>
          </a:p>
          <a:p>
            <a:pPr marL="285750" marR="0" lvl="0" indent="-285750" algn="just"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Ø"/>
              <a:tabLst/>
              <a:defRPr/>
            </a:pPr>
            <a:endParaRPr kumimoji="0" lang="en-GB" sz="2000" b="0" i="0" u="none" strike="noStrike" kern="1200" cap="none" spc="0" normalizeH="0" baseline="0" noProof="0">
              <a:ln>
                <a:noFill/>
              </a:ln>
              <a:solidFill>
                <a:srgbClr val="000000"/>
              </a:solidFill>
              <a:effectLst/>
              <a:uLnTx/>
              <a:uFillTx/>
              <a:latin typeface="Aptos"/>
              <a:ea typeface="+mn-ea"/>
              <a:cs typeface="+mn-cs"/>
            </a:endParaRPr>
          </a:p>
          <a:p>
            <a:pPr marL="285750" marR="0" lvl="0" indent="-285750" algn="just"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Ø"/>
              <a:tabLst/>
              <a:defRPr/>
            </a:pPr>
            <a:r>
              <a:rPr kumimoji="0" lang="en-GB" sz="2000" b="0" i="0" u="none" strike="noStrike" kern="1200" cap="none" spc="0" normalizeH="0" baseline="0" noProof="0">
                <a:ln>
                  <a:noFill/>
                </a:ln>
                <a:solidFill>
                  <a:srgbClr val="000000"/>
                </a:solidFill>
                <a:effectLst/>
                <a:uLnTx/>
                <a:uFillTx/>
                <a:latin typeface="Aptos"/>
                <a:ea typeface="Calibri"/>
                <a:cs typeface="+mn-cs"/>
              </a:rPr>
              <a:t>record in line with the setting’s safeguarding procedures and report immediately to the DSL</a:t>
            </a:r>
          </a:p>
          <a:p>
            <a:pPr marL="285750" marR="0" lvl="0" indent="-285750" algn="just"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Ø"/>
              <a:tabLst/>
              <a:defRPr/>
            </a:pPr>
            <a:endParaRPr kumimoji="0" lang="en-GB" sz="2000" b="0" i="0" u="none" strike="noStrike" kern="1200" cap="none" spc="0" normalizeH="0" baseline="0" noProof="0">
              <a:ln>
                <a:noFill/>
              </a:ln>
              <a:solidFill>
                <a:srgbClr val="000000"/>
              </a:solidFill>
              <a:effectLst/>
              <a:uLnTx/>
              <a:uFillTx/>
              <a:latin typeface="Aptos"/>
              <a:ea typeface="Calibri"/>
              <a:cs typeface="+mn-cs"/>
            </a:endParaRPr>
          </a:p>
          <a:p>
            <a:pPr algn="ctr">
              <a:buClr>
                <a:srgbClr val="4179AA"/>
              </a:buClr>
              <a:defRPr/>
            </a:pPr>
            <a:r>
              <a:rPr lang="en-GB" sz="2000" i="1">
                <a:solidFill>
                  <a:srgbClr val="0070C0"/>
                </a:solidFill>
                <a:latin typeface="Aptos"/>
              </a:rPr>
              <a:t>It is important to note that whilst leading questions should be avoided, staff can ask children if they have been harmed and what the nature of that harm was – they should establish facts</a:t>
            </a:r>
          </a:p>
          <a:p>
            <a:pPr marL="285750" marR="0" lvl="0" indent="-285750" algn="just"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Ø"/>
              <a:tabLst/>
              <a:defRPr/>
            </a:pPr>
            <a:endParaRPr kumimoji="0" lang="en-GB" sz="2000" b="0" i="0" u="none" strike="noStrike" kern="1200" cap="none" spc="0" normalizeH="0" baseline="0" noProof="0">
              <a:ln>
                <a:noFill/>
              </a:ln>
              <a:solidFill>
                <a:srgbClr val="000000"/>
              </a:solidFill>
              <a:effectLst/>
              <a:uLnTx/>
              <a:uFillTx/>
              <a:latin typeface="Aptos"/>
              <a:ea typeface="Calibri"/>
              <a:cs typeface="+mn-cs"/>
            </a:endParaRPr>
          </a:p>
        </p:txBody>
      </p:sp>
    </p:spTree>
    <p:extLst>
      <p:ext uri="{BB962C8B-B14F-4D97-AF65-F5344CB8AC3E}">
        <p14:creationId xmlns:p14="http://schemas.microsoft.com/office/powerpoint/2010/main" val="1041610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B4127-CAF3-7BF8-1274-9010297B9D64}"/>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7DF0636-867B-3D03-49F9-26C74AA2F1AB}"/>
              </a:ext>
              <a:ext uri="{C183D7F6-B498-43B3-948B-1728B52AA6E4}">
                <adec:decorative xmlns:adec="http://schemas.microsoft.com/office/drawing/2017/decorative" val="1"/>
              </a:ext>
            </a:extLst>
          </p:cNvPr>
          <p:cNvSpPr>
            <a:spLocks noGrp="1"/>
          </p:cNvSpPr>
          <p:nvPr>
            <p:ph type="pic" sz="quarter" idx="10"/>
          </p:nvPr>
        </p:nvSpPr>
        <p:spPr>
          <a:xfrm>
            <a:off x="6523885" y="0"/>
            <a:ext cx="5668115" cy="6858000"/>
          </a:xfrm>
          <a:solidFill>
            <a:srgbClr val="4179AA"/>
          </a:solidFill>
          <a:ln>
            <a:solidFill>
              <a:srgbClr val="002060"/>
            </a:solidFill>
          </a:ln>
        </p:spPr>
        <p:txBody>
          <a:bodyPr/>
          <a:lstStyle/>
          <a:p>
            <a:endParaRPr lang="en-GB" dirty="0">
              <a:solidFill>
                <a:srgbClr val="FFFFFF"/>
              </a:solidFill>
            </a:endParaRPr>
          </a:p>
        </p:txBody>
      </p:sp>
      <p:sp>
        <p:nvSpPr>
          <p:cNvPr id="5" name="Title 4">
            <a:extLst>
              <a:ext uri="{FF2B5EF4-FFF2-40B4-BE49-F238E27FC236}">
                <a16:creationId xmlns:a16="http://schemas.microsoft.com/office/drawing/2014/main" id="{E0AC49E2-1BF5-8A26-04F5-A7FFB4E1B4A6}"/>
              </a:ext>
              <a:ext uri="{C183D7F6-B498-43B3-948B-1728B52AA6E4}">
                <adec:decorative xmlns:adec="http://schemas.microsoft.com/office/drawing/2017/decorative" val="1"/>
              </a:ext>
            </a:extLst>
          </p:cNvPr>
          <p:cNvSpPr txBox="1">
            <a:spLocks noGrp="1"/>
          </p:cNvSpPr>
          <p:nvPr>
            <p:ph type="title" idx="4294967295"/>
          </p:nvPr>
        </p:nvSpPr>
        <p:spPr>
          <a:xfrm>
            <a:off x="134471" y="104139"/>
            <a:ext cx="6168358" cy="14773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E40037"/>
                </a:solidFill>
                <a:effectLst/>
                <a:uLnTx/>
                <a:uFillTx/>
                <a:latin typeface="Aptos"/>
                <a:ea typeface="MS Gothic"/>
                <a:cs typeface="Times New Roman"/>
              </a:rPr>
              <a:t>Role of DSL following a report of incident/disclosure</a:t>
            </a:r>
            <a:br>
              <a:rPr kumimoji="0" lang="en-GB" sz="3600" b="1" i="0" u="none" strike="noStrike" kern="1200" cap="none" spc="0" normalizeH="0" baseline="0" noProof="0">
                <a:ln>
                  <a:noFill/>
                </a:ln>
                <a:solidFill>
                  <a:srgbClr val="E40037"/>
                </a:solidFill>
                <a:effectLst/>
                <a:uLnTx/>
                <a:uFillTx/>
                <a:latin typeface="Calibri"/>
                <a:ea typeface="MS Gothic" panose="020B0609070205080204" pitchFamily="49" charset="-128"/>
                <a:cs typeface="Times New Roman" panose="02020603050405020304" pitchFamily="18" charset="0"/>
              </a:rPr>
            </a:b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Box 3">
            <a:extLst>
              <a:ext uri="{FF2B5EF4-FFF2-40B4-BE49-F238E27FC236}">
                <a16:creationId xmlns:a16="http://schemas.microsoft.com/office/drawing/2014/main" id="{1F5FEA0E-A27B-54D9-75EC-981FF45A7DC3}"/>
              </a:ext>
              <a:ext uri="{C183D7F6-B498-43B3-948B-1728B52AA6E4}">
                <adec:decorative xmlns:adec="http://schemas.microsoft.com/office/drawing/2017/decorative" val="1"/>
              </a:ext>
            </a:extLst>
          </p:cNvPr>
          <p:cNvSpPr txBox="1"/>
          <p:nvPr/>
        </p:nvSpPr>
        <p:spPr>
          <a:xfrm>
            <a:off x="7288074" y="1395110"/>
            <a:ext cx="4457252" cy="4067780"/>
          </a:xfrm>
          <a:prstGeom prst="rect">
            <a:avLst/>
          </a:prstGeom>
          <a:solidFill>
            <a:srgbClr val="4179AA"/>
          </a:solidFill>
        </p:spPr>
        <p:txBody>
          <a:bodyPr wrap="square">
            <a:spAutoFit/>
          </a:bodyPr>
          <a:lstStyle/>
          <a:p>
            <a:pPr marL="0" marR="0" lvl="0" indent="0" algn="ctr" defTabSz="914400" rtl="0" eaLnBrk="1" fontAlgn="auto" latinLnBrk="0" hangingPunct="1">
              <a:lnSpc>
                <a:spcPct val="100000"/>
              </a:lnSpc>
              <a:spcBef>
                <a:spcPts val="1134"/>
              </a:spcBef>
              <a:spcAft>
                <a:spcPts val="1134"/>
              </a:spcAft>
              <a:buClrTx/>
              <a:buSzTx/>
              <a:buFont typeface="Arial" panose="020B0604020202020204" pitchFamily="34" charset="0"/>
              <a:buNone/>
              <a:tabLst/>
              <a:defRPr/>
            </a:pPr>
            <a:r>
              <a:rPr kumimoji="0" lang="en-GB" sz="6600" b="1" i="0" u="none" strike="noStrike" kern="1200" cap="none" spc="0" normalizeH="0" baseline="0" noProof="0">
                <a:ln>
                  <a:noFill/>
                </a:ln>
                <a:solidFill>
                  <a:prstClr val="white"/>
                </a:solidFill>
                <a:effectLst/>
                <a:uLnTx/>
                <a:uFillTx/>
                <a:latin typeface="Aptos"/>
                <a:ea typeface="+mn-ea"/>
                <a:cs typeface="+mn-cs"/>
              </a:rPr>
              <a:t>Role of the DSL</a:t>
            </a:r>
          </a:p>
          <a:p>
            <a:pPr marL="0" marR="0" lvl="0" indent="0" algn="ctr" defTabSz="914400" rtl="0" eaLnBrk="1" fontAlgn="auto" latinLnBrk="0" hangingPunct="1">
              <a:lnSpc>
                <a:spcPct val="100000"/>
              </a:lnSpc>
              <a:spcBef>
                <a:spcPts val="1134"/>
              </a:spcBef>
              <a:spcAft>
                <a:spcPts val="1134"/>
              </a:spcAft>
              <a:buClrTx/>
              <a:buSzTx/>
              <a:buFont typeface="Arial" panose="020B0604020202020204" pitchFamily="34" charset="0"/>
              <a:buNone/>
              <a:tabLst/>
              <a:defRPr/>
            </a:pPr>
            <a:r>
              <a:rPr kumimoji="0" lang="en-GB" sz="5400" b="0" i="0" u="none" strike="noStrike" kern="1200" cap="none" spc="0" normalizeH="0" baseline="0" noProof="0">
                <a:ln>
                  <a:noFill/>
                </a:ln>
                <a:solidFill>
                  <a:prstClr val="white"/>
                </a:solidFill>
                <a:effectLst/>
                <a:uLnTx/>
                <a:uFillTx/>
                <a:latin typeface="Aptos"/>
                <a:ea typeface="+mn-ea"/>
                <a:cs typeface="Arial"/>
              </a:rPr>
              <a:t>Information for staff</a:t>
            </a:r>
            <a:endParaRPr kumimoji="0" lang="en-GB" sz="5400" b="1" i="0" u="none" strike="noStrike" kern="1200" cap="none" spc="0" normalizeH="0" baseline="0" noProof="0">
              <a:ln>
                <a:noFill/>
              </a:ln>
              <a:solidFill>
                <a:prstClr val="white"/>
              </a:solidFill>
              <a:effectLst/>
              <a:uLnTx/>
              <a:uFillTx/>
              <a:latin typeface="Aptos"/>
              <a:ea typeface="+mn-ea"/>
              <a:cs typeface="Arial"/>
            </a:endParaRPr>
          </a:p>
        </p:txBody>
      </p:sp>
      <p:sp>
        <p:nvSpPr>
          <p:cNvPr id="8" name="TextBox 7">
            <a:extLst>
              <a:ext uri="{FF2B5EF4-FFF2-40B4-BE49-F238E27FC236}">
                <a16:creationId xmlns:a16="http://schemas.microsoft.com/office/drawing/2014/main" id="{F5272975-119B-13A6-3337-D36B4D9CACE3}"/>
              </a:ext>
              <a:ext uri="{C183D7F6-B498-43B3-948B-1728B52AA6E4}">
                <adec:decorative xmlns:adec="http://schemas.microsoft.com/office/drawing/2017/decorative" val="1"/>
              </a:ext>
            </a:extLst>
          </p:cNvPr>
          <p:cNvSpPr txBox="1"/>
          <p:nvPr/>
        </p:nvSpPr>
        <p:spPr>
          <a:xfrm>
            <a:off x="134471" y="1210300"/>
            <a:ext cx="6592900" cy="5647700"/>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900" b="0" i="0" u="none" strike="noStrike" kern="1200" cap="none" spc="0" normalizeH="0" baseline="0" noProof="0" dirty="0">
              <a:ln>
                <a:noFill/>
              </a:ln>
              <a:solidFill>
                <a:srgbClr val="000000"/>
              </a:solidFill>
              <a:effectLst/>
              <a:uLnTx/>
              <a:uFillTx/>
              <a:latin typeface="Aptos"/>
              <a:ea typeface="MS Gothic"/>
              <a:cs typeface="Times New Roman"/>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900" b="0" i="0" u="none" strike="noStrike" kern="1200" cap="none" spc="0" normalizeH="0" baseline="0" noProof="0">
                <a:ln>
                  <a:noFill/>
                </a:ln>
                <a:solidFill>
                  <a:srgbClr val="000000"/>
                </a:solidFill>
                <a:effectLst/>
                <a:uLnTx/>
                <a:uFillTx/>
                <a:latin typeface="Aptos"/>
                <a:ea typeface="MS Gothic"/>
                <a:cs typeface="Times New Roman"/>
              </a:rPr>
              <a:t>Assess whether an incident of sexual behaviour is harmful</a:t>
            </a:r>
            <a:endParaRPr kumimoji="0" lang="en-GB" sz="1900" b="0" i="0" u="none" strike="noStrike" kern="1200" cap="none" spc="0" normalizeH="0" baseline="0" noProof="0" dirty="0">
              <a:ln>
                <a:noFill/>
              </a:ln>
              <a:solidFill>
                <a:srgbClr val="000000"/>
              </a:solidFill>
              <a:effectLst/>
              <a:uLnTx/>
              <a:uFillTx/>
              <a:latin typeface="Aptos"/>
              <a:ea typeface="MS Gothic"/>
              <a:cs typeface="Times New Roman"/>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900" b="0" i="0" u="none" strike="noStrike" kern="1200" cap="none" spc="0" normalizeH="0" baseline="0" noProof="0">
              <a:ln>
                <a:noFill/>
              </a:ln>
              <a:solidFill>
                <a:srgbClr val="000000"/>
              </a:solidFill>
              <a:effectLst/>
              <a:uLnTx/>
              <a:uFillTx/>
              <a:latin typeface="Aptos"/>
              <a:ea typeface="MS Gothic" panose="020B0609070205080204" pitchFamily="49" charset="-128"/>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900" b="0" i="0" u="none" strike="noStrike" kern="1200" cap="none" spc="0" normalizeH="0" baseline="0" noProof="0">
                <a:ln>
                  <a:noFill/>
                </a:ln>
                <a:solidFill>
                  <a:srgbClr val="000000"/>
                </a:solidFill>
                <a:effectLst/>
                <a:uLnTx/>
                <a:uFillTx/>
                <a:latin typeface="Aptos"/>
                <a:ea typeface="MS Gothic"/>
                <a:cs typeface="Times New Roman"/>
              </a:rPr>
              <a:t>Assess whether a crime may have been committed</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900" b="0" i="0" u="none" strike="noStrike" kern="1200" cap="none" spc="0" normalizeH="0" baseline="0" noProof="0">
              <a:ln>
                <a:noFill/>
              </a:ln>
              <a:solidFill>
                <a:srgbClr val="000000"/>
              </a:solidFill>
              <a:effectLst/>
              <a:uLnTx/>
              <a:uFillTx/>
              <a:latin typeface="Aptos"/>
              <a:ea typeface="MS Gothic" panose="020B0609070205080204" pitchFamily="49" charset="-128"/>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900" b="0" i="0" u="none" strike="noStrike" kern="1200" cap="none" spc="0" normalizeH="0" baseline="0" noProof="0">
                <a:ln>
                  <a:noFill/>
                </a:ln>
                <a:solidFill>
                  <a:srgbClr val="000000"/>
                </a:solidFill>
                <a:effectLst/>
                <a:uLnTx/>
                <a:uFillTx/>
                <a:latin typeface="Aptos"/>
                <a:ea typeface="MS Gothic"/>
                <a:cs typeface="Times New Roman"/>
              </a:rPr>
              <a:t>Respond to the incident by contacting statutory agencies (social care and/or police) where required or manage internally</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900" b="0" i="0" u="none" strike="noStrike" kern="1200" cap="none" spc="0" normalizeH="0" baseline="0" noProof="0">
              <a:ln>
                <a:noFill/>
              </a:ln>
              <a:solidFill>
                <a:srgbClr val="000000"/>
              </a:solidFill>
              <a:effectLst/>
              <a:uLnTx/>
              <a:uFillTx/>
              <a:latin typeface="Aptos"/>
              <a:ea typeface="MS Gothic" panose="020B0609070205080204" pitchFamily="49" charset="-128"/>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900" b="0" i="0" u="none" strike="noStrike" kern="1200" cap="none" spc="0" normalizeH="0" baseline="0" noProof="0">
                <a:ln>
                  <a:noFill/>
                </a:ln>
                <a:solidFill>
                  <a:srgbClr val="000000"/>
                </a:solidFill>
                <a:effectLst/>
                <a:uLnTx/>
                <a:uFillTx/>
                <a:latin typeface="Aptos"/>
                <a:ea typeface="MS Gothic"/>
                <a:cs typeface="Times New Roman"/>
              </a:rPr>
              <a:t>Consider when and how to inform alleged perpetrator/and their parents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900" b="0" i="0" u="none" strike="noStrike" kern="1200" cap="none" spc="0" normalizeH="0" baseline="0" noProof="0">
              <a:ln>
                <a:noFill/>
              </a:ln>
              <a:solidFill>
                <a:srgbClr val="000000"/>
              </a:solidFill>
              <a:effectLst/>
              <a:uLnTx/>
              <a:uFillTx/>
              <a:latin typeface="Aptos"/>
              <a:ea typeface="MS Gothic" panose="020B0609070205080204" pitchFamily="49" charset="-128"/>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900" b="0" i="0" u="none" strike="noStrike" kern="1200" cap="none" spc="0" normalizeH="0" baseline="0" noProof="0">
                <a:ln>
                  <a:noFill/>
                </a:ln>
                <a:solidFill>
                  <a:srgbClr val="000000"/>
                </a:solidFill>
                <a:effectLst/>
                <a:uLnTx/>
                <a:uFillTx/>
                <a:latin typeface="Aptos"/>
                <a:ea typeface="MS Gothic"/>
                <a:cs typeface="Times New Roman"/>
              </a:rPr>
              <a:t>Contact the victim’s parents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900" b="0" i="0" u="none" strike="noStrike" kern="1200" cap="none" spc="0" normalizeH="0" baseline="0" noProof="0">
              <a:ln>
                <a:noFill/>
              </a:ln>
              <a:solidFill>
                <a:srgbClr val="000000"/>
              </a:solidFill>
              <a:effectLst/>
              <a:uLnTx/>
              <a:uFillTx/>
              <a:latin typeface="Aptos"/>
              <a:ea typeface="MS Gothic" panose="020B0609070205080204" pitchFamily="49" charset="-128"/>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900" b="0" i="0" u="none" strike="noStrike" kern="1200" cap="none" spc="0" normalizeH="0" baseline="0" noProof="0">
                <a:ln>
                  <a:noFill/>
                </a:ln>
                <a:solidFill>
                  <a:srgbClr val="000000"/>
                </a:solidFill>
                <a:effectLst/>
                <a:uLnTx/>
                <a:uFillTx/>
                <a:latin typeface="Aptos"/>
                <a:ea typeface="MS Gothic"/>
                <a:cs typeface="Times New Roman"/>
              </a:rPr>
              <a:t>Create a separate HSB risk assessment and safety plan with parents, and other relevant agencies, for both alleged perpetrator and victim</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900" b="0" i="0" u="none" strike="noStrike" kern="1200" cap="none" spc="0" normalizeH="0" baseline="0" noProof="0">
              <a:ln>
                <a:noFill/>
              </a:ln>
              <a:solidFill>
                <a:srgbClr val="000000"/>
              </a:solidFill>
              <a:effectLst/>
              <a:uLnTx/>
              <a:uFillTx/>
              <a:latin typeface="Aptos"/>
              <a:ea typeface="MS Gothic" panose="020B0609070205080204" pitchFamily="49" charset="-128"/>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900" b="0" i="0" u="none" strike="noStrike" kern="1200" cap="none" spc="0" normalizeH="0" baseline="0" noProof="0">
                <a:ln>
                  <a:noFill/>
                </a:ln>
                <a:solidFill>
                  <a:srgbClr val="000000"/>
                </a:solidFill>
                <a:effectLst/>
                <a:uLnTx/>
                <a:uFillTx/>
                <a:latin typeface="Aptos"/>
                <a:ea typeface="MS Gothic"/>
                <a:cs typeface="Times New Roman"/>
              </a:rPr>
              <a:t>Share the risk assessment with relevant staff</a:t>
            </a:r>
          </a:p>
        </p:txBody>
      </p:sp>
    </p:spTree>
    <p:extLst>
      <p:ext uri="{BB962C8B-B14F-4D97-AF65-F5344CB8AC3E}">
        <p14:creationId xmlns:p14="http://schemas.microsoft.com/office/powerpoint/2010/main" val="3364662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ople holding hands">
            <a:extLst>
              <a:ext uri="{FF2B5EF4-FFF2-40B4-BE49-F238E27FC236}">
                <a16:creationId xmlns:a16="http://schemas.microsoft.com/office/drawing/2014/main" id="{3C8E33CA-4A85-8CA3-BA84-4EA2E62D329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428" r="22428"/>
          <a:stretch/>
        </p:blipFill>
        <p:spPr>
          <a:xfrm>
            <a:off x="6523885" y="0"/>
            <a:ext cx="5668115" cy="6858000"/>
          </a:xfrm>
        </p:spPr>
      </p:pic>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261990" y="164463"/>
            <a:ext cx="6668366" cy="658550"/>
          </a:xfrm>
        </p:spPr>
        <p:txBody>
          <a:bodyPr/>
          <a:lstStyle/>
          <a:p>
            <a:r>
              <a:rPr lang="en-GB" sz="3600">
                <a:solidFill>
                  <a:srgbClr val="E40037"/>
                </a:solidFill>
                <a:latin typeface="Aptos"/>
                <a:cs typeface="Arial"/>
              </a:rPr>
              <a:t>Ongoing support</a:t>
            </a:r>
          </a:p>
        </p:txBody>
      </p:sp>
      <p:sp>
        <p:nvSpPr>
          <p:cNvPr id="4" name="Content Placeholder 3">
            <a:extLst>
              <a:ext uri="{FF2B5EF4-FFF2-40B4-BE49-F238E27FC236}">
                <a16:creationId xmlns:a16="http://schemas.microsoft.com/office/drawing/2014/main" id="{757B25DC-2E2B-59BA-02A2-FA724403CEEE}"/>
              </a:ext>
            </a:extLst>
          </p:cNvPr>
          <p:cNvSpPr>
            <a:spLocks noGrp="1"/>
          </p:cNvSpPr>
          <p:nvPr>
            <p:ph idx="1"/>
          </p:nvPr>
        </p:nvSpPr>
        <p:spPr>
          <a:xfrm>
            <a:off x="248699" y="832494"/>
            <a:ext cx="6223902" cy="5979495"/>
          </a:xfrm>
        </p:spPr>
        <p:txBody>
          <a:bodyPr vert="horz" lIns="0" tIns="0" rIns="0" bIns="0" rtlCol="0" anchor="t">
            <a:noAutofit/>
          </a:bodyPr>
          <a:lstStyle/>
          <a:p>
            <a:pPr algn="just">
              <a:buClr>
                <a:srgbClr val="4179AA"/>
              </a:buClr>
            </a:pPr>
            <a:r>
              <a:rPr lang="en-GB" sz="2000" b="0">
                <a:latin typeface="+mj-lt"/>
                <a:ea typeface="Calibri"/>
              </a:rPr>
              <a:t>T</a:t>
            </a:r>
            <a:r>
              <a:rPr lang="en-GB" sz="2000" b="0">
                <a:latin typeface="Aptos"/>
                <a:ea typeface="Calibri"/>
              </a:rPr>
              <a:t>he DSL will ensure that ongoing support is in place and regularly reviewed for:</a:t>
            </a:r>
          </a:p>
          <a:p>
            <a:pPr marL="342900" indent="-342900" algn="just">
              <a:buClr>
                <a:srgbClr val="4179AA"/>
              </a:buClr>
              <a:buFont typeface="Wingdings" panose="05000000000000000000" pitchFamily="2" charset="2"/>
              <a:buChar char="§"/>
            </a:pPr>
            <a:r>
              <a:rPr lang="en-GB" sz="2000" b="0">
                <a:latin typeface="Aptos"/>
                <a:ea typeface="Calibri"/>
              </a:rPr>
              <a:t>The alleged victim/victims</a:t>
            </a:r>
          </a:p>
          <a:p>
            <a:pPr marL="342900" indent="-342900" algn="just">
              <a:buClr>
                <a:srgbClr val="4179AA"/>
              </a:buClr>
              <a:buFont typeface="Wingdings" panose="05000000000000000000" pitchFamily="2" charset="2"/>
              <a:buChar char="§"/>
            </a:pPr>
            <a:r>
              <a:rPr lang="en-GB" sz="2000" b="0">
                <a:effectLst/>
                <a:latin typeface="Aptos"/>
                <a:ea typeface="Calibri"/>
              </a:rPr>
              <a:t>The alleged perpetrator/perpetrators</a:t>
            </a:r>
          </a:p>
          <a:p>
            <a:pPr marL="342900" indent="-342900" algn="just">
              <a:buClr>
                <a:srgbClr val="4179AA"/>
              </a:buClr>
              <a:buFont typeface="Wingdings" panose="05000000000000000000" pitchFamily="2" charset="2"/>
              <a:buChar char="§"/>
            </a:pPr>
            <a:r>
              <a:rPr lang="en-GB" sz="2000" b="0">
                <a:latin typeface="Aptos"/>
                <a:ea typeface="Calibri"/>
              </a:rPr>
              <a:t>Parents and Carers of children/young people</a:t>
            </a:r>
          </a:p>
          <a:p>
            <a:pPr marL="342900" indent="-342900" algn="just">
              <a:buClr>
                <a:srgbClr val="4179AA"/>
              </a:buClr>
              <a:buFont typeface="Wingdings" panose="05000000000000000000" pitchFamily="2" charset="2"/>
              <a:buChar char="§"/>
            </a:pPr>
            <a:r>
              <a:rPr lang="en-GB" sz="2000" b="0">
                <a:effectLst/>
                <a:latin typeface="Aptos"/>
                <a:ea typeface="Calibri"/>
              </a:rPr>
              <a:t>Any siblings of the children/young people must be considered where required</a:t>
            </a:r>
            <a:endParaRPr lang="en-GB" sz="2000" b="0">
              <a:latin typeface="Aptos"/>
              <a:ea typeface="Calibri"/>
            </a:endParaRPr>
          </a:p>
          <a:p>
            <a:pPr marL="342900" indent="-342900" algn="just">
              <a:buClr>
                <a:srgbClr val="4179AA"/>
              </a:buClr>
              <a:buFont typeface="Wingdings" panose="05000000000000000000" pitchFamily="2" charset="2"/>
              <a:buChar char="§"/>
            </a:pPr>
            <a:r>
              <a:rPr lang="en-GB" sz="2000" b="0">
                <a:effectLst/>
                <a:latin typeface="Aptos"/>
                <a:ea typeface="Calibri"/>
                <a:cs typeface="Arial"/>
              </a:rPr>
              <a:t>Any witnesses that may have been impacted by the incident</a:t>
            </a:r>
            <a:endParaRPr lang="en-GB" sz="2000" b="0">
              <a:latin typeface="Aptos"/>
              <a:ea typeface="Calibri"/>
              <a:cs typeface="Arial"/>
            </a:endParaRPr>
          </a:p>
          <a:p>
            <a:pPr algn="just">
              <a:buClr>
                <a:srgbClr val="4179AA"/>
              </a:buClr>
            </a:pPr>
            <a:r>
              <a:rPr lang="en-GB" sz="2000" b="0">
                <a:latin typeface="Aptos"/>
                <a:ea typeface="Calibri"/>
              </a:rPr>
              <a:t>The DSL will consider, and factor into the setting’s response, the possibility of other children, harassing, taking sides or bullying the children/young people involved in the incident</a:t>
            </a:r>
            <a:endParaRPr lang="en-GB">
              <a:latin typeface="Aptos"/>
              <a:ea typeface="Calibri"/>
            </a:endParaRPr>
          </a:p>
        </p:txBody>
      </p:sp>
    </p:spTree>
    <p:extLst>
      <p:ext uri="{BB962C8B-B14F-4D97-AF65-F5344CB8AC3E}">
        <p14:creationId xmlns:p14="http://schemas.microsoft.com/office/powerpoint/2010/main" val="1666539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FA808D-E9EA-1C8C-850C-39DB8F110DAC}"/>
              </a:ext>
            </a:extLst>
          </p:cNvPr>
          <p:cNvSpPr>
            <a:spLocks noGrp="1"/>
          </p:cNvSpPr>
          <p:nvPr>
            <p:ph type="title"/>
          </p:nvPr>
        </p:nvSpPr>
        <p:spPr/>
        <p:txBody>
          <a:bodyPr/>
          <a:lstStyle/>
          <a:p>
            <a:r>
              <a:rPr lang="en-GB">
                <a:latin typeface="Aptos" panose="020B0004020202020204" pitchFamily="34" charset="0"/>
              </a:rPr>
              <a:t>Agenda</a:t>
            </a:r>
          </a:p>
        </p:txBody>
      </p:sp>
      <p:sp>
        <p:nvSpPr>
          <p:cNvPr id="4" name="Text Placeholder 3">
            <a:extLst>
              <a:ext uri="{FF2B5EF4-FFF2-40B4-BE49-F238E27FC236}">
                <a16:creationId xmlns:a16="http://schemas.microsoft.com/office/drawing/2014/main" id="{C068235A-1F5F-24EA-9A3C-AA6C9D4A4E9A}"/>
              </a:ext>
            </a:extLst>
          </p:cNvPr>
          <p:cNvSpPr>
            <a:spLocks noGrp="1"/>
          </p:cNvSpPr>
          <p:nvPr>
            <p:ph type="body" sz="quarter" idx="11"/>
          </p:nvPr>
        </p:nvSpPr>
        <p:spPr>
          <a:xfrm>
            <a:off x="485045" y="1646848"/>
            <a:ext cx="539262" cy="621567"/>
          </a:xfrm>
        </p:spPr>
        <p:txBody>
          <a:bodyPr/>
          <a:lstStyle/>
          <a:p>
            <a:r>
              <a:rPr lang="en-GB">
                <a:latin typeface="Aptos" panose="020B0004020202020204" pitchFamily="34" charset="0"/>
              </a:rPr>
              <a:t>1</a:t>
            </a:r>
          </a:p>
        </p:txBody>
      </p:sp>
      <p:sp>
        <p:nvSpPr>
          <p:cNvPr id="2" name="Text Placeholder 1">
            <a:extLst>
              <a:ext uri="{FF2B5EF4-FFF2-40B4-BE49-F238E27FC236}">
                <a16:creationId xmlns:a16="http://schemas.microsoft.com/office/drawing/2014/main" id="{DB36B888-612E-97AF-EA74-8682A675D2DA}"/>
              </a:ext>
            </a:extLst>
          </p:cNvPr>
          <p:cNvSpPr>
            <a:spLocks noGrp="1"/>
          </p:cNvSpPr>
          <p:nvPr>
            <p:ph type="body" sz="quarter" idx="10"/>
          </p:nvPr>
        </p:nvSpPr>
        <p:spPr>
          <a:xfrm>
            <a:off x="1123709" y="1523122"/>
            <a:ext cx="3672000" cy="856028"/>
          </a:xfrm>
        </p:spPr>
        <p:txBody>
          <a:bodyPr/>
          <a:lstStyle/>
          <a:p>
            <a:r>
              <a:rPr lang="en-GB">
                <a:latin typeface="Aptos" panose="020B0004020202020204" pitchFamily="34" charset="0"/>
              </a:rPr>
              <a:t>What is Harmful Sexual Behaviour (HSB)</a:t>
            </a:r>
          </a:p>
        </p:txBody>
      </p:sp>
      <p:sp>
        <p:nvSpPr>
          <p:cNvPr id="6" name="Text Placeholder 5">
            <a:extLst>
              <a:ext uri="{FF2B5EF4-FFF2-40B4-BE49-F238E27FC236}">
                <a16:creationId xmlns:a16="http://schemas.microsoft.com/office/drawing/2014/main" id="{8B0AA866-BF83-4D03-1F8F-DC72695632ED}"/>
              </a:ext>
            </a:extLst>
          </p:cNvPr>
          <p:cNvSpPr>
            <a:spLocks noGrp="1"/>
          </p:cNvSpPr>
          <p:nvPr>
            <p:ph type="body" sz="quarter" idx="13"/>
          </p:nvPr>
        </p:nvSpPr>
        <p:spPr>
          <a:xfrm>
            <a:off x="485045" y="2619863"/>
            <a:ext cx="539262" cy="621567"/>
          </a:xfrm>
        </p:spPr>
        <p:txBody>
          <a:bodyPr/>
          <a:lstStyle/>
          <a:p>
            <a:r>
              <a:rPr lang="en-GB">
                <a:latin typeface="Aptos" panose="020B0004020202020204" pitchFamily="34" charset="0"/>
              </a:rPr>
              <a:t>2</a:t>
            </a:r>
          </a:p>
        </p:txBody>
      </p:sp>
      <p:sp>
        <p:nvSpPr>
          <p:cNvPr id="5" name="Text Placeholder 4">
            <a:extLst>
              <a:ext uri="{FF2B5EF4-FFF2-40B4-BE49-F238E27FC236}">
                <a16:creationId xmlns:a16="http://schemas.microsoft.com/office/drawing/2014/main" id="{964E634C-6CD8-C406-D9F8-8B13BB82F3ED}"/>
              </a:ext>
            </a:extLst>
          </p:cNvPr>
          <p:cNvSpPr>
            <a:spLocks noGrp="1"/>
          </p:cNvSpPr>
          <p:nvPr>
            <p:ph type="body" sz="quarter" idx="12"/>
          </p:nvPr>
        </p:nvSpPr>
        <p:spPr>
          <a:xfrm>
            <a:off x="1170810" y="2966576"/>
            <a:ext cx="4030409" cy="492610"/>
          </a:xfrm>
        </p:spPr>
        <p:txBody>
          <a:bodyPr/>
          <a:lstStyle/>
          <a:p>
            <a:r>
              <a:rPr lang="en-GB">
                <a:latin typeface="Aptos" panose="020B0004020202020204" pitchFamily="34" charset="0"/>
              </a:rPr>
              <a:t>Definitions and identification</a:t>
            </a:r>
          </a:p>
        </p:txBody>
      </p:sp>
      <p:sp>
        <p:nvSpPr>
          <p:cNvPr id="8" name="Text Placeholder 7">
            <a:extLst>
              <a:ext uri="{FF2B5EF4-FFF2-40B4-BE49-F238E27FC236}">
                <a16:creationId xmlns:a16="http://schemas.microsoft.com/office/drawing/2014/main" id="{5715CF89-929C-B560-E8E5-0DF743F5E399}"/>
              </a:ext>
            </a:extLst>
          </p:cNvPr>
          <p:cNvSpPr>
            <a:spLocks noGrp="1"/>
          </p:cNvSpPr>
          <p:nvPr>
            <p:ph type="body" sz="quarter" idx="15"/>
          </p:nvPr>
        </p:nvSpPr>
        <p:spPr>
          <a:xfrm>
            <a:off x="485045" y="3572309"/>
            <a:ext cx="539262" cy="621567"/>
          </a:xfrm>
        </p:spPr>
        <p:txBody>
          <a:bodyPr/>
          <a:lstStyle/>
          <a:p>
            <a:r>
              <a:rPr lang="en-GB">
                <a:latin typeface="Aptos" panose="020B0004020202020204" pitchFamily="34" charset="0"/>
              </a:rPr>
              <a:t>3</a:t>
            </a:r>
          </a:p>
        </p:txBody>
      </p:sp>
      <p:sp>
        <p:nvSpPr>
          <p:cNvPr id="7" name="Text Placeholder 6">
            <a:extLst>
              <a:ext uri="{FF2B5EF4-FFF2-40B4-BE49-F238E27FC236}">
                <a16:creationId xmlns:a16="http://schemas.microsoft.com/office/drawing/2014/main" id="{B8F71D81-B35C-B657-CD99-83134C7710D2}"/>
              </a:ext>
            </a:extLst>
          </p:cNvPr>
          <p:cNvSpPr>
            <a:spLocks noGrp="1"/>
          </p:cNvSpPr>
          <p:nvPr>
            <p:ph type="body" sz="quarter" idx="14"/>
          </p:nvPr>
        </p:nvSpPr>
        <p:spPr>
          <a:xfrm>
            <a:off x="1123709" y="3706620"/>
            <a:ext cx="3672000" cy="492610"/>
          </a:xfrm>
        </p:spPr>
        <p:txBody>
          <a:bodyPr/>
          <a:lstStyle/>
          <a:p>
            <a:r>
              <a:rPr lang="en-GB">
                <a:latin typeface="Aptos" panose="020B0004020202020204" pitchFamily="34" charset="0"/>
              </a:rPr>
              <a:t>Professional framework</a:t>
            </a:r>
          </a:p>
        </p:txBody>
      </p:sp>
      <p:sp>
        <p:nvSpPr>
          <p:cNvPr id="10" name="Text Placeholder 9">
            <a:extLst>
              <a:ext uri="{FF2B5EF4-FFF2-40B4-BE49-F238E27FC236}">
                <a16:creationId xmlns:a16="http://schemas.microsoft.com/office/drawing/2014/main" id="{1589DF9C-102E-5C63-AEF9-0F568F374474}"/>
              </a:ext>
            </a:extLst>
          </p:cNvPr>
          <p:cNvSpPr>
            <a:spLocks noGrp="1"/>
          </p:cNvSpPr>
          <p:nvPr>
            <p:ph type="body" sz="quarter" idx="17"/>
          </p:nvPr>
        </p:nvSpPr>
        <p:spPr>
          <a:xfrm>
            <a:off x="485045" y="4564012"/>
            <a:ext cx="539262" cy="621567"/>
          </a:xfrm>
        </p:spPr>
        <p:txBody>
          <a:bodyPr/>
          <a:lstStyle/>
          <a:p>
            <a:r>
              <a:rPr lang="en-GB">
                <a:latin typeface="Aptos" panose="020B0004020202020204" pitchFamily="34" charset="0"/>
              </a:rPr>
              <a:t>4</a:t>
            </a:r>
          </a:p>
        </p:txBody>
      </p:sp>
      <p:sp>
        <p:nvSpPr>
          <p:cNvPr id="9" name="Text Placeholder 8">
            <a:extLst>
              <a:ext uri="{FF2B5EF4-FFF2-40B4-BE49-F238E27FC236}">
                <a16:creationId xmlns:a16="http://schemas.microsoft.com/office/drawing/2014/main" id="{50AFEF9D-F8C1-1591-613A-70CD252F57BA}"/>
              </a:ext>
            </a:extLst>
          </p:cNvPr>
          <p:cNvSpPr>
            <a:spLocks noGrp="1"/>
          </p:cNvSpPr>
          <p:nvPr>
            <p:ph type="body" sz="quarter" idx="16"/>
          </p:nvPr>
        </p:nvSpPr>
        <p:spPr>
          <a:xfrm>
            <a:off x="1123709" y="4692969"/>
            <a:ext cx="3672000" cy="492610"/>
          </a:xfrm>
        </p:spPr>
        <p:txBody>
          <a:bodyPr/>
          <a:lstStyle/>
          <a:p>
            <a:r>
              <a:rPr lang="en-GB">
                <a:latin typeface="Aptos" panose="020B0004020202020204" pitchFamily="34" charset="0"/>
              </a:rPr>
              <a:t>Whole setting Approach </a:t>
            </a:r>
          </a:p>
        </p:txBody>
      </p:sp>
      <p:sp>
        <p:nvSpPr>
          <p:cNvPr id="12" name="Text Placeholder 11">
            <a:extLst>
              <a:ext uri="{FF2B5EF4-FFF2-40B4-BE49-F238E27FC236}">
                <a16:creationId xmlns:a16="http://schemas.microsoft.com/office/drawing/2014/main" id="{4C0BFF18-8A6F-526C-ECC0-0ED3CF6E5FDA}"/>
              </a:ext>
            </a:extLst>
          </p:cNvPr>
          <p:cNvSpPr>
            <a:spLocks noGrp="1"/>
          </p:cNvSpPr>
          <p:nvPr>
            <p:ph type="body" sz="quarter" idx="19"/>
          </p:nvPr>
        </p:nvSpPr>
        <p:spPr>
          <a:xfrm>
            <a:off x="5374294" y="1646848"/>
            <a:ext cx="539262" cy="621567"/>
          </a:xfrm>
        </p:spPr>
        <p:txBody>
          <a:bodyPr/>
          <a:lstStyle/>
          <a:p>
            <a:r>
              <a:rPr lang="en-GB">
                <a:latin typeface="Aptos" panose="020B0004020202020204" pitchFamily="34" charset="0"/>
              </a:rPr>
              <a:t>5</a:t>
            </a:r>
          </a:p>
        </p:txBody>
      </p:sp>
      <p:sp>
        <p:nvSpPr>
          <p:cNvPr id="11" name="Text Placeholder 10">
            <a:extLst>
              <a:ext uri="{FF2B5EF4-FFF2-40B4-BE49-F238E27FC236}">
                <a16:creationId xmlns:a16="http://schemas.microsoft.com/office/drawing/2014/main" id="{FEE1D424-48D3-0966-945F-BC87C97C1FA0}"/>
              </a:ext>
            </a:extLst>
          </p:cNvPr>
          <p:cNvSpPr>
            <a:spLocks noGrp="1"/>
          </p:cNvSpPr>
          <p:nvPr>
            <p:ph type="body" sz="quarter" idx="18"/>
          </p:nvPr>
        </p:nvSpPr>
        <p:spPr>
          <a:xfrm>
            <a:off x="6120139" y="1859061"/>
            <a:ext cx="3672000" cy="492610"/>
          </a:xfrm>
        </p:spPr>
        <p:txBody>
          <a:bodyPr/>
          <a:lstStyle/>
          <a:p>
            <a:r>
              <a:rPr lang="en-GB">
                <a:latin typeface="Aptos" panose="020B0004020202020204" pitchFamily="34" charset="0"/>
              </a:rPr>
              <a:t>Responding to HSB</a:t>
            </a:r>
          </a:p>
        </p:txBody>
      </p:sp>
      <p:sp>
        <p:nvSpPr>
          <p:cNvPr id="14" name="Text Placeholder 13">
            <a:extLst>
              <a:ext uri="{FF2B5EF4-FFF2-40B4-BE49-F238E27FC236}">
                <a16:creationId xmlns:a16="http://schemas.microsoft.com/office/drawing/2014/main" id="{3824DC8E-44EA-E36D-4A81-330DCA47FFDB}"/>
              </a:ext>
            </a:extLst>
          </p:cNvPr>
          <p:cNvSpPr>
            <a:spLocks noGrp="1"/>
          </p:cNvSpPr>
          <p:nvPr>
            <p:ph type="body" sz="quarter" idx="21"/>
          </p:nvPr>
        </p:nvSpPr>
        <p:spPr>
          <a:xfrm>
            <a:off x="5391048" y="2573125"/>
            <a:ext cx="539262" cy="621567"/>
          </a:xfrm>
        </p:spPr>
        <p:txBody>
          <a:bodyPr/>
          <a:lstStyle/>
          <a:p>
            <a:r>
              <a:rPr lang="en-GB">
                <a:latin typeface="Aptos" panose="020B0004020202020204" pitchFamily="34" charset="0"/>
              </a:rPr>
              <a:t>6</a:t>
            </a:r>
          </a:p>
        </p:txBody>
      </p:sp>
      <p:sp>
        <p:nvSpPr>
          <p:cNvPr id="13" name="Text Placeholder 12">
            <a:extLst>
              <a:ext uri="{FF2B5EF4-FFF2-40B4-BE49-F238E27FC236}">
                <a16:creationId xmlns:a16="http://schemas.microsoft.com/office/drawing/2014/main" id="{20EDAFC7-D5D1-9937-584C-97129C50CB13}"/>
              </a:ext>
            </a:extLst>
          </p:cNvPr>
          <p:cNvSpPr>
            <a:spLocks noGrp="1"/>
          </p:cNvSpPr>
          <p:nvPr>
            <p:ph type="body" sz="quarter" idx="20"/>
          </p:nvPr>
        </p:nvSpPr>
        <p:spPr>
          <a:xfrm>
            <a:off x="6120139" y="2739293"/>
            <a:ext cx="3672000" cy="492610"/>
          </a:xfrm>
        </p:spPr>
        <p:txBody>
          <a:bodyPr/>
          <a:lstStyle/>
          <a:p>
            <a:r>
              <a:rPr lang="en-GB">
                <a:latin typeface="Aptos" panose="020B0004020202020204" pitchFamily="34" charset="0"/>
              </a:rPr>
              <a:t>Role of the DSL</a:t>
            </a:r>
          </a:p>
        </p:txBody>
      </p:sp>
      <p:sp>
        <p:nvSpPr>
          <p:cNvPr id="16" name="Text Placeholder 15">
            <a:extLst>
              <a:ext uri="{FF2B5EF4-FFF2-40B4-BE49-F238E27FC236}">
                <a16:creationId xmlns:a16="http://schemas.microsoft.com/office/drawing/2014/main" id="{ABD81B1B-6007-975D-EBC4-3F4AF6CE7BF4}"/>
              </a:ext>
            </a:extLst>
          </p:cNvPr>
          <p:cNvSpPr>
            <a:spLocks noGrp="1"/>
          </p:cNvSpPr>
          <p:nvPr>
            <p:ph type="body" sz="quarter" idx="23"/>
          </p:nvPr>
        </p:nvSpPr>
        <p:spPr>
          <a:xfrm>
            <a:off x="5387166" y="3556892"/>
            <a:ext cx="539262" cy="621567"/>
          </a:xfrm>
        </p:spPr>
        <p:txBody>
          <a:bodyPr/>
          <a:lstStyle/>
          <a:p>
            <a:r>
              <a:rPr lang="en-GB">
                <a:latin typeface="Aptos" panose="020B0004020202020204" pitchFamily="34" charset="0"/>
              </a:rPr>
              <a:t>7</a:t>
            </a:r>
          </a:p>
        </p:txBody>
      </p:sp>
      <p:sp>
        <p:nvSpPr>
          <p:cNvPr id="15" name="Text Placeholder 14">
            <a:extLst>
              <a:ext uri="{FF2B5EF4-FFF2-40B4-BE49-F238E27FC236}">
                <a16:creationId xmlns:a16="http://schemas.microsoft.com/office/drawing/2014/main" id="{B3B4D1BD-E9CD-BF00-F462-8D81C7D57C7F}"/>
              </a:ext>
            </a:extLst>
          </p:cNvPr>
          <p:cNvSpPr>
            <a:spLocks noGrp="1"/>
          </p:cNvSpPr>
          <p:nvPr>
            <p:ph type="body" sz="quarter" idx="22"/>
          </p:nvPr>
        </p:nvSpPr>
        <p:spPr>
          <a:xfrm>
            <a:off x="6120139" y="3699884"/>
            <a:ext cx="3672000" cy="492610"/>
          </a:xfrm>
        </p:spPr>
        <p:txBody>
          <a:bodyPr/>
          <a:lstStyle/>
          <a:p>
            <a:r>
              <a:rPr lang="en-GB">
                <a:latin typeface="Aptos" panose="020B0004020202020204" pitchFamily="34" charset="0"/>
              </a:rPr>
              <a:t>Support</a:t>
            </a:r>
            <a:r>
              <a:rPr lang="en-GB"/>
              <a:t> </a:t>
            </a:r>
          </a:p>
        </p:txBody>
      </p:sp>
    </p:spTree>
    <p:extLst>
      <p:ext uri="{BB962C8B-B14F-4D97-AF65-F5344CB8AC3E}">
        <p14:creationId xmlns:p14="http://schemas.microsoft.com/office/powerpoint/2010/main" val="1375008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39F10-7AEF-176A-4414-64C2538F4B79}"/>
              </a:ext>
            </a:extLst>
          </p:cNvPr>
          <p:cNvSpPr>
            <a:spLocks noGrp="1"/>
          </p:cNvSpPr>
          <p:nvPr>
            <p:ph type="title"/>
          </p:nvPr>
        </p:nvSpPr>
        <p:spPr/>
        <p:txBody>
          <a:bodyPr/>
          <a:lstStyle/>
          <a:p>
            <a:r>
              <a:rPr lang="en-US">
                <a:latin typeface="Aptos"/>
              </a:rPr>
              <a:t>This information is issued by: Essex County Council </a:t>
            </a:r>
            <a:br>
              <a:rPr lang="en-US"/>
            </a:br>
            <a:endParaRPr lang="en-GB"/>
          </a:p>
        </p:txBody>
      </p:sp>
      <p:sp>
        <p:nvSpPr>
          <p:cNvPr id="3" name="Text Placeholder 2">
            <a:extLst>
              <a:ext uri="{FF2B5EF4-FFF2-40B4-BE49-F238E27FC236}">
                <a16:creationId xmlns:a16="http://schemas.microsoft.com/office/drawing/2014/main" id="{58CFC622-21CB-5914-8F0B-8118C5DC8A99}"/>
              </a:ext>
            </a:extLst>
          </p:cNvPr>
          <p:cNvSpPr>
            <a:spLocks noGrp="1"/>
          </p:cNvSpPr>
          <p:nvPr>
            <p:ph type="body" sz="quarter" idx="10"/>
          </p:nvPr>
        </p:nvSpPr>
        <p:spPr>
          <a:xfrm>
            <a:off x="539749" y="1954800"/>
            <a:ext cx="3716161" cy="1925537"/>
          </a:xfrm>
        </p:spPr>
        <p:txBody>
          <a:bodyPr vert="horz" lIns="0" tIns="0" rIns="0" bIns="0" rtlCol="0" anchor="t">
            <a:noAutofit/>
          </a:bodyPr>
          <a:lstStyle/>
          <a:p>
            <a:r>
              <a:rPr lang="en-US">
                <a:latin typeface="Aptos"/>
              </a:rPr>
              <a:t>Contact us:</a:t>
            </a:r>
            <a:br>
              <a:rPr lang="en-US">
                <a:latin typeface="Aptos"/>
              </a:rPr>
            </a:br>
            <a:r>
              <a:rPr lang="en-US">
                <a:latin typeface="Aptos"/>
              </a:rPr>
              <a:t>educationsafeguardingteam@essex.gov.uk</a:t>
            </a:r>
            <a:br>
              <a:rPr lang="en-US"/>
            </a:br>
            <a:endParaRPr lang="en-US">
              <a:latin typeface="Aptos"/>
            </a:endParaRPr>
          </a:p>
          <a:p>
            <a:r>
              <a:rPr lang="en-US">
                <a:latin typeface="Aptos"/>
              </a:rPr>
              <a:t>Education Safeguarding Team</a:t>
            </a:r>
            <a:br>
              <a:rPr lang="en-US">
                <a:latin typeface="Aptos"/>
              </a:rPr>
            </a:br>
            <a:r>
              <a:rPr lang="en-US">
                <a:latin typeface="Aptos"/>
              </a:rPr>
              <a:t>Essex County Council </a:t>
            </a:r>
            <a:br>
              <a:rPr lang="en-US">
                <a:latin typeface="Aptos"/>
              </a:rPr>
            </a:br>
            <a:r>
              <a:rPr lang="en-US">
                <a:latin typeface="Aptos"/>
              </a:rPr>
              <a:t>County Hall, Chelmsford </a:t>
            </a:r>
            <a:br>
              <a:rPr lang="en-US">
                <a:latin typeface="Aptos"/>
              </a:rPr>
            </a:br>
            <a:r>
              <a:rPr lang="en-US">
                <a:latin typeface="Aptos"/>
              </a:rPr>
              <a:t>Essex, CM1 1QH</a:t>
            </a:r>
          </a:p>
          <a:p>
            <a:endParaRPr lang="en-GB"/>
          </a:p>
        </p:txBody>
      </p:sp>
      <p:pic>
        <p:nvPicPr>
          <p:cNvPr id="10" name="Graphic 9" descr="Twitter logo with hyperlink to ECC">
            <a:hlinkClick r:id="rId2"/>
            <a:extLst>
              <a:ext uri="{FF2B5EF4-FFF2-40B4-BE49-F238E27FC236}">
                <a16:creationId xmlns:a16="http://schemas.microsoft.com/office/drawing/2014/main" id="{1F238D15-DC5A-0DCF-5600-7338EF1225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085126"/>
            <a:ext cx="180975" cy="180975"/>
          </a:xfrm>
          <a:prstGeom prst="rect">
            <a:avLst/>
          </a:prstGeom>
        </p:spPr>
      </p:pic>
      <p:sp>
        <p:nvSpPr>
          <p:cNvPr id="5" name="Text Placeholder 4">
            <a:extLst>
              <a:ext uri="{FF2B5EF4-FFF2-40B4-BE49-F238E27FC236}">
                <a16:creationId xmlns:a16="http://schemas.microsoft.com/office/drawing/2014/main" id="{4318CC2F-F138-3C92-A801-110BB34CD90E}"/>
              </a:ext>
            </a:extLst>
          </p:cNvPr>
          <p:cNvSpPr>
            <a:spLocks noGrp="1"/>
          </p:cNvSpPr>
          <p:nvPr>
            <p:ph type="body" sz="quarter" idx="12"/>
          </p:nvPr>
        </p:nvSpPr>
        <p:spPr/>
        <p:txBody>
          <a:bodyPr vert="horz" lIns="0" tIns="0" rIns="0" bIns="0" rtlCol="0" anchor="t">
            <a:noAutofit/>
          </a:bodyPr>
          <a:lstStyle/>
          <a:p>
            <a:r>
              <a:rPr lang="en-GB" err="1">
                <a:latin typeface="Aptos"/>
              </a:rPr>
              <a:t>Essex_CC</a:t>
            </a:r>
            <a:endParaRPr lang="en-GB">
              <a:latin typeface="Aptos"/>
            </a:endParaRPr>
          </a:p>
        </p:txBody>
      </p:sp>
      <p:pic>
        <p:nvPicPr>
          <p:cNvPr id="12" name="Graphic 11" descr="Facebook logo with hyperlink to ECC">
            <a:hlinkClick r:id="rId5"/>
            <a:extLst>
              <a:ext uri="{FF2B5EF4-FFF2-40B4-BE49-F238E27FC236}">
                <a16:creationId xmlns:a16="http://schemas.microsoft.com/office/drawing/2014/main" id="{98648007-FCB4-59A4-6F64-A8913F5573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0000" y="4384294"/>
            <a:ext cx="180975" cy="180975"/>
          </a:xfrm>
          <a:prstGeom prst="rect">
            <a:avLst/>
          </a:prstGeom>
        </p:spPr>
      </p:pic>
      <p:sp>
        <p:nvSpPr>
          <p:cNvPr id="4" name="Text Placeholder 3">
            <a:extLst>
              <a:ext uri="{FF2B5EF4-FFF2-40B4-BE49-F238E27FC236}">
                <a16:creationId xmlns:a16="http://schemas.microsoft.com/office/drawing/2014/main" id="{3F4AC112-9BFD-936E-6B57-9DEE7415FD0F}"/>
              </a:ext>
            </a:extLst>
          </p:cNvPr>
          <p:cNvSpPr>
            <a:spLocks noGrp="1"/>
          </p:cNvSpPr>
          <p:nvPr>
            <p:ph type="body" sz="quarter" idx="11"/>
          </p:nvPr>
        </p:nvSpPr>
        <p:spPr/>
        <p:txBody>
          <a:bodyPr vert="horz" lIns="0" tIns="0" rIns="0" bIns="0" rtlCol="0" anchor="t">
            <a:noAutofit/>
          </a:bodyPr>
          <a:lstStyle/>
          <a:p>
            <a:r>
              <a:rPr lang="en-GB">
                <a:latin typeface="Aptos"/>
              </a:rPr>
              <a:t>facebook.com/</a:t>
            </a:r>
            <a:r>
              <a:rPr lang="en-GB" err="1">
                <a:latin typeface="Aptos"/>
              </a:rPr>
              <a:t>essexcountycouncil</a:t>
            </a:r>
            <a:endParaRPr lang="en-GB">
              <a:latin typeface="Aptos"/>
            </a:endParaRPr>
          </a:p>
        </p:txBody>
      </p:sp>
      <p:sp>
        <p:nvSpPr>
          <p:cNvPr id="6" name="Text Placeholder 5">
            <a:extLst>
              <a:ext uri="{FF2B5EF4-FFF2-40B4-BE49-F238E27FC236}">
                <a16:creationId xmlns:a16="http://schemas.microsoft.com/office/drawing/2014/main" id="{3BD1A842-1709-997F-1715-E3E211B33662}"/>
              </a:ext>
            </a:extLst>
          </p:cNvPr>
          <p:cNvSpPr>
            <a:spLocks noGrp="1"/>
          </p:cNvSpPr>
          <p:nvPr>
            <p:ph type="body" sz="quarter" idx="13"/>
          </p:nvPr>
        </p:nvSpPr>
        <p:spPr/>
        <p:txBody>
          <a:bodyPr vert="horz" lIns="0" tIns="0" rIns="0" bIns="0" rtlCol="0" anchor="t">
            <a:noAutofit/>
          </a:bodyPr>
          <a:lstStyle/>
          <a:p>
            <a:r>
              <a:rPr lang="en-US">
                <a:latin typeface="Aptos"/>
              </a:rPr>
              <a:t>The information contained in this document can be translated, and/or made available in alternative formats, on request.</a:t>
            </a:r>
          </a:p>
          <a:p>
            <a:r>
              <a:rPr lang="en-US">
                <a:latin typeface="Aptos"/>
              </a:rPr>
              <a:t>Published August 2025</a:t>
            </a:r>
            <a:endParaRPr lang="en-GB">
              <a:latin typeface="Aptos"/>
            </a:endParaRPr>
          </a:p>
        </p:txBody>
      </p:sp>
    </p:spTree>
    <p:extLst>
      <p:ext uri="{BB962C8B-B14F-4D97-AF65-F5344CB8AC3E}">
        <p14:creationId xmlns:p14="http://schemas.microsoft.com/office/powerpoint/2010/main" val="2444680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245459" y="204117"/>
            <a:ext cx="5850541" cy="1154126"/>
          </a:xfrm>
        </p:spPr>
        <p:txBody>
          <a:bodyPr/>
          <a:lstStyle/>
          <a:p>
            <a:r>
              <a:rPr kumimoji="0" lang="en-GB" sz="3600" i="0" u="none" strike="noStrike" kern="1200" cap="none" spc="0" normalizeH="0" baseline="0" noProof="0">
                <a:ln>
                  <a:noFill/>
                </a:ln>
                <a:solidFill>
                  <a:srgbClr val="E40037"/>
                </a:solidFill>
                <a:effectLst/>
                <a:uLnTx/>
                <a:uFillTx/>
                <a:latin typeface="Aptos" panose="020B0004020202020204" pitchFamily="34" charset="0"/>
                <a:cs typeface="Calibri" panose="020F0502020204030204" pitchFamily="34" charset="0"/>
              </a:rPr>
              <a:t>Appropriate language and terms</a:t>
            </a:r>
            <a:endParaRPr lang="en-GB" sz="3200">
              <a:solidFill>
                <a:srgbClr val="E40037"/>
              </a:solidFill>
              <a:latin typeface="Aptos" panose="020B0004020202020204" pitchFamily="34" charset="0"/>
            </a:endParaRPr>
          </a:p>
        </p:txBody>
      </p:sp>
      <p:sp>
        <p:nvSpPr>
          <p:cNvPr id="4" name="Content Placeholder 3">
            <a:extLst>
              <a:ext uri="{FF2B5EF4-FFF2-40B4-BE49-F238E27FC236}">
                <a16:creationId xmlns:a16="http://schemas.microsoft.com/office/drawing/2014/main" id="{757B25DC-2E2B-59BA-02A2-FA724403CEEE}"/>
              </a:ext>
            </a:extLst>
          </p:cNvPr>
          <p:cNvSpPr>
            <a:spLocks noGrp="1"/>
          </p:cNvSpPr>
          <p:nvPr>
            <p:ph idx="1"/>
          </p:nvPr>
        </p:nvSpPr>
        <p:spPr>
          <a:xfrm>
            <a:off x="166750" y="1686606"/>
            <a:ext cx="6223538" cy="4848008"/>
          </a:xfrm>
        </p:spPr>
        <p:txBody>
          <a:bodyPr/>
          <a:lstStyle/>
          <a:p>
            <a:pPr marL="342900" marR="0" lvl="0" indent="-342900" algn="just" defTabSz="914400" rtl="0" eaLnBrk="1" fontAlgn="auto" latinLnBrk="0" hangingPunct="1">
              <a:lnSpc>
                <a:spcPct val="100000"/>
              </a:lnSpc>
              <a:spcBef>
                <a:spcPct val="20000"/>
              </a:spcBef>
              <a:spcAft>
                <a:spcPts val="0"/>
              </a:spcAft>
              <a:buClr>
                <a:srgbClr val="4179AA"/>
              </a:buClr>
              <a:buSzTx/>
              <a:buFont typeface="Wingdings" panose="05000000000000000000" pitchFamily="2" charset="2"/>
              <a:buChar char="Ø"/>
              <a:tabLst/>
              <a:defRPr/>
            </a:pPr>
            <a:r>
              <a:rPr kumimoji="0" lang="en-GB" sz="2000" b="0" i="0" u="none" strike="noStrike" kern="1200" cap="none" spc="0" normalizeH="0" baseline="0" noProof="0">
                <a:ln>
                  <a:noFill/>
                </a:ln>
                <a:solidFill>
                  <a:srgbClr val="000000"/>
                </a:solidFill>
                <a:effectLst/>
                <a:uLnTx/>
                <a:uFillTx/>
                <a:latin typeface="Aptos" panose="020B0004020202020204" pitchFamily="34" charset="0"/>
                <a:cs typeface="Calibri" panose="020F0502020204030204" pitchFamily="34" charset="0"/>
              </a:rPr>
              <a:t>Appropriate language and terms must be used to describe children and young people (CYP) involved in HSB </a:t>
            </a: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n-GB" sz="2000" b="0" i="0" u="none" strike="noStrike" kern="1200" cap="none" spc="0" normalizeH="0" baseline="0" noProof="0">
              <a:ln>
                <a:noFill/>
              </a:ln>
              <a:solidFill>
                <a:srgbClr val="000000"/>
              </a:solidFill>
              <a:effectLst/>
              <a:uLnTx/>
              <a:uFillTx/>
              <a:latin typeface="Aptos" panose="020B0004020202020204" pitchFamily="34" charset="0"/>
              <a:cs typeface="Calibri" panose="020F0502020204030204" pitchFamily="34" charset="0"/>
            </a:endParaRPr>
          </a:p>
          <a:p>
            <a:pPr marL="342900" marR="0" lvl="0" indent="-342900" algn="just" defTabSz="914400" rtl="0" eaLnBrk="1" fontAlgn="auto" latinLnBrk="0" hangingPunct="1">
              <a:lnSpc>
                <a:spcPct val="100000"/>
              </a:lnSpc>
              <a:spcBef>
                <a:spcPct val="20000"/>
              </a:spcBef>
              <a:spcAft>
                <a:spcPts val="0"/>
              </a:spcAft>
              <a:buClr>
                <a:srgbClr val="4179AA"/>
              </a:buClr>
              <a:buSzTx/>
              <a:buFont typeface="Wingdings" panose="05000000000000000000" pitchFamily="2" charset="2"/>
              <a:buChar char="Ø"/>
              <a:tabLst/>
              <a:defRPr/>
            </a:pPr>
            <a:r>
              <a:rPr kumimoji="0" lang="en-GB" sz="2000" b="0" i="0" u="none" strike="noStrike" kern="1200" cap="none" spc="0" normalizeH="0" baseline="0" noProof="0">
                <a:ln>
                  <a:noFill/>
                </a:ln>
                <a:solidFill>
                  <a:srgbClr val="000000"/>
                </a:solidFill>
                <a:effectLst/>
                <a:uLnTx/>
                <a:uFillTx/>
                <a:latin typeface="Aptos" panose="020B0004020202020204" pitchFamily="34" charset="0"/>
                <a:cs typeface="Calibri" panose="020F0502020204030204" pitchFamily="34" charset="0"/>
              </a:rPr>
              <a:t>The terms ‘victim’ and ‘alleged perpetrator’ are used for the purposes of distinguishing between those involved (as these terms are widely recognised and understood across all agencies)</a:t>
            </a:r>
          </a:p>
          <a:p>
            <a:pPr marR="0" lvl="0" algn="just" defTabSz="914400" rtl="0" eaLnBrk="1" fontAlgn="auto" latinLnBrk="0" hangingPunct="1">
              <a:lnSpc>
                <a:spcPct val="100000"/>
              </a:lnSpc>
              <a:spcBef>
                <a:spcPct val="20000"/>
              </a:spcBef>
              <a:spcAft>
                <a:spcPts val="0"/>
              </a:spcAft>
              <a:buClr>
                <a:srgbClr val="4179AA"/>
              </a:buClr>
              <a:buSzTx/>
              <a:tabLst/>
              <a:defRPr/>
            </a:pPr>
            <a:endParaRPr kumimoji="0" lang="en-GB" sz="2000" b="0" i="0" u="none" strike="noStrike" kern="1200" cap="none" spc="0" normalizeH="0" baseline="0" noProof="0">
              <a:ln>
                <a:noFill/>
              </a:ln>
              <a:solidFill>
                <a:srgbClr val="000000"/>
              </a:solidFill>
              <a:effectLst/>
              <a:uLnTx/>
              <a:uFillTx/>
              <a:latin typeface="Aptos" panose="020B0004020202020204" pitchFamily="34" charset="0"/>
              <a:cs typeface="Calibri" panose="020F0502020204030204" pitchFamily="34" charset="0"/>
            </a:endParaRPr>
          </a:p>
          <a:p>
            <a:pPr marL="342900" marR="0" lvl="0" indent="-342900" algn="just" defTabSz="914400" rtl="0" eaLnBrk="1" fontAlgn="auto" latinLnBrk="0" hangingPunct="1">
              <a:lnSpc>
                <a:spcPct val="100000"/>
              </a:lnSpc>
              <a:spcBef>
                <a:spcPct val="20000"/>
              </a:spcBef>
              <a:spcAft>
                <a:spcPts val="0"/>
              </a:spcAft>
              <a:buClr>
                <a:srgbClr val="4179AA"/>
              </a:buClr>
              <a:buSzTx/>
              <a:buFont typeface="Wingdings" panose="05000000000000000000" pitchFamily="2" charset="2"/>
              <a:buChar char="Ø"/>
              <a:tabLst/>
              <a:defRPr/>
            </a:pPr>
            <a:r>
              <a:rPr kumimoji="0" lang="en-GB" sz="2000" b="0" i="0" u="none" strike="noStrike" kern="1200" cap="none" spc="0" normalizeH="0" baseline="0" noProof="0">
                <a:ln>
                  <a:noFill/>
                </a:ln>
                <a:solidFill>
                  <a:srgbClr val="000000"/>
                </a:solidFill>
                <a:effectLst/>
                <a:uLnTx/>
                <a:uFillTx/>
                <a:latin typeface="Aptos" panose="020B0004020202020204" pitchFamily="34" charset="0"/>
                <a:cs typeface="Calibri" panose="020F0502020204030204" pitchFamily="34" charset="0"/>
              </a:rPr>
              <a:t>It is also important to understand that not all CYP who have experienced abuse will recognise themselves as a ‘victim’ and to understand that ‘alleged perpetrators’ may also be ‘victims’ of abuse themselves</a:t>
            </a:r>
            <a:endParaRPr kumimoji="0" lang="en-GB" sz="2000" b="0" i="1" u="none" strike="noStrike" kern="1200" cap="none" spc="0" normalizeH="0" baseline="0" noProof="0">
              <a:ln>
                <a:noFill/>
              </a:ln>
              <a:solidFill>
                <a:srgbClr val="000000"/>
              </a:solidFill>
              <a:effectLst/>
              <a:uLnTx/>
              <a:uFillTx/>
              <a:latin typeface="Aptos" panose="020B0004020202020204" pitchFamily="34" charset="0"/>
              <a:cs typeface="Calibri" panose="020F0502020204030204" pitchFamily="34" charset="0"/>
            </a:endParaRPr>
          </a:p>
          <a:p>
            <a:pPr lvl="1"/>
            <a:endParaRPr lang="en-GB"/>
          </a:p>
        </p:txBody>
      </p:sp>
      <p:pic>
        <p:nvPicPr>
          <p:cNvPr id="6" name="Picture Placeholder 5" descr="Two people with speech bubbles">
            <a:extLst>
              <a:ext uri="{FF2B5EF4-FFF2-40B4-BE49-F238E27FC236}">
                <a16:creationId xmlns:a16="http://schemas.microsoft.com/office/drawing/2014/main" id="{3C8E33CA-4A85-8CA3-BA84-4EA2E62D329A}"/>
              </a:ext>
            </a:extLst>
          </p:cNvPr>
          <p:cNvPicPr>
            <a:picLocks noGrp="1" noChangeAspect="1"/>
          </p:cNvPicPr>
          <p:nvPr>
            <p:ph type="pic" sz="quarter" idx="10"/>
          </p:nvPr>
        </p:nvPicPr>
        <p:blipFill>
          <a:blip r:embed="rId3">
            <a:alphaModFix amt="70000"/>
            <a:extLst>
              <a:ext uri="{28A0092B-C50C-407E-A947-70E740481C1C}">
                <a14:useLocalDpi xmlns:a14="http://schemas.microsoft.com/office/drawing/2010/main" val="0"/>
              </a:ext>
            </a:extLst>
          </a:blip>
          <a:srcRect t="4848" b="4848"/>
          <a:stretch/>
        </p:blipFill>
        <p:spPr/>
      </p:pic>
    </p:spTree>
    <p:extLst>
      <p:ext uri="{BB962C8B-B14F-4D97-AF65-F5344CB8AC3E}">
        <p14:creationId xmlns:p14="http://schemas.microsoft.com/office/powerpoint/2010/main" val="1947314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304799" y="185058"/>
            <a:ext cx="6219087" cy="1034142"/>
          </a:xfrm>
        </p:spPr>
        <p:txBody>
          <a:bodyPr/>
          <a:lstStyle/>
          <a:p>
            <a:r>
              <a:rPr lang="en-GB" sz="3600">
                <a:solidFill>
                  <a:srgbClr val="E40037"/>
                </a:solidFill>
                <a:latin typeface="Aptos" panose="020B0004020202020204" pitchFamily="34" charset="0"/>
                <a:cs typeface="Arial" panose="020B0604020202020204" pitchFamily="34" charset="0"/>
              </a:rPr>
              <a:t>Harmful Sexual Behaviour (HSB)</a:t>
            </a:r>
            <a:endParaRPr lang="en-GB" sz="3600">
              <a:solidFill>
                <a:srgbClr val="E40037"/>
              </a:solidFill>
              <a:latin typeface="Aptos" panose="020B0004020202020204" pitchFamily="34" charset="0"/>
            </a:endParaRPr>
          </a:p>
        </p:txBody>
      </p:sp>
      <p:pic>
        <p:nvPicPr>
          <p:cNvPr id="6" name="Picture Placeholder 5">
            <a:extLst>
              <a:ext uri="{FF2B5EF4-FFF2-40B4-BE49-F238E27FC236}">
                <a16:creationId xmlns:a16="http://schemas.microsoft.com/office/drawing/2014/main" id="{3C8E33CA-4A85-8CA3-BA84-4EA2E62D329A}"/>
              </a:ext>
              <a:ext uri="{C183D7F6-B498-43B3-948B-1728B52AA6E4}">
                <adec:decorative xmlns:adec="http://schemas.microsoft.com/office/drawing/2017/decorative" val="1"/>
              </a:ext>
            </a:extLst>
          </p:cNvPr>
          <p:cNvPicPr>
            <a:picLocks noGrp="1" noChangeAspect="1"/>
          </p:cNvPicPr>
          <p:nvPr>
            <p:ph type="pic" sz="quarter" idx="10"/>
          </p:nvPr>
        </p:nvPicPr>
        <p:blipFill>
          <a:blip r:embed="rId3">
            <a:alphaModFix amt="70000"/>
            <a:extLst>
              <a:ext uri="{28A0092B-C50C-407E-A947-70E740481C1C}">
                <a14:useLocalDpi xmlns:a14="http://schemas.microsoft.com/office/drawing/2010/main" val="0"/>
              </a:ext>
            </a:extLst>
          </a:blip>
          <a:srcRect l="22439" r="22439"/>
          <a:stretch/>
        </p:blipFill>
        <p:spPr/>
      </p:pic>
      <p:sp>
        <p:nvSpPr>
          <p:cNvPr id="4" name="Content Placeholder 3">
            <a:extLst>
              <a:ext uri="{FF2B5EF4-FFF2-40B4-BE49-F238E27FC236}">
                <a16:creationId xmlns:a16="http://schemas.microsoft.com/office/drawing/2014/main" id="{757B25DC-2E2B-59BA-02A2-FA724403CEEE}"/>
              </a:ext>
            </a:extLst>
          </p:cNvPr>
          <p:cNvSpPr>
            <a:spLocks noGrp="1"/>
          </p:cNvSpPr>
          <p:nvPr>
            <p:ph idx="1"/>
          </p:nvPr>
        </p:nvSpPr>
        <p:spPr>
          <a:xfrm>
            <a:off x="127073" y="1457564"/>
            <a:ext cx="6691737" cy="5047740"/>
          </a:xfrm>
        </p:spPr>
        <p:txBody>
          <a:bodyPr/>
          <a:lstStyle/>
          <a:p>
            <a:pPr marL="342900" indent="-342900" algn="just">
              <a:buFont typeface="Wingdings" panose="05000000000000000000" pitchFamily="2" charset="2"/>
              <a:buChar char="§"/>
            </a:pPr>
            <a:r>
              <a:rPr lang="en-GB" sz="2200" b="0">
                <a:solidFill>
                  <a:srgbClr val="000000"/>
                </a:solidFill>
                <a:latin typeface="Aptos" panose="020B0004020202020204" pitchFamily="34" charset="0"/>
                <a:cs typeface="Arial" panose="020B0604020202020204" pitchFamily="34" charset="0"/>
              </a:rPr>
              <a:t>Children’s sexual behaviour exists on a wide continuum, ranging from </a:t>
            </a:r>
            <a:r>
              <a:rPr lang="en-GB" sz="2200" b="0">
                <a:latin typeface="Aptos" panose="020B0004020202020204" pitchFamily="34" charset="0"/>
                <a:cs typeface="Arial" panose="020B0604020202020204" pitchFamily="34" charset="0"/>
              </a:rPr>
              <a:t>normal and developmentally expected, to inappropriate, problematic, abusive and violent.</a:t>
            </a:r>
            <a:endParaRPr lang="en-GB" sz="2200" b="0">
              <a:solidFill>
                <a:srgbClr val="000000"/>
              </a:solidFill>
              <a:latin typeface="Aptos" panose="020B0004020202020204" pitchFamily="34" charset="0"/>
              <a:cs typeface="Arial" panose="020B0604020202020204" pitchFamily="34" charset="0"/>
            </a:endParaRPr>
          </a:p>
          <a:p>
            <a:pPr marL="342900" indent="-342900" algn="just">
              <a:buFont typeface="Wingdings" panose="05000000000000000000" pitchFamily="2" charset="2"/>
              <a:buChar char="§"/>
            </a:pPr>
            <a:r>
              <a:rPr lang="en-GB" sz="2200" b="0">
                <a:solidFill>
                  <a:srgbClr val="000000"/>
                </a:solidFill>
                <a:latin typeface="Aptos" panose="020B0004020202020204" pitchFamily="34" charset="0"/>
                <a:cs typeface="Arial" panose="020B0604020202020204" pitchFamily="34" charset="0"/>
              </a:rPr>
              <a:t>Problematic, abusive and violent sexual behaviour is developmentally inappropriate and may cause developmental damage. A useful umbrella term is ‘harmful sexual behaviour’ (HSB) </a:t>
            </a:r>
          </a:p>
          <a:p>
            <a:pPr marL="342900" indent="-342900" algn="just">
              <a:buFont typeface="Wingdings" panose="05000000000000000000" pitchFamily="2" charset="2"/>
              <a:buChar char="§"/>
            </a:pPr>
            <a:r>
              <a:rPr lang="en-GB" sz="2200" b="0">
                <a:solidFill>
                  <a:srgbClr val="000000"/>
                </a:solidFill>
                <a:latin typeface="Aptos" panose="020B0004020202020204" pitchFamily="34" charset="0"/>
                <a:cs typeface="Arial" panose="020B0604020202020204" pitchFamily="34" charset="0"/>
              </a:rPr>
              <a:t>HSB can occur online and / or face-to-face and can also occur simultaneously between the two. HSB should be considered in a child protection context</a:t>
            </a:r>
          </a:p>
          <a:p>
            <a:pPr marL="0" indent="0" algn="ctr">
              <a:buNone/>
            </a:pPr>
            <a:r>
              <a:rPr lang="en-GB" sz="2200">
                <a:solidFill>
                  <a:srgbClr val="4179AA"/>
                </a:solidFill>
                <a:latin typeface="Aptos" panose="020B0004020202020204" pitchFamily="34" charset="0"/>
                <a:cs typeface="Arial" panose="020B0604020202020204" pitchFamily="34" charset="0"/>
              </a:rPr>
              <a:t>Keeping children safe in education (DfE, 2025)</a:t>
            </a:r>
          </a:p>
          <a:p>
            <a:pPr lvl="1"/>
            <a:endParaRPr lang="en-GB"/>
          </a:p>
        </p:txBody>
      </p:sp>
    </p:spTree>
    <p:extLst>
      <p:ext uri="{BB962C8B-B14F-4D97-AF65-F5344CB8AC3E}">
        <p14:creationId xmlns:p14="http://schemas.microsoft.com/office/powerpoint/2010/main" val="1475663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F8CFB1E2-3AE0-4412-03C2-4063B88D4127}"/>
              </a:ext>
              <a:ext uri="{C183D7F6-B498-43B3-948B-1728B52AA6E4}">
                <adec:decorative xmlns:adec="http://schemas.microsoft.com/office/drawing/2017/decorative" val="1"/>
              </a:ext>
            </a:extLst>
          </p:cNvPr>
          <p:cNvSpPr txBox="1">
            <a:spLocks noChangeArrowheads="1"/>
          </p:cNvSpPr>
          <p:nvPr/>
        </p:nvSpPr>
        <p:spPr bwMode="auto">
          <a:xfrm>
            <a:off x="6189881" y="371464"/>
            <a:ext cx="273014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0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b="1">
                <a:solidFill>
                  <a:srgbClr val="4179AA"/>
                </a:solidFill>
                <a:latin typeface="Aptos" panose="020B0004020202020204" pitchFamily="34" charset="0"/>
                <a:ea typeface="ＭＳ Ｐゴシック"/>
              </a:rPr>
              <a:t>Sexual harassment </a:t>
            </a:r>
          </a:p>
        </p:txBody>
      </p:sp>
      <p:sp>
        <p:nvSpPr>
          <p:cNvPr id="8" name="Text Box 6">
            <a:extLst>
              <a:ext uri="{FF2B5EF4-FFF2-40B4-BE49-F238E27FC236}">
                <a16:creationId xmlns:a16="http://schemas.microsoft.com/office/drawing/2014/main" id="{0CBEB20C-DA7D-342A-C0CD-048DBC87EAE2}"/>
              </a:ext>
              <a:ext uri="{C183D7F6-B498-43B3-948B-1728B52AA6E4}">
                <adec:decorative xmlns:adec="http://schemas.microsoft.com/office/drawing/2017/decorative" val="1"/>
              </a:ext>
            </a:extLst>
          </p:cNvPr>
          <p:cNvSpPr txBox="1">
            <a:spLocks noChangeArrowheads="1"/>
          </p:cNvSpPr>
          <p:nvPr/>
        </p:nvSpPr>
        <p:spPr bwMode="auto">
          <a:xfrm>
            <a:off x="8130836" y="1097918"/>
            <a:ext cx="31275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0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b="1">
                <a:solidFill>
                  <a:srgbClr val="4179AA"/>
                </a:solidFill>
                <a:latin typeface="Aptos" panose="020B0004020202020204" pitchFamily="34" charset="0"/>
                <a:ea typeface="ＭＳ Ｐゴシック"/>
              </a:rPr>
              <a:t>Sexual assault</a:t>
            </a:r>
          </a:p>
        </p:txBody>
      </p:sp>
      <p:sp>
        <p:nvSpPr>
          <p:cNvPr id="9" name="Text Box 8">
            <a:extLst>
              <a:ext uri="{FF2B5EF4-FFF2-40B4-BE49-F238E27FC236}">
                <a16:creationId xmlns:a16="http://schemas.microsoft.com/office/drawing/2014/main" id="{B274C86C-82D0-482E-6572-AF27CE259BAD}"/>
              </a:ext>
              <a:ext uri="{C183D7F6-B498-43B3-948B-1728B52AA6E4}">
                <adec:decorative xmlns:adec="http://schemas.microsoft.com/office/drawing/2017/decorative" val="1"/>
              </a:ext>
            </a:extLst>
          </p:cNvPr>
          <p:cNvSpPr txBox="1">
            <a:spLocks noChangeArrowheads="1"/>
          </p:cNvSpPr>
          <p:nvPr/>
        </p:nvSpPr>
        <p:spPr bwMode="auto">
          <a:xfrm>
            <a:off x="9169210" y="2396557"/>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b="1">
                <a:solidFill>
                  <a:srgbClr val="4179AA"/>
                </a:solidFill>
                <a:latin typeface="Aptos" panose="020B0004020202020204" pitchFamily="34" charset="0"/>
                <a:ea typeface="ＭＳ Ｐゴシック"/>
              </a:rPr>
              <a:t>Touching</a:t>
            </a:r>
          </a:p>
        </p:txBody>
      </p:sp>
      <p:sp>
        <p:nvSpPr>
          <p:cNvPr id="10" name="Text Box 10">
            <a:extLst>
              <a:ext uri="{FF2B5EF4-FFF2-40B4-BE49-F238E27FC236}">
                <a16:creationId xmlns:a16="http://schemas.microsoft.com/office/drawing/2014/main" id="{23D6460C-2DD5-DB45-8FF9-6F65117EF97D}"/>
              </a:ext>
              <a:ext uri="{C183D7F6-B498-43B3-948B-1728B52AA6E4}">
                <adec:decorative xmlns:adec="http://schemas.microsoft.com/office/drawing/2017/decorative" val="1"/>
              </a:ext>
            </a:extLst>
          </p:cNvPr>
          <p:cNvSpPr txBox="1">
            <a:spLocks noChangeArrowheads="1"/>
          </p:cNvSpPr>
          <p:nvPr/>
        </p:nvSpPr>
        <p:spPr bwMode="auto">
          <a:xfrm>
            <a:off x="9409293" y="3881099"/>
            <a:ext cx="12735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0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b="1">
                <a:solidFill>
                  <a:srgbClr val="4179AA"/>
                </a:solidFill>
                <a:latin typeface="Aptos" panose="020B0004020202020204" pitchFamily="34" charset="0"/>
                <a:ea typeface="ＭＳ Ｐゴシック"/>
              </a:rPr>
              <a:t>Victim</a:t>
            </a:r>
          </a:p>
        </p:txBody>
      </p:sp>
      <p:sp>
        <p:nvSpPr>
          <p:cNvPr id="11" name="Text Box 24">
            <a:extLst>
              <a:ext uri="{FF2B5EF4-FFF2-40B4-BE49-F238E27FC236}">
                <a16:creationId xmlns:a16="http://schemas.microsoft.com/office/drawing/2014/main" id="{69562EF9-CA32-EE78-BCDE-82C3AF5CC36C}"/>
              </a:ext>
              <a:ext uri="{C183D7F6-B498-43B3-948B-1728B52AA6E4}">
                <adec:decorative xmlns:adec="http://schemas.microsoft.com/office/drawing/2017/decorative" val="1"/>
              </a:ext>
            </a:extLst>
          </p:cNvPr>
          <p:cNvSpPr txBox="1">
            <a:spLocks noChangeArrowheads="1"/>
          </p:cNvSpPr>
          <p:nvPr/>
        </p:nvSpPr>
        <p:spPr bwMode="auto">
          <a:xfrm>
            <a:off x="8640737" y="5194466"/>
            <a:ext cx="180795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0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b="1">
                <a:solidFill>
                  <a:srgbClr val="4179AA"/>
                </a:solidFill>
                <a:latin typeface="Aptos" panose="020B0004020202020204" pitchFamily="34" charset="0"/>
                <a:ea typeface="ＭＳ Ｐゴシック"/>
              </a:rPr>
              <a:t>Alleged perpetrator</a:t>
            </a:r>
          </a:p>
        </p:txBody>
      </p:sp>
      <p:sp>
        <p:nvSpPr>
          <p:cNvPr id="12" name="Text Box 12">
            <a:extLst>
              <a:ext uri="{FF2B5EF4-FFF2-40B4-BE49-F238E27FC236}">
                <a16:creationId xmlns:a16="http://schemas.microsoft.com/office/drawing/2014/main" id="{28A6CE8C-72AC-0C96-318F-C585D8EA9B27}"/>
              </a:ext>
              <a:ext uri="{C183D7F6-B498-43B3-948B-1728B52AA6E4}">
                <adec:decorative xmlns:adec="http://schemas.microsoft.com/office/drawing/2017/decorative" val="1"/>
              </a:ext>
            </a:extLst>
          </p:cNvPr>
          <p:cNvSpPr txBox="1">
            <a:spLocks noChangeArrowheads="1"/>
          </p:cNvSpPr>
          <p:nvPr/>
        </p:nvSpPr>
        <p:spPr bwMode="auto">
          <a:xfrm>
            <a:off x="6530975" y="5417527"/>
            <a:ext cx="9412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0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b="1">
                <a:solidFill>
                  <a:srgbClr val="4179AA"/>
                </a:solidFill>
                <a:latin typeface="Aptos" panose="020B0004020202020204" pitchFamily="34" charset="0"/>
                <a:ea typeface="ＭＳ Ｐゴシック"/>
              </a:rPr>
              <a:t>Rape</a:t>
            </a:r>
          </a:p>
        </p:txBody>
      </p:sp>
      <p:sp>
        <p:nvSpPr>
          <p:cNvPr id="13" name="Text Box 21">
            <a:extLst>
              <a:ext uri="{FF2B5EF4-FFF2-40B4-BE49-F238E27FC236}">
                <a16:creationId xmlns:a16="http://schemas.microsoft.com/office/drawing/2014/main" id="{CD77C93F-ABB2-265F-285D-BE5BBC42D4EC}"/>
              </a:ext>
              <a:ext uri="{C183D7F6-B498-43B3-948B-1728B52AA6E4}">
                <adec:decorative xmlns:adec="http://schemas.microsoft.com/office/drawing/2017/decorative" val="1"/>
              </a:ext>
            </a:extLst>
          </p:cNvPr>
          <p:cNvSpPr txBox="1">
            <a:spLocks noChangeArrowheads="1"/>
          </p:cNvSpPr>
          <p:nvPr/>
        </p:nvSpPr>
        <p:spPr bwMode="auto">
          <a:xfrm>
            <a:off x="3451832" y="5172191"/>
            <a:ext cx="168562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0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b="1">
                <a:solidFill>
                  <a:srgbClr val="4179AA"/>
                </a:solidFill>
                <a:latin typeface="Aptos" panose="020B0004020202020204" pitchFamily="34" charset="0"/>
                <a:ea typeface="ＭＳ Ｐゴシック"/>
              </a:rPr>
              <a:t>Sharing nudes and semi-nudes</a:t>
            </a:r>
          </a:p>
        </p:txBody>
      </p:sp>
      <p:sp>
        <p:nvSpPr>
          <p:cNvPr id="14" name="Text Box 14">
            <a:extLst>
              <a:ext uri="{FF2B5EF4-FFF2-40B4-BE49-F238E27FC236}">
                <a16:creationId xmlns:a16="http://schemas.microsoft.com/office/drawing/2014/main" id="{4851A428-86B2-63C5-AE02-04B593FDB337}"/>
              </a:ext>
              <a:ext uri="{C183D7F6-B498-43B3-948B-1728B52AA6E4}">
                <adec:decorative xmlns:adec="http://schemas.microsoft.com/office/drawing/2017/decorative" val="1"/>
              </a:ext>
            </a:extLst>
          </p:cNvPr>
          <p:cNvSpPr txBox="1">
            <a:spLocks noChangeArrowheads="1"/>
          </p:cNvSpPr>
          <p:nvPr/>
        </p:nvSpPr>
        <p:spPr bwMode="auto">
          <a:xfrm>
            <a:off x="748837" y="5148299"/>
            <a:ext cx="21613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0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b="1">
                <a:solidFill>
                  <a:srgbClr val="006699"/>
                </a:solidFill>
                <a:latin typeface="Aptos" panose="020B0004020202020204" pitchFamily="34" charset="0"/>
                <a:ea typeface="ＭＳ Ｐゴシック"/>
              </a:rPr>
              <a:t>Pornography</a:t>
            </a:r>
          </a:p>
        </p:txBody>
      </p:sp>
      <p:sp>
        <p:nvSpPr>
          <p:cNvPr id="15" name="Text Box 16">
            <a:extLst>
              <a:ext uri="{FF2B5EF4-FFF2-40B4-BE49-F238E27FC236}">
                <a16:creationId xmlns:a16="http://schemas.microsoft.com/office/drawing/2014/main" id="{E17C06A2-FAF7-DEE2-FD39-3439B6C4C17F}"/>
              </a:ext>
              <a:ext uri="{C183D7F6-B498-43B3-948B-1728B52AA6E4}">
                <adec:decorative xmlns:adec="http://schemas.microsoft.com/office/drawing/2017/decorative" val="1"/>
              </a:ext>
            </a:extLst>
          </p:cNvPr>
          <p:cNvSpPr txBox="1">
            <a:spLocks noChangeArrowheads="1"/>
          </p:cNvSpPr>
          <p:nvPr/>
        </p:nvSpPr>
        <p:spPr bwMode="auto">
          <a:xfrm>
            <a:off x="496304" y="3747299"/>
            <a:ext cx="15780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0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b="1">
                <a:solidFill>
                  <a:srgbClr val="4179AA"/>
                </a:solidFill>
                <a:latin typeface="Aptos" panose="020B0004020202020204" pitchFamily="34" charset="0"/>
                <a:ea typeface="ＭＳ Ｐゴシック"/>
              </a:rPr>
              <a:t>Online </a:t>
            </a:r>
            <a:r>
              <a:rPr lang="en-US" altLang="en-US" sz="2400" b="1" err="1">
                <a:solidFill>
                  <a:srgbClr val="4179AA"/>
                </a:solidFill>
                <a:latin typeface="Aptos" panose="020B0004020202020204" pitchFamily="34" charset="0"/>
                <a:ea typeface="ＭＳ Ｐゴシック"/>
              </a:rPr>
              <a:t>behaviour</a:t>
            </a:r>
            <a:endParaRPr lang="en-US" altLang="en-US" sz="2400" b="1">
              <a:solidFill>
                <a:srgbClr val="4179AA"/>
              </a:solidFill>
              <a:latin typeface="Aptos" panose="020B0004020202020204" pitchFamily="34" charset="0"/>
              <a:ea typeface="ＭＳ Ｐゴシック"/>
            </a:endParaRPr>
          </a:p>
        </p:txBody>
      </p:sp>
      <p:sp>
        <p:nvSpPr>
          <p:cNvPr id="16" name="Text Box 18">
            <a:extLst>
              <a:ext uri="{FF2B5EF4-FFF2-40B4-BE49-F238E27FC236}">
                <a16:creationId xmlns:a16="http://schemas.microsoft.com/office/drawing/2014/main" id="{020653A9-AA54-5701-C357-16CF76422A86}"/>
              </a:ext>
              <a:ext uri="{C183D7F6-B498-43B3-948B-1728B52AA6E4}">
                <adec:decorative xmlns:adec="http://schemas.microsoft.com/office/drawing/2017/decorative" val="1"/>
              </a:ext>
            </a:extLst>
          </p:cNvPr>
          <p:cNvSpPr txBox="1">
            <a:spLocks noChangeArrowheads="1"/>
          </p:cNvSpPr>
          <p:nvPr/>
        </p:nvSpPr>
        <p:spPr bwMode="auto">
          <a:xfrm>
            <a:off x="748837" y="2456813"/>
            <a:ext cx="15594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0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b="1">
                <a:solidFill>
                  <a:srgbClr val="4179AA"/>
                </a:solidFill>
                <a:latin typeface="Aptos" panose="020B0004020202020204" pitchFamily="34" charset="0"/>
                <a:ea typeface="ＭＳ Ｐゴシック"/>
              </a:rPr>
              <a:t>Consent</a:t>
            </a:r>
          </a:p>
        </p:txBody>
      </p:sp>
      <p:sp>
        <p:nvSpPr>
          <p:cNvPr id="17" name="Text Box 20">
            <a:extLst>
              <a:ext uri="{FF2B5EF4-FFF2-40B4-BE49-F238E27FC236}">
                <a16:creationId xmlns:a16="http://schemas.microsoft.com/office/drawing/2014/main" id="{FC1E6F03-148C-32D4-5615-0C3A56B292B8}"/>
              </a:ext>
              <a:ext uri="{C183D7F6-B498-43B3-948B-1728B52AA6E4}">
                <adec:decorative xmlns:adec="http://schemas.microsoft.com/office/drawing/2017/decorative" val="1"/>
              </a:ext>
            </a:extLst>
          </p:cNvPr>
          <p:cNvSpPr txBox="1">
            <a:spLocks noChangeArrowheads="1"/>
          </p:cNvSpPr>
          <p:nvPr/>
        </p:nvSpPr>
        <p:spPr bwMode="auto">
          <a:xfrm>
            <a:off x="572291" y="1557860"/>
            <a:ext cx="15594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0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b="1">
                <a:solidFill>
                  <a:srgbClr val="4179AA"/>
                </a:solidFill>
                <a:latin typeface="Aptos" panose="020B0004020202020204" pitchFamily="34" charset="0"/>
                <a:ea typeface="ＭＳ Ｐゴシック"/>
              </a:rPr>
              <a:t>Misogyny</a:t>
            </a:r>
            <a:r>
              <a:rPr lang="en-US" altLang="en-US" sz="2400">
                <a:solidFill>
                  <a:srgbClr val="006699"/>
                </a:solidFill>
                <a:latin typeface="Aptos" panose="020B0004020202020204" pitchFamily="34" charset="0"/>
                <a:ea typeface="ＭＳ Ｐゴシック"/>
              </a:rPr>
              <a:t> </a:t>
            </a:r>
          </a:p>
        </p:txBody>
      </p:sp>
      <p:sp>
        <p:nvSpPr>
          <p:cNvPr id="18" name="Text Box 20">
            <a:extLst>
              <a:ext uri="{FF2B5EF4-FFF2-40B4-BE49-F238E27FC236}">
                <a16:creationId xmlns:a16="http://schemas.microsoft.com/office/drawing/2014/main" id="{EC07F3C6-64E7-4E77-76C5-31BAB4E7D041}"/>
              </a:ext>
              <a:ext uri="{C183D7F6-B498-43B3-948B-1728B52AA6E4}">
                <adec:decorative xmlns:adec="http://schemas.microsoft.com/office/drawing/2017/decorative" val="1"/>
              </a:ext>
            </a:extLst>
          </p:cNvPr>
          <p:cNvSpPr txBox="1">
            <a:spLocks noChangeArrowheads="1"/>
          </p:cNvSpPr>
          <p:nvPr/>
        </p:nvSpPr>
        <p:spPr bwMode="auto">
          <a:xfrm>
            <a:off x="1134941" y="684847"/>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0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b="1">
                <a:solidFill>
                  <a:srgbClr val="4179AA"/>
                </a:solidFill>
                <a:latin typeface="Aptos" panose="020B0004020202020204" pitchFamily="34" charset="0"/>
                <a:ea typeface="ＭＳ Ｐゴシック"/>
              </a:rPr>
              <a:t>Upskirting</a:t>
            </a:r>
          </a:p>
        </p:txBody>
      </p:sp>
      <p:sp>
        <p:nvSpPr>
          <p:cNvPr id="19" name="Line 19">
            <a:extLst>
              <a:ext uri="{FF2B5EF4-FFF2-40B4-BE49-F238E27FC236}">
                <a16:creationId xmlns:a16="http://schemas.microsoft.com/office/drawing/2014/main" id="{5366162B-96F0-8AA0-E0DB-3E96229367C7}"/>
              </a:ext>
              <a:ext uri="{C183D7F6-B498-43B3-948B-1728B52AA6E4}">
                <adec:decorative xmlns:adec="http://schemas.microsoft.com/office/drawing/2017/decorative" val="1"/>
              </a:ext>
            </a:extLst>
          </p:cNvPr>
          <p:cNvSpPr>
            <a:spLocks noChangeShapeType="1"/>
          </p:cNvSpPr>
          <p:nvPr/>
        </p:nvSpPr>
        <p:spPr bwMode="auto">
          <a:xfrm flipH="1" flipV="1">
            <a:off x="2992449" y="1146512"/>
            <a:ext cx="2423362" cy="161475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ＭＳ Ｐゴシック"/>
            </a:endParaRPr>
          </a:p>
        </p:txBody>
      </p:sp>
      <p:sp>
        <p:nvSpPr>
          <p:cNvPr id="20" name="Line 19">
            <a:extLst>
              <a:ext uri="{FF2B5EF4-FFF2-40B4-BE49-F238E27FC236}">
                <a16:creationId xmlns:a16="http://schemas.microsoft.com/office/drawing/2014/main" id="{F9172DB7-07D3-1D1D-0FFF-306411C5F656}"/>
              </a:ext>
              <a:ext uri="{C183D7F6-B498-43B3-948B-1728B52AA6E4}">
                <adec:decorative xmlns:adec="http://schemas.microsoft.com/office/drawing/2017/decorative" val="1"/>
              </a:ext>
            </a:extLst>
          </p:cNvPr>
          <p:cNvSpPr>
            <a:spLocks noChangeShapeType="1"/>
          </p:cNvSpPr>
          <p:nvPr/>
        </p:nvSpPr>
        <p:spPr bwMode="auto">
          <a:xfrm flipH="1">
            <a:off x="2558904" y="3592578"/>
            <a:ext cx="2578550" cy="158676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latin typeface="Arial"/>
              <a:ea typeface="ＭＳ Ｐゴシック"/>
            </a:endParaRPr>
          </a:p>
        </p:txBody>
      </p:sp>
      <p:sp>
        <p:nvSpPr>
          <p:cNvPr id="21" name="Line 19">
            <a:extLst>
              <a:ext uri="{FF2B5EF4-FFF2-40B4-BE49-F238E27FC236}">
                <a16:creationId xmlns:a16="http://schemas.microsoft.com/office/drawing/2014/main" id="{A000A52C-BE25-380B-DB89-B55C221F7270}"/>
              </a:ext>
              <a:ext uri="{C183D7F6-B498-43B3-948B-1728B52AA6E4}">
                <adec:decorative xmlns:adec="http://schemas.microsoft.com/office/drawing/2017/decorative" val="1"/>
              </a:ext>
            </a:extLst>
          </p:cNvPr>
          <p:cNvSpPr>
            <a:spLocks noChangeShapeType="1"/>
          </p:cNvSpPr>
          <p:nvPr/>
        </p:nvSpPr>
        <p:spPr bwMode="auto">
          <a:xfrm flipH="1">
            <a:off x="2217561" y="3435395"/>
            <a:ext cx="2727153" cy="55665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latin typeface="Arial"/>
              <a:ea typeface="ＭＳ Ｐゴシック"/>
            </a:endParaRPr>
          </a:p>
        </p:txBody>
      </p:sp>
      <p:sp>
        <p:nvSpPr>
          <p:cNvPr id="22" name="Line 19">
            <a:extLst>
              <a:ext uri="{FF2B5EF4-FFF2-40B4-BE49-F238E27FC236}">
                <a16:creationId xmlns:a16="http://schemas.microsoft.com/office/drawing/2014/main" id="{B28635BE-791E-F7E9-C867-A5C49418DCD5}"/>
              </a:ext>
              <a:ext uri="{C183D7F6-B498-43B3-948B-1728B52AA6E4}">
                <adec:decorative xmlns:adec="http://schemas.microsoft.com/office/drawing/2017/decorative" val="1"/>
              </a:ext>
            </a:extLst>
          </p:cNvPr>
          <p:cNvSpPr>
            <a:spLocks noChangeShapeType="1"/>
          </p:cNvSpPr>
          <p:nvPr/>
        </p:nvSpPr>
        <p:spPr bwMode="auto">
          <a:xfrm flipH="1" flipV="1">
            <a:off x="2308302" y="2717113"/>
            <a:ext cx="2593603" cy="39274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latin typeface="Arial"/>
              <a:ea typeface="ＭＳ Ｐゴシック"/>
            </a:endParaRPr>
          </a:p>
        </p:txBody>
      </p:sp>
      <p:sp>
        <p:nvSpPr>
          <p:cNvPr id="23" name="Line 19">
            <a:extLst>
              <a:ext uri="{FF2B5EF4-FFF2-40B4-BE49-F238E27FC236}">
                <a16:creationId xmlns:a16="http://schemas.microsoft.com/office/drawing/2014/main" id="{858D2486-A77E-8395-DC24-90427A68970D}"/>
              </a:ext>
              <a:ext uri="{C183D7F6-B498-43B3-948B-1728B52AA6E4}">
                <adec:decorative xmlns:adec="http://schemas.microsoft.com/office/drawing/2017/decorative" val="1"/>
              </a:ext>
            </a:extLst>
          </p:cNvPr>
          <p:cNvSpPr>
            <a:spLocks noChangeShapeType="1"/>
          </p:cNvSpPr>
          <p:nvPr/>
        </p:nvSpPr>
        <p:spPr bwMode="auto">
          <a:xfrm flipH="1" flipV="1">
            <a:off x="4764366" y="977621"/>
            <a:ext cx="895157" cy="175024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latin typeface="Arial"/>
              <a:ea typeface="ＭＳ Ｐゴシック"/>
            </a:endParaRPr>
          </a:p>
        </p:txBody>
      </p:sp>
      <p:sp>
        <p:nvSpPr>
          <p:cNvPr id="24" name="Line 19">
            <a:extLst>
              <a:ext uri="{FF2B5EF4-FFF2-40B4-BE49-F238E27FC236}">
                <a16:creationId xmlns:a16="http://schemas.microsoft.com/office/drawing/2014/main" id="{34FE3180-A2DC-4AA3-08F1-B2898FED8D2F}"/>
              </a:ext>
              <a:ext uri="{C183D7F6-B498-43B3-948B-1728B52AA6E4}">
                <adec:decorative xmlns:adec="http://schemas.microsoft.com/office/drawing/2017/decorative" val="1"/>
              </a:ext>
            </a:extLst>
          </p:cNvPr>
          <p:cNvSpPr>
            <a:spLocks noChangeShapeType="1"/>
          </p:cNvSpPr>
          <p:nvPr/>
        </p:nvSpPr>
        <p:spPr bwMode="auto">
          <a:xfrm flipH="1" flipV="1">
            <a:off x="2733488" y="1841131"/>
            <a:ext cx="2375720" cy="98936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latin typeface="Arial"/>
              <a:ea typeface="ＭＳ Ｐゴシック"/>
            </a:endParaRPr>
          </a:p>
        </p:txBody>
      </p:sp>
      <p:sp>
        <p:nvSpPr>
          <p:cNvPr id="25" name="Line 7">
            <a:extLst>
              <a:ext uri="{FF2B5EF4-FFF2-40B4-BE49-F238E27FC236}">
                <a16:creationId xmlns:a16="http://schemas.microsoft.com/office/drawing/2014/main" id="{C39BFCCB-D051-0757-3AD6-FA8622A9B0CB}"/>
              </a:ext>
              <a:ext uri="{C183D7F6-B498-43B3-948B-1728B52AA6E4}">
                <adec:decorative xmlns:adec="http://schemas.microsoft.com/office/drawing/2017/decorative" val="1"/>
              </a:ext>
            </a:extLst>
          </p:cNvPr>
          <p:cNvSpPr>
            <a:spLocks noChangeShapeType="1"/>
          </p:cNvSpPr>
          <p:nvPr/>
        </p:nvSpPr>
        <p:spPr bwMode="auto">
          <a:xfrm flipV="1">
            <a:off x="6710030" y="1559583"/>
            <a:ext cx="1598488" cy="1294174"/>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ＭＳ Ｐゴシック"/>
            </a:endParaRPr>
          </a:p>
        </p:txBody>
      </p:sp>
      <p:sp>
        <p:nvSpPr>
          <p:cNvPr id="26" name="Line 7">
            <a:extLst>
              <a:ext uri="{FF2B5EF4-FFF2-40B4-BE49-F238E27FC236}">
                <a16:creationId xmlns:a16="http://schemas.microsoft.com/office/drawing/2014/main" id="{21581AA1-A614-ADF3-1B5D-FA4EE129B5BB}"/>
              </a:ext>
              <a:ext uri="{C183D7F6-B498-43B3-948B-1728B52AA6E4}">
                <adec:decorative xmlns:adec="http://schemas.microsoft.com/office/drawing/2017/decorative" val="1"/>
              </a:ext>
            </a:extLst>
          </p:cNvPr>
          <p:cNvSpPr>
            <a:spLocks noChangeShapeType="1"/>
          </p:cNvSpPr>
          <p:nvPr/>
        </p:nvSpPr>
        <p:spPr bwMode="auto">
          <a:xfrm flipV="1">
            <a:off x="6766524" y="2723374"/>
            <a:ext cx="2275607" cy="399406"/>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ＭＳ Ｐゴシック"/>
            </a:endParaRPr>
          </a:p>
        </p:txBody>
      </p:sp>
      <p:sp>
        <p:nvSpPr>
          <p:cNvPr id="27" name="Line 7">
            <a:extLst>
              <a:ext uri="{FF2B5EF4-FFF2-40B4-BE49-F238E27FC236}">
                <a16:creationId xmlns:a16="http://schemas.microsoft.com/office/drawing/2014/main" id="{0002ECDA-865B-3234-18AF-28B1C002E54D}"/>
              </a:ext>
              <a:ext uri="{C183D7F6-B498-43B3-948B-1728B52AA6E4}">
                <adec:decorative xmlns:adec="http://schemas.microsoft.com/office/drawing/2017/decorative" val="1"/>
              </a:ext>
            </a:extLst>
          </p:cNvPr>
          <p:cNvSpPr>
            <a:spLocks noChangeShapeType="1"/>
          </p:cNvSpPr>
          <p:nvPr/>
        </p:nvSpPr>
        <p:spPr bwMode="auto">
          <a:xfrm>
            <a:off x="6694632" y="3402198"/>
            <a:ext cx="2714661" cy="674166"/>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ＭＳ Ｐゴシック"/>
            </a:endParaRPr>
          </a:p>
        </p:txBody>
      </p:sp>
      <p:sp>
        <p:nvSpPr>
          <p:cNvPr id="28" name="Line 7">
            <a:extLst>
              <a:ext uri="{FF2B5EF4-FFF2-40B4-BE49-F238E27FC236}">
                <a16:creationId xmlns:a16="http://schemas.microsoft.com/office/drawing/2014/main" id="{6F8FC4A3-8EE7-C9BB-2B0A-5BFA17872392}"/>
              </a:ext>
              <a:ext uri="{C183D7F6-B498-43B3-948B-1728B52AA6E4}">
                <adec:decorative xmlns:adec="http://schemas.microsoft.com/office/drawing/2017/decorative" val="1"/>
              </a:ext>
            </a:extLst>
          </p:cNvPr>
          <p:cNvSpPr>
            <a:spLocks noChangeShapeType="1"/>
          </p:cNvSpPr>
          <p:nvPr/>
        </p:nvSpPr>
        <p:spPr bwMode="auto">
          <a:xfrm>
            <a:off x="6200799" y="3793140"/>
            <a:ext cx="468915" cy="1702327"/>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ＭＳ Ｐゴシック"/>
            </a:endParaRPr>
          </a:p>
        </p:txBody>
      </p:sp>
      <p:sp>
        <p:nvSpPr>
          <p:cNvPr id="30" name="Line 11">
            <a:extLst>
              <a:ext uri="{FF2B5EF4-FFF2-40B4-BE49-F238E27FC236}">
                <a16:creationId xmlns:a16="http://schemas.microsoft.com/office/drawing/2014/main" id="{A60B47EF-3364-6DF2-633E-D989CFD030CB}"/>
              </a:ext>
              <a:ext uri="{C183D7F6-B498-43B3-948B-1728B52AA6E4}">
                <adec:decorative xmlns:adec="http://schemas.microsoft.com/office/drawing/2017/decorative" val="1"/>
              </a:ext>
            </a:extLst>
          </p:cNvPr>
          <p:cNvSpPr>
            <a:spLocks noChangeShapeType="1"/>
          </p:cNvSpPr>
          <p:nvPr/>
        </p:nvSpPr>
        <p:spPr bwMode="auto">
          <a:xfrm flipH="1">
            <a:off x="4724381" y="3739065"/>
            <a:ext cx="912584" cy="1678462"/>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ＭＳ Ｐゴシック"/>
            </a:endParaRPr>
          </a:p>
        </p:txBody>
      </p:sp>
      <p:sp>
        <p:nvSpPr>
          <p:cNvPr id="31" name="Oval 30" descr="HSB initials">
            <a:extLst>
              <a:ext uri="{FF2B5EF4-FFF2-40B4-BE49-F238E27FC236}">
                <a16:creationId xmlns:a16="http://schemas.microsoft.com/office/drawing/2014/main" id="{87D77CAD-9E75-7D25-B44F-9E33D1329B94}"/>
              </a:ext>
            </a:extLst>
          </p:cNvPr>
          <p:cNvSpPr/>
          <p:nvPr/>
        </p:nvSpPr>
        <p:spPr>
          <a:xfrm>
            <a:off x="5137455" y="2785482"/>
            <a:ext cx="1393520" cy="8309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D494926E-0A6C-D8AC-4E48-995165576790}"/>
              </a:ext>
            </a:extLst>
          </p:cNvPr>
          <p:cNvSpPr>
            <a:spLocks noGrp="1"/>
          </p:cNvSpPr>
          <p:nvPr>
            <p:ph type="title" idx="4294967295"/>
          </p:nvPr>
        </p:nvSpPr>
        <p:spPr>
          <a:xfrm>
            <a:off x="5351463" y="2930525"/>
            <a:ext cx="1200150" cy="6080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134"/>
              </a:spcBef>
              <a:spcAft>
                <a:spcPts val="1134"/>
              </a:spcAft>
              <a:buClrTx/>
              <a:buSzTx/>
              <a:buFont typeface="Arial" panose="020B0604020202020204" pitchFamily="34" charset="0"/>
              <a:buNone/>
              <a:tabLst/>
              <a:defRPr/>
            </a:pPr>
            <a:r>
              <a:rPr kumimoji="0" lang="en-US" altLang="en-US" sz="3600" b="1" i="0" u="none" strike="noStrike" kern="1200" cap="none" spc="0" normalizeH="0" baseline="0" noProof="0">
                <a:ln>
                  <a:noFill/>
                </a:ln>
                <a:solidFill>
                  <a:schemeClr val="bg1"/>
                </a:solidFill>
                <a:effectLst>
                  <a:outerShdw blurRad="38100" dist="38100" dir="2700000" algn="tl">
                    <a:srgbClr val="C0C0C0"/>
                  </a:outerShdw>
                </a:effectLst>
                <a:uLnTx/>
                <a:uFillTx/>
                <a:latin typeface="Aptos" panose="020B0004020202020204" pitchFamily="34" charset="0"/>
                <a:ea typeface="+mn-ea"/>
                <a:cs typeface="+mn-cs"/>
              </a:rPr>
              <a:t>HSB</a:t>
            </a:r>
            <a:endParaRPr kumimoji="0" lang="en-GB" sz="3200" b="1" i="0" u="none" strike="noStrike" kern="1200" cap="none" spc="0" normalizeH="0" baseline="0" noProof="0">
              <a:ln>
                <a:noFill/>
              </a:ln>
              <a:solidFill>
                <a:schemeClr val="bg1"/>
              </a:solidFill>
              <a:effectLst/>
              <a:uLnTx/>
              <a:uFillTx/>
              <a:latin typeface="Aptos" panose="020B0004020202020204" pitchFamily="34" charset="0"/>
              <a:ea typeface="+mn-ea"/>
              <a:cs typeface="+mn-cs"/>
            </a:endParaRPr>
          </a:p>
        </p:txBody>
      </p:sp>
      <p:sp>
        <p:nvSpPr>
          <p:cNvPr id="3" name="Line 7">
            <a:extLst>
              <a:ext uri="{FF2B5EF4-FFF2-40B4-BE49-F238E27FC236}">
                <a16:creationId xmlns:a16="http://schemas.microsoft.com/office/drawing/2014/main" id="{EA82F128-4A9E-01A7-D0E9-1C1D304C275C}"/>
              </a:ext>
              <a:ext uri="{C183D7F6-B498-43B3-948B-1728B52AA6E4}">
                <adec:decorative xmlns:adec="http://schemas.microsoft.com/office/drawing/2017/decorative" val="1"/>
              </a:ext>
            </a:extLst>
          </p:cNvPr>
          <p:cNvSpPr>
            <a:spLocks noChangeShapeType="1"/>
          </p:cNvSpPr>
          <p:nvPr/>
        </p:nvSpPr>
        <p:spPr bwMode="auto">
          <a:xfrm>
            <a:off x="6590659" y="3616479"/>
            <a:ext cx="1928587" cy="1586766"/>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ＭＳ Ｐゴシック"/>
            </a:endParaRPr>
          </a:p>
        </p:txBody>
      </p:sp>
      <p:sp>
        <p:nvSpPr>
          <p:cNvPr id="2" name="Line 19">
            <a:extLst>
              <a:ext uri="{FF2B5EF4-FFF2-40B4-BE49-F238E27FC236}">
                <a16:creationId xmlns:a16="http://schemas.microsoft.com/office/drawing/2014/main" id="{1261D876-A61B-F142-10FF-9F00C02E076F}"/>
              </a:ext>
              <a:ext uri="{C183D7F6-B498-43B3-948B-1728B52AA6E4}">
                <adec:decorative xmlns:adec="http://schemas.microsoft.com/office/drawing/2017/decorative" val="1"/>
              </a:ext>
            </a:extLst>
          </p:cNvPr>
          <p:cNvSpPr>
            <a:spLocks noChangeShapeType="1"/>
          </p:cNvSpPr>
          <p:nvPr/>
        </p:nvSpPr>
        <p:spPr bwMode="auto">
          <a:xfrm flipV="1">
            <a:off x="6403096" y="1141194"/>
            <a:ext cx="459334" cy="167410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latin typeface="Arial"/>
              <a:ea typeface="ＭＳ Ｐゴシック"/>
            </a:endParaRPr>
          </a:p>
        </p:txBody>
      </p:sp>
      <p:sp>
        <p:nvSpPr>
          <p:cNvPr id="5" name="TextBox 4">
            <a:extLst>
              <a:ext uri="{FF2B5EF4-FFF2-40B4-BE49-F238E27FC236}">
                <a16:creationId xmlns:a16="http://schemas.microsoft.com/office/drawing/2014/main" id="{85D69352-6A31-435C-F0F0-ECA07CBED37D}"/>
              </a:ext>
            </a:extLst>
          </p:cNvPr>
          <p:cNvSpPr txBox="1"/>
          <p:nvPr/>
        </p:nvSpPr>
        <p:spPr>
          <a:xfrm>
            <a:off x="4022134" y="435412"/>
            <a:ext cx="1320973" cy="501500"/>
          </a:xfrm>
          <a:prstGeom prst="rect">
            <a:avLst/>
          </a:prstGeom>
          <a:noFill/>
        </p:spPr>
        <p:txBody>
          <a:bodyPr wrap="none" lIns="0" tIns="0" rIns="0" bIns="0" rtlCol="0">
            <a:noAutofit/>
          </a:bodyPr>
          <a:lstStyle/>
          <a:p>
            <a:pPr algn="l">
              <a:spcAft>
                <a:spcPts val="1134"/>
              </a:spcAft>
            </a:pPr>
            <a:r>
              <a:rPr lang="en-GB" sz="2400" b="1">
                <a:solidFill>
                  <a:srgbClr val="4179AA"/>
                </a:solidFill>
                <a:latin typeface="Aptos" panose="020B0004020202020204" pitchFamily="34" charset="0"/>
              </a:rPr>
              <a:t>VAWG</a:t>
            </a:r>
          </a:p>
        </p:txBody>
      </p:sp>
    </p:spTree>
    <p:extLst>
      <p:ext uri="{BB962C8B-B14F-4D97-AF65-F5344CB8AC3E}">
        <p14:creationId xmlns:p14="http://schemas.microsoft.com/office/powerpoint/2010/main" val="270582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1000"/>
                                        <p:tgtEl>
                                          <p:spTgt spid="12"/>
                                        </p:tgtEl>
                                      </p:cBhvr>
                                    </p:animEffect>
                                    <p:anim calcmode="lin" valueType="num">
                                      <p:cBhvr>
                                        <p:cTn id="67" dur="1000" fill="hold"/>
                                        <p:tgtEl>
                                          <p:spTgt spid="12"/>
                                        </p:tgtEl>
                                        <p:attrNameLst>
                                          <p:attrName>ppt_x</p:attrName>
                                        </p:attrNameLst>
                                      </p:cBhvr>
                                      <p:tavLst>
                                        <p:tav tm="0">
                                          <p:val>
                                            <p:strVal val="#ppt_x"/>
                                          </p:val>
                                        </p:tav>
                                        <p:tav tm="100000">
                                          <p:val>
                                            <p:strVal val="#ppt_x"/>
                                          </p:val>
                                        </p:tav>
                                      </p:tavLst>
                                    </p:anim>
                                    <p:anim calcmode="lin" valueType="num">
                                      <p:cBhvr>
                                        <p:cTn id="6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1000"/>
                                        <p:tgtEl>
                                          <p:spTgt spid="13"/>
                                        </p:tgtEl>
                                      </p:cBhvr>
                                    </p:animEffect>
                                    <p:anim calcmode="lin" valueType="num">
                                      <p:cBhvr>
                                        <p:cTn id="78" dur="1000" fill="hold"/>
                                        <p:tgtEl>
                                          <p:spTgt spid="13"/>
                                        </p:tgtEl>
                                        <p:attrNameLst>
                                          <p:attrName>ppt_x</p:attrName>
                                        </p:attrNameLst>
                                      </p:cBhvr>
                                      <p:tavLst>
                                        <p:tav tm="0">
                                          <p:val>
                                            <p:strVal val="#ppt_x"/>
                                          </p:val>
                                        </p:tav>
                                        <p:tav tm="100000">
                                          <p:val>
                                            <p:strVal val="#ppt_x"/>
                                          </p:val>
                                        </p:tav>
                                      </p:tavLst>
                                    </p:anim>
                                    <p:anim calcmode="lin" valueType="num">
                                      <p:cBhvr>
                                        <p:cTn id="7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1000"/>
                                        <p:tgtEl>
                                          <p:spTgt spid="14"/>
                                        </p:tgtEl>
                                      </p:cBhvr>
                                    </p:animEffect>
                                    <p:anim calcmode="lin" valueType="num">
                                      <p:cBhvr>
                                        <p:cTn id="89" dur="1000" fill="hold"/>
                                        <p:tgtEl>
                                          <p:spTgt spid="14"/>
                                        </p:tgtEl>
                                        <p:attrNameLst>
                                          <p:attrName>ppt_x</p:attrName>
                                        </p:attrNameLst>
                                      </p:cBhvr>
                                      <p:tavLst>
                                        <p:tav tm="0">
                                          <p:val>
                                            <p:strVal val="#ppt_x"/>
                                          </p:val>
                                        </p:tav>
                                        <p:tav tm="100000">
                                          <p:val>
                                            <p:strVal val="#ppt_x"/>
                                          </p:val>
                                        </p:tav>
                                      </p:tavLst>
                                    </p:anim>
                                    <p:anim calcmode="lin" valueType="num">
                                      <p:cBhvr>
                                        <p:cTn id="9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1000"/>
                                        <p:tgtEl>
                                          <p:spTgt spid="15"/>
                                        </p:tgtEl>
                                      </p:cBhvr>
                                    </p:animEffect>
                                    <p:anim calcmode="lin" valueType="num">
                                      <p:cBhvr>
                                        <p:cTn id="100" dur="1000" fill="hold"/>
                                        <p:tgtEl>
                                          <p:spTgt spid="15"/>
                                        </p:tgtEl>
                                        <p:attrNameLst>
                                          <p:attrName>ppt_x</p:attrName>
                                        </p:attrNameLst>
                                      </p:cBhvr>
                                      <p:tavLst>
                                        <p:tav tm="0">
                                          <p:val>
                                            <p:strVal val="#ppt_x"/>
                                          </p:val>
                                        </p:tav>
                                        <p:tav tm="100000">
                                          <p:val>
                                            <p:strVal val="#ppt_x"/>
                                          </p:val>
                                        </p:tav>
                                      </p:tavLst>
                                    </p:anim>
                                    <p:anim calcmode="lin" valueType="num">
                                      <p:cBhvr>
                                        <p:cTn id="10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22"/>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nodeType="clickEffect">
                                  <p:stCondLst>
                                    <p:cond delay="0"/>
                                  </p:stCondLst>
                                  <p:childTnLst>
                                    <p:set>
                                      <p:cBhvr>
                                        <p:cTn id="109" dur="1" fill="hold">
                                          <p:stCondLst>
                                            <p:cond delay="0"/>
                                          </p:stCondLst>
                                        </p:cTn>
                                        <p:tgtEl>
                                          <p:spTgt spid="16">
                                            <p:txEl>
                                              <p:pRg st="0" end="0"/>
                                            </p:txEl>
                                          </p:spTgt>
                                        </p:tgtEl>
                                        <p:attrNameLst>
                                          <p:attrName>style.visibility</p:attrName>
                                        </p:attrNameLst>
                                      </p:cBhvr>
                                      <p:to>
                                        <p:strVal val="visible"/>
                                      </p:to>
                                    </p:set>
                                    <p:animEffect transition="in" filter="fade">
                                      <p:cBhvr>
                                        <p:cTn id="110" dur="1000"/>
                                        <p:tgtEl>
                                          <p:spTgt spid="16">
                                            <p:txEl>
                                              <p:pRg st="0" end="0"/>
                                            </p:txEl>
                                          </p:spTgt>
                                        </p:tgtEl>
                                      </p:cBhvr>
                                    </p:animEffect>
                                    <p:anim calcmode="lin" valueType="num">
                                      <p:cBhvr>
                                        <p:cTn id="111"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12"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24"/>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nodeType="clickEffect">
                                  <p:stCondLst>
                                    <p:cond delay="0"/>
                                  </p:stCondLst>
                                  <p:childTnLst>
                                    <p:set>
                                      <p:cBhvr>
                                        <p:cTn id="120" dur="1" fill="hold">
                                          <p:stCondLst>
                                            <p:cond delay="0"/>
                                          </p:stCondLst>
                                        </p:cTn>
                                        <p:tgtEl>
                                          <p:spTgt spid="17">
                                            <p:txEl>
                                              <p:pRg st="0" end="0"/>
                                            </p:txEl>
                                          </p:spTgt>
                                        </p:tgtEl>
                                        <p:attrNameLst>
                                          <p:attrName>style.visibility</p:attrName>
                                        </p:attrNameLst>
                                      </p:cBhvr>
                                      <p:to>
                                        <p:strVal val="visible"/>
                                      </p:to>
                                    </p:set>
                                    <p:animEffect transition="in" filter="fade">
                                      <p:cBhvr>
                                        <p:cTn id="121" dur="1000"/>
                                        <p:tgtEl>
                                          <p:spTgt spid="17">
                                            <p:txEl>
                                              <p:pRg st="0" end="0"/>
                                            </p:txEl>
                                          </p:spTgt>
                                        </p:tgtEl>
                                      </p:cBhvr>
                                    </p:animEffect>
                                    <p:anim calcmode="lin" valueType="num">
                                      <p:cBhvr>
                                        <p:cTn id="122"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23"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19"/>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nodeType="clickEffect">
                                  <p:stCondLst>
                                    <p:cond delay="0"/>
                                  </p:stCondLst>
                                  <p:childTnLst>
                                    <p:set>
                                      <p:cBhvr>
                                        <p:cTn id="131" dur="1" fill="hold">
                                          <p:stCondLst>
                                            <p:cond delay="0"/>
                                          </p:stCondLst>
                                        </p:cTn>
                                        <p:tgtEl>
                                          <p:spTgt spid="18">
                                            <p:txEl>
                                              <p:pRg st="0" end="0"/>
                                            </p:txEl>
                                          </p:spTgt>
                                        </p:tgtEl>
                                        <p:attrNameLst>
                                          <p:attrName>style.visibility</p:attrName>
                                        </p:attrNameLst>
                                      </p:cBhvr>
                                      <p:to>
                                        <p:strVal val="visible"/>
                                      </p:to>
                                    </p:set>
                                    <p:animEffect transition="in" filter="fade">
                                      <p:cBhvr>
                                        <p:cTn id="132" dur="1000"/>
                                        <p:tgtEl>
                                          <p:spTgt spid="18">
                                            <p:txEl>
                                              <p:pRg st="0" end="0"/>
                                            </p:txEl>
                                          </p:spTgt>
                                        </p:tgtEl>
                                      </p:cBhvr>
                                    </p:animEffect>
                                    <p:anim calcmode="lin" valueType="num">
                                      <p:cBhvr>
                                        <p:cTn id="133"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34"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2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5"/>
                                        </p:tgtEl>
                                        <p:attrNameLst>
                                          <p:attrName>style.visibility</p:attrName>
                                        </p:attrNameLst>
                                      </p:cBhvr>
                                      <p:to>
                                        <p:strVal val="visible"/>
                                      </p:to>
                                    </p:set>
                                    <p:animEffect transition="in" filter="fade">
                                      <p:cBhvr>
                                        <p:cTn id="143" dur="1000"/>
                                        <p:tgtEl>
                                          <p:spTgt spid="5"/>
                                        </p:tgtEl>
                                      </p:cBhvr>
                                    </p:animEffect>
                                    <p:anim calcmode="lin" valueType="num">
                                      <p:cBhvr>
                                        <p:cTn id="144" dur="1000" fill="hold"/>
                                        <p:tgtEl>
                                          <p:spTgt spid="5"/>
                                        </p:tgtEl>
                                        <p:attrNameLst>
                                          <p:attrName>ppt_x</p:attrName>
                                        </p:attrNameLst>
                                      </p:cBhvr>
                                      <p:tavLst>
                                        <p:tav tm="0">
                                          <p:val>
                                            <p:strVal val="#ppt_x"/>
                                          </p:val>
                                        </p:tav>
                                        <p:tav tm="100000">
                                          <p:val>
                                            <p:strVal val="#ppt_x"/>
                                          </p:val>
                                        </p:tav>
                                      </p:tavLst>
                                    </p:anim>
                                    <p:anim calcmode="lin" valueType="num">
                                      <p:cBhvr>
                                        <p:cTn id="1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 grpId="0" animBg="1"/>
      <p:bldP spid="2"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E9521-384A-480B-A08C-C0B65F6AB2AB}"/>
              </a:ext>
            </a:extLst>
          </p:cNvPr>
          <p:cNvSpPr>
            <a:spLocks noGrp="1"/>
          </p:cNvSpPr>
          <p:nvPr>
            <p:ph type="title"/>
          </p:nvPr>
        </p:nvSpPr>
        <p:spPr>
          <a:xfrm>
            <a:off x="379800" y="232688"/>
            <a:ext cx="10890000" cy="1334624"/>
          </a:xfrm>
        </p:spPr>
        <p:txBody>
          <a:bodyPr/>
          <a:lstStyle/>
          <a:p>
            <a:r>
              <a:rPr lang="en-GB" sz="3600">
                <a:solidFill>
                  <a:srgbClr val="E40037"/>
                </a:solidFill>
                <a:latin typeface="Aptos" panose="020B0004020202020204" pitchFamily="34" charset="0"/>
                <a:cs typeface="Arial" panose="020B0604020202020204" pitchFamily="34" charset="0"/>
              </a:rPr>
              <a:t>Harmful Sexual Behaviour – examples </a:t>
            </a:r>
            <a:br>
              <a:rPr lang="en-GB" b="0">
                <a:solidFill>
                  <a:srgbClr val="E40037"/>
                </a:solidFill>
                <a:latin typeface="Aptos" panose="020B0004020202020204" pitchFamily="34" charset="0"/>
                <a:cs typeface="Arial" panose="020B0604020202020204" pitchFamily="34" charset="0"/>
              </a:rPr>
            </a:br>
            <a:r>
              <a:rPr lang="en-GB" sz="2400" b="0">
                <a:solidFill>
                  <a:srgbClr val="4179AA"/>
                </a:solidFill>
                <a:effectLst/>
                <a:latin typeface="Aptos" panose="020B0004020202020204" pitchFamily="34" charset="0"/>
                <a:ea typeface="Calibri" panose="020F0502020204030204" pitchFamily="34" charset="0"/>
              </a:rPr>
              <a:t>Sometimes CYP can develop sexual behaviour that is inappropriate and / or harmful to themselves or others – this may include:</a:t>
            </a:r>
            <a:br>
              <a:rPr lang="en-GB" sz="4000">
                <a:solidFill>
                  <a:srgbClr val="4179AA"/>
                </a:solidFill>
                <a:effectLst/>
                <a:latin typeface="+mj-lt"/>
                <a:ea typeface="Calibri" panose="020F0502020204030204" pitchFamily="34" charset="0"/>
              </a:rPr>
            </a:br>
            <a:endParaRPr lang="en-GB" b="0">
              <a:solidFill>
                <a:srgbClr val="4179AA"/>
              </a:solidFill>
            </a:endParaRPr>
          </a:p>
        </p:txBody>
      </p:sp>
      <p:pic>
        <p:nvPicPr>
          <p:cNvPr id="4" name="Graphic 3" descr="Lightbulb icon">
            <a:extLst>
              <a:ext uri="{FF2B5EF4-FFF2-40B4-BE49-F238E27FC236}">
                <a16:creationId xmlns:a16="http://schemas.microsoft.com/office/drawing/2014/main" id="{308D9B94-80CC-7237-6ED3-1642F2AA77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1872000"/>
            <a:ext cx="611166" cy="907200"/>
          </a:xfrm>
          <a:prstGeom prst="rect">
            <a:avLst/>
          </a:prstGeom>
        </p:spPr>
      </p:pic>
      <p:sp>
        <p:nvSpPr>
          <p:cNvPr id="15" name="TextBox 14">
            <a:extLst>
              <a:ext uri="{FF2B5EF4-FFF2-40B4-BE49-F238E27FC236}">
                <a16:creationId xmlns:a16="http://schemas.microsoft.com/office/drawing/2014/main" id="{10B14C07-4ECB-BBD5-C72B-732AF05D4488}"/>
              </a:ext>
            </a:extLst>
          </p:cNvPr>
          <p:cNvSpPr txBox="1"/>
          <p:nvPr/>
        </p:nvSpPr>
        <p:spPr>
          <a:xfrm>
            <a:off x="1713524" y="1835655"/>
            <a:ext cx="2962800" cy="1202400"/>
          </a:xfrm>
          <a:prstGeom prst="rect">
            <a:avLst/>
          </a:prstGeom>
          <a:noFill/>
        </p:spPr>
        <p:txBody>
          <a:bodyPr wrap="square" lIns="0" tIns="0" rIns="0" bIns="0" rtlCol="0">
            <a:noAutofit/>
          </a:bodyPr>
          <a:lstStyle/>
          <a:p>
            <a:pPr marR="0" lvl="0" defTabSz="914400" rtl="0" eaLnBrk="1" fontAlgn="auto" latinLnBrk="0" hangingPunct="1">
              <a:lnSpc>
                <a:spcPct val="115000"/>
              </a:lnSpc>
              <a:buClrTx/>
              <a:buSzPts val="1000"/>
              <a:tabLst>
                <a:tab pos="457200" algn="l"/>
              </a:tabLst>
              <a:defRPr/>
            </a:pPr>
            <a:r>
              <a:rPr kumimoji="0" lang="en-GB" sz="20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rPr>
              <a:t>displaying sexual behaviour that is inappropriate for the age of the CYP</a:t>
            </a:r>
          </a:p>
        </p:txBody>
      </p:sp>
      <p:pic>
        <p:nvPicPr>
          <p:cNvPr id="6" name="Graphic 5" descr="Books icon">
            <a:extLst>
              <a:ext uri="{FF2B5EF4-FFF2-40B4-BE49-F238E27FC236}">
                <a16:creationId xmlns:a16="http://schemas.microsoft.com/office/drawing/2014/main" id="{BF7F1DE3-E05B-BBAD-F172-227ADC96D3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4301" y="3483417"/>
            <a:ext cx="674665" cy="817200"/>
          </a:xfrm>
          <a:prstGeom prst="rect">
            <a:avLst/>
          </a:prstGeom>
        </p:spPr>
      </p:pic>
      <p:sp>
        <p:nvSpPr>
          <p:cNvPr id="16" name="TextBox 15">
            <a:extLst>
              <a:ext uri="{FF2B5EF4-FFF2-40B4-BE49-F238E27FC236}">
                <a16:creationId xmlns:a16="http://schemas.microsoft.com/office/drawing/2014/main" id="{B9A52D7B-92C9-096C-1F18-42FA4D6A970B}"/>
              </a:ext>
            </a:extLst>
          </p:cNvPr>
          <p:cNvSpPr txBox="1"/>
          <p:nvPr/>
        </p:nvSpPr>
        <p:spPr>
          <a:xfrm>
            <a:off x="1713524" y="3409153"/>
            <a:ext cx="3231601" cy="1202400"/>
          </a:xfrm>
          <a:prstGeom prst="rect">
            <a:avLst/>
          </a:prstGeom>
          <a:noFill/>
        </p:spPr>
        <p:txBody>
          <a:bodyPr wrap="square" lIns="0" tIns="0" rIns="0" bIns="0" rtlCol="0">
            <a:noAutofit/>
          </a:bodyPr>
          <a:lstStyle/>
          <a:p>
            <a:pPr marR="0" lvl="0" defTabSz="914400" rtl="0" eaLnBrk="1" fontAlgn="auto" latinLnBrk="0" hangingPunct="1">
              <a:lnSpc>
                <a:spcPct val="115000"/>
              </a:lnSpc>
              <a:spcBef>
                <a:spcPct val="20000"/>
              </a:spcBef>
              <a:spcAft>
                <a:spcPts val="1000"/>
              </a:spcAft>
              <a:buClrTx/>
              <a:buSzPts val="1000"/>
              <a:tabLst>
                <a:tab pos="457200" algn="l"/>
              </a:tabLst>
              <a:defRPr/>
            </a:pPr>
            <a:r>
              <a:rPr kumimoji="0" lang="en-GB" sz="20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rPr>
              <a:t>sexual behaviour that is becoming a compulsive habit or happening frequently</a:t>
            </a:r>
          </a:p>
        </p:txBody>
      </p:sp>
      <p:pic>
        <p:nvPicPr>
          <p:cNvPr id="8" name="Graphic 7" descr="People icon">
            <a:extLst>
              <a:ext uri="{FF2B5EF4-FFF2-40B4-BE49-F238E27FC236}">
                <a16:creationId xmlns:a16="http://schemas.microsoft.com/office/drawing/2014/main" id="{6B468919-E154-96EB-22B0-AA1D52EDE3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0000" y="4755600"/>
            <a:ext cx="800100" cy="923925"/>
          </a:xfrm>
          <a:prstGeom prst="rect">
            <a:avLst/>
          </a:prstGeom>
        </p:spPr>
      </p:pic>
      <p:sp>
        <p:nvSpPr>
          <p:cNvPr id="17" name="TextBox 16">
            <a:extLst>
              <a:ext uri="{FF2B5EF4-FFF2-40B4-BE49-F238E27FC236}">
                <a16:creationId xmlns:a16="http://schemas.microsoft.com/office/drawing/2014/main" id="{127CA468-B12F-EE69-234B-56EAD4F81351}"/>
              </a:ext>
            </a:extLst>
          </p:cNvPr>
          <p:cNvSpPr txBox="1"/>
          <p:nvPr/>
        </p:nvSpPr>
        <p:spPr>
          <a:xfrm>
            <a:off x="1713524" y="4859250"/>
            <a:ext cx="3478801" cy="1202400"/>
          </a:xfrm>
          <a:prstGeom prst="rect">
            <a:avLst/>
          </a:prstGeom>
          <a:noFill/>
        </p:spPr>
        <p:txBody>
          <a:bodyPr wrap="square" lIns="0" tIns="0" rIns="0" bIns="0" rtlCol="0">
            <a:noAutofit/>
          </a:bodyPr>
          <a:lstStyle/>
          <a:p>
            <a:pPr>
              <a:lnSpc>
                <a:spcPct val="115000"/>
              </a:lnSpc>
              <a:spcBef>
                <a:spcPct val="20000"/>
              </a:spcBef>
              <a:spcAft>
                <a:spcPts val="1000"/>
              </a:spcAft>
              <a:buSzPts val="1000"/>
              <a:tabLst>
                <a:tab pos="457200" algn="l"/>
              </a:tabLst>
              <a:defRPr/>
            </a:pPr>
            <a:r>
              <a:rPr kumimoji="0" lang="en-GB" sz="20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rPr>
              <a:t>behaviour using force, aggression, pressuring other CYP, engaging in behaviour that upsets other CYP </a:t>
            </a:r>
          </a:p>
        </p:txBody>
      </p:sp>
      <p:pic>
        <p:nvPicPr>
          <p:cNvPr id="10" name="Graphic 9" descr="House icon">
            <a:extLst>
              <a:ext uri="{FF2B5EF4-FFF2-40B4-BE49-F238E27FC236}">
                <a16:creationId xmlns:a16="http://schemas.microsoft.com/office/drawing/2014/main" id="{7FDBA845-199F-B978-9C92-8FA1D8C152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24800" y="1872000"/>
            <a:ext cx="1057275" cy="828675"/>
          </a:xfrm>
          <a:prstGeom prst="rect">
            <a:avLst/>
          </a:prstGeom>
        </p:spPr>
      </p:pic>
      <p:sp>
        <p:nvSpPr>
          <p:cNvPr id="18" name="TextBox 17">
            <a:extLst>
              <a:ext uri="{FF2B5EF4-FFF2-40B4-BE49-F238E27FC236}">
                <a16:creationId xmlns:a16="http://schemas.microsoft.com/office/drawing/2014/main" id="{ABF10046-C306-F187-5953-A5EFFB590319}"/>
              </a:ext>
            </a:extLst>
          </p:cNvPr>
          <p:cNvSpPr txBox="1"/>
          <p:nvPr/>
        </p:nvSpPr>
        <p:spPr>
          <a:xfrm>
            <a:off x="7257600" y="1833056"/>
            <a:ext cx="2962800" cy="1202400"/>
          </a:xfrm>
          <a:prstGeom prst="rect">
            <a:avLst/>
          </a:prstGeom>
          <a:noFill/>
        </p:spPr>
        <p:txBody>
          <a:bodyPr wrap="square" lIns="0" tIns="0" rIns="0" bIns="0" rtlCol="0">
            <a:noAutofit/>
          </a:bodyPr>
          <a:lstStyle/>
          <a:p>
            <a:pPr lvl="0">
              <a:lnSpc>
                <a:spcPct val="115000"/>
              </a:lnSpc>
              <a:spcAft>
                <a:spcPts val="1000"/>
              </a:spcAft>
              <a:buSzPts val="1000"/>
              <a:tabLst>
                <a:tab pos="457200" algn="l"/>
              </a:tabLst>
            </a:pPr>
            <a:r>
              <a:rPr lang="en-GB" sz="2000">
                <a:latin typeface="Aptos" panose="020B0004020202020204" pitchFamily="34" charset="0"/>
                <a:ea typeface="Calibri" panose="020F0502020204030204" pitchFamily="34" charset="0"/>
              </a:rPr>
              <a:t>s</a:t>
            </a:r>
            <a:r>
              <a:rPr lang="en-GB" sz="2000">
                <a:effectLst/>
                <a:latin typeface="Aptos" panose="020B0004020202020204" pitchFamily="34" charset="0"/>
                <a:ea typeface="Calibri" panose="020F0502020204030204" pitchFamily="34" charset="0"/>
              </a:rPr>
              <a:t>exual interest in adults or CYP of very different ages to their own</a:t>
            </a:r>
          </a:p>
        </p:txBody>
      </p:sp>
      <p:pic>
        <p:nvPicPr>
          <p:cNvPr id="12" name="Graphic 11" descr="Wind turbine icon">
            <a:extLst>
              <a:ext uri="{FF2B5EF4-FFF2-40B4-BE49-F238E27FC236}">
                <a16:creationId xmlns:a16="http://schemas.microsoft.com/office/drawing/2014/main" id="{773626D8-052B-08C2-44A0-C30D9B2C03D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24800" y="3301200"/>
            <a:ext cx="857250" cy="1095375"/>
          </a:xfrm>
          <a:prstGeom prst="rect">
            <a:avLst/>
          </a:prstGeom>
        </p:spPr>
      </p:pic>
      <p:sp>
        <p:nvSpPr>
          <p:cNvPr id="19" name="TextBox 18">
            <a:extLst>
              <a:ext uri="{FF2B5EF4-FFF2-40B4-BE49-F238E27FC236}">
                <a16:creationId xmlns:a16="http://schemas.microsoft.com/office/drawing/2014/main" id="{3DB1F120-1E5C-EA1E-B70A-AD351D29B30E}"/>
              </a:ext>
            </a:extLst>
          </p:cNvPr>
          <p:cNvSpPr txBox="1"/>
          <p:nvPr/>
        </p:nvSpPr>
        <p:spPr>
          <a:xfrm>
            <a:off x="7257600" y="3379086"/>
            <a:ext cx="2962800" cy="1202400"/>
          </a:xfrm>
          <a:prstGeom prst="rect">
            <a:avLst/>
          </a:prstGeom>
          <a:noFill/>
        </p:spPr>
        <p:txBody>
          <a:bodyPr wrap="square" lIns="0" tIns="0" rIns="0" bIns="0" rtlCol="0">
            <a:noAutofit/>
          </a:bodyPr>
          <a:lstStyle/>
          <a:p>
            <a:pPr lvl="0">
              <a:lnSpc>
                <a:spcPct val="115000"/>
              </a:lnSpc>
              <a:spcAft>
                <a:spcPts val="1000"/>
              </a:spcAft>
              <a:buSzPts val="1000"/>
              <a:tabLst>
                <a:tab pos="457200" algn="l"/>
              </a:tabLst>
            </a:pPr>
            <a:r>
              <a:rPr lang="en-GB" sz="2000">
                <a:solidFill>
                  <a:srgbClr val="000000"/>
                </a:solidFill>
                <a:effectLst/>
                <a:latin typeface="Aptos" panose="020B0004020202020204" pitchFamily="34" charset="0"/>
                <a:ea typeface="Calibri" panose="020F0502020204030204" pitchFamily="34" charset="0"/>
              </a:rPr>
              <a:t>sexual behaviour that starts to affect other aspects of the CYP’s life</a:t>
            </a:r>
          </a:p>
        </p:txBody>
      </p:sp>
      <p:pic>
        <p:nvPicPr>
          <p:cNvPr id="14" name="Graphic 13" descr="Tools icon">
            <a:extLst>
              <a:ext uri="{FF2B5EF4-FFF2-40B4-BE49-F238E27FC236}">
                <a16:creationId xmlns:a16="http://schemas.microsoft.com/office/drawing/2014/main" id="{BC8F81A5-E20A-00C9-C7D4-18CCDFBF6A7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862900" y="4859250"/>
            <a:ext cx="781050" cy="704850"/>
          </a:xfrm>
          <a:prstGeom prst="rect">
            <a:avLst/>
          </a:prstGeom>
        </p:spPr>
      </p:pic>
      <p:sp>
        <p:nvSpPr>
          <p:cNvPr id="20" name="TextBox 19">
            <a:extLst>
              <a:ext uri="{FF2B5EF4-FFF2-40B4-BE49-F238E27FC236}">
                <a16:creationId xmlns:a16="http://schemas.microsoft.com/office/drawing/2014/main" id="{ADAA53EA-0BF2-2BEA-3784-B09624E45915}"/>
              </a:ext>
            </a:extLst>
          </p:cNvPr>
          <p:cNvSpPr txBox="1"/>
          <p:nvPr/>
        </p:nvSpPr>
        <p:spPr>
          <a:xfrm>
            <a:off x="7314525" y="4859250"/>
            <a:ext cx="2962800" cy="1202400"/>
          </a:xfrm>
          <a:prstGeom prst="rect">
            <a:avLst/>
          </a:prstGeom>
          <a:noFill/>
        </p:spPr>
        <p:txBody>
          <a:bodyPr wrap="square" lIns="0" tIns="0" rIns="0" bIns="0" rtlCol="0">
            <a:noAutofit/>
          </a:bodyPr>
          <a:lstStyle/>
          <a:p>
            <a:pPr lvl="0">
              <a:lnSpc>
                <a:spcPct val="115000"/>
              </a:lnSpc>
              <a:spcAft>
                <a:spcPts val="1000"/>
              </a:spcAft>
              <a:buSzPts val="1000"/>
              <a:tabLst>
                <a:tab pos="457200" algn="l"/>
              </a:tabLst>
            </a:pPr>
            <a:r>
              <a:rPr lang="en-GB" sz="2000">
                <a:solidFill>
                  <a:srgbClr val="000000"/>
                </a:solidFill>
                <a:effectLst/>
                <a:latin typeface="Aptos" panose="020B0004020202020204" pitchFamily="34" charset="0"/>
                <a:ea typeface="Calibri" panose="020F0502020204030204" pitchFamily="34" charset="0"/>
              </a:rPr>
              <a:t>use of pornography or sending explicit images online, particularly without consent</a:t>
            </a:r>
          </a:p>
        </p:txBody>
      </p:sp>
    </p:spTree>
    <p:extLst>
      <p:ext uri="{BB962C8B-B14F-4D97-AF65-F5344CB8AC3E}">
        <p14:creationId xmlns:p14="http://schemas.microsoft.com/office/powerpoint/2010/main" val="213785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DB12D-7D43-EAC7-C70C-01D027D5D6FF}"/>
              </a:ext>
            </a:extLst>
          </p:cNvPr>
          <p:cNvSpPr>
            <a:spLocks noGrp="1"/>
          </p:cNvSpPr>
          <p:nvPr>
            <p:ph type="title"/>
          </p:nvPr>
        </p:nvSpPr>
        <p:spPr>
          <a:xfrm>
            <a:off x="207102" y="109499"/>
            <a:ext cx="11609707" cy="1262101"/>
          </a:xfrm>
        </p:spPr>
        <p:txBody>
          <a:bodyPr/>
          <a:lstStyle/>
          <a:p>
            <a:r>
              <a:rPr lang="en-GB" sz="3600">
                <a:latin typeface="Aptos" panose="020B0004020202020204" pitchFamily="34" charset="0"/>
              </a:rPr>
              <a:t>Hackett Continuum (2010)</a:t>
            </a:r>
            <a:br>
              <a:rPr lang="en-GB" sz="3600"/>
            </a:br>
            <a:r>
              <a:rPr lang="en-GB" sz="2200">
                <a:solidFill>
                  <a:srgbClr val="4179AA"/>
                </a:solidFill>
                <a:latin typeface="Aptos" panose="020B0004020202020204" pitchFamily="34" charset="0"/>
              </a:rPr>
              <a:t>Hackett (2010) proposed a continuum model to demonstrate the range of sexual behaviours presented by children and young people</a:t>
            </a:r>
          </a:p>
        </p:txBody>
      </p:sp>
      <p:sp>
        <p:nvSpPr>
          <p:cNvPr id="12" name="Freeform: Shape 11">
            <a:extLst>
              <a:ext uri="{FF2B5EF4-FFF2-40B4-BE49-F238E27FC236}">
                <a16:creationId xmlns:a16="http://schemas.microsoft.com/office/drawing/2014/main" id="{80F7318D-920D-C686-2CE3-3CA0681EF21E}"/>
              </a:ext>
            </a:extLst>
          </p:cNvPr>
          <p:cNvSpPr/>
          <p:nvPr/>
        </p:nvSpPr>
        <p:spPr>
          <a:xfrm>
            <a:off x="207102" y="1572321"/>
            <a:ext cx="2390642" cy="528567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3A8064"/>
          </a:solidFill>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152400" tIns="998236" rIns="152401" bIns="998235" numCol="1" spcCol="1270" anchor="t" anchorCtr="0">
            <a:noAutofit/>
          </a:bodyPr>
          <a:lstStyle/>
          <a:p>
            <a:pPr marL="0" lvl="0" indent="0" algn="l" defTabSz="1066800">
              <a:lnSpc>
                <a:spcPct val="90000"/>
              </a:lnSpc>
              <a:spcBef>
                <a:spcPct val="0"/>
              </a:spcBef>
              <a:spcAft>
                <a:spcPct val="35000"/>
              </a:spcAft>
              <a:buNone/>
            </a:pPr>
            <a:r>
              <a:rPr lang="en-GB" sz="2400" b="1" kern="1200">
                <a:solidFill>
                  <a:schemeClr val="bg1"/>
                </a:solidFill>
                <a:latin typeface="Aptos" panose="020B0004020202020204" pitchFamily="34" charset="0"/>
              </a:rPr>
              <a:t>Normal</a:t>
            </a:r>
          </a:p>
          <a:p>
            <a:pPr marL="0" lvl="1" algn="l" defTabSz="711200">
              <a:lnSpc>
                <a:spcPct val="90000"/>
              </a:lnSpc>
              <a:spcBef>
                <a:spcPct val="0"/>
              </a:spcBef>
              <a:spcAft>
                <a:spcPct val="15000"/>
              </a:spcAft>
            </a:pPr>
            <a:r>
              <a:rPr lang="en-GB" sz="1600" b="1" kern="1200">
                <a:solidFill>
                  <a:schemeClr val="bg1"/>
                </a:solidFill>
                <a:latin typeface="Aptos" panose="020B0004020202020204" pitchFamily="34" charset="0"/>
              </a:rPr>
              <a:t>Developmentally expected</a:t>
            </a:r>
          </a:p>
          <a:p>
            <a:pPr marL="0" lvl="1" algn="l" defTabSz="711200">
              <a:lnSpc>
                <a:spcPct val="90000"/>
              </a:lnSpc>
              <a:spcBef>
                <a:spcPct val="0"/>
              </a:spcBef>
              <a:spcAft>
                <a:spcPct val="15000"/>
              </a:spcAft>
            </a:pPr>
            <a:r>
              <a:rPr lang="en-GB" sz="1600" b="1" kern="1200">
                <a:solidFill>
                  <a:schemeClr val="bg1"/>
                </a:solidFill>
                <a:latin typeface="Aptos" panose="020B0004020202020204" pitchFamily="34" charset="0"/>
              </a:rPr>
              <a:t>Socially acceptable</a:t>
            </a:r>
          </a:p>
          <a:p>
            <a:pPr marL="0" lvl="1" algn="l" defTabSz="711200">
              <a:lnSpc>
                <a:spcPct val="90000"/>
              </a:lnSpc>
              <a:spcBef>
                <a:spcPct val="0"/>
              </a:spcBef>
              <a:spcAft>
                <a:spcPct val="15000"/>
              </a:spcAft>
            </a:pPr>
            <a:r>
              <a:rPr lang="en-GB" sz="1600" b="1" kern="1200">
                <a:solidFill>
                  <a:schemeClr val="bg1"/>
                </a:solidFill>
                <a:latin typeface="Aptos" panose="020B0004020202020204" pitchFamily="34" charset="0"/>
              </a:rPr>
              <a:t>Consensual, mutual, reciprocal</a:t>
            </a:r>
          </a:p>
          <a:p>
            <a:pPr marL="0" lvl="1" algn="l" defTabSz="711200">
              <a:lnSpc>
                <a:spcPct val="90000"/>
              </a:lnSpc>
              <a:spcBef>
                <a:spcPct val="0"/>
              </a:spcBef>
              <a:spcAft>
                <a:spcPct val="15000"/>
              </a:spcAft>
            </a:pPr>
            <a:r>
              <a:rPr lang="en-GB" sz="1600" b="1" kern="1200">
                <a:solidFill>
                  <a:schemeClr val="bg1"/>
                </a:solidFill>
                <a:latin typeface="Aptos" panose="020B0004020202020204" pitchFamily="34" charset="0"/>
              </a:rPr>
              <a:t>Shared decision making</a:t>
            </a:r>
          </a:p>
        </p:txBody>
      </p:sp>
      <p:sp>
        <p:nvSpPr>
          <p:cNvPr id="13" name="Freeform: Shape 12">
            <a:extLst>
              <a:ext uri="{FF2B5EF4-FFF2-40B4-BE49-F238E27FC236}">
                <a16:creationId xmlns:a16="http://schemas.microsoft.com/office/drawing/2014/main" id="{5DC5A72D-9302-3F14-3CA8-45426D0A76C0}"/>
              </a:ext>
            </a:extLst>
          </p:cNvPr>
          <p:cNvSpPr/>
          <p:nvPr/>
        </p:nvSpPr>
        <p:spPr>
          <a:xfrm>
            <a:off x="2613335" y="1572321"/>
            <a:ext cx="2390642" cy="528567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4179AA"/>
          </a:solidFill>
        </p:spPr>
        <p:style>
          <a:lnRef idx="2">
            <a:schemeClr val="lt1">
              <a:hueOff val="0"/>
              <a:satOff val="0"/>
              <a:lumOff val="0"/>
              <a:alphaOff val="0"/>
            </a:schemeClr>
          </a:lnRef>
          <a:fillRef idx="1">
            <a:schemeClr val="accent2">
              <a:shade val="80000"/>
              <a:hueOff val="88453"/>
              <a:satOff val="-4148"/>
              <a:lumOff val="7152"/>
              <a:alphaOff val="0"/>
            </a:schemeClr>
          </a:fillRef>
          <a:effectRef idx="0">
            <a:schemeClr val="accent2">
              <a:shade val="80000"/>
              <a:hueOff val="88453"/>
              <a:satOff val="-4148"/>
              <a:lumOff val="7152"/>
              <a:alphaOff val="0"/>
            </a:schemeClr>
          </a:effectRef>
          <a:fontRef idx="minor">
            <a:schemeClr val="lt1"/>
          </a:fontRef>
        </p:style>
        <p:txBody>
          <a:bodyPr spcFirstLastPara="0" vert="horz" wrap="square" lIns="165100" tIns="998236" rIns="162720" bIns="998235" numCol="1" spcCol="1270" anchor="t" anchorCtr="0">
            <a:noAutofit/>
          </a:bodyPr>
          <a:lstStyle/>
          <a:p>
            <a:pPr marL="0" lvl="0" indent="0" algn="l" defTabSz="1155700">
              <a:lnSpc>
                <a:spcPct val="90000"/>
              </a:lnSpc>
              <a:spcBef>
                <a:spcPct val="0"/>
              </a:spcBef>
              <a:spcAft>
                <a:spcPct val="35000"/>
              </a:spcAft>
              <a:buNone/>
            </a:pPr>
            <a:r>
              <a:rPr lang="en-GB" sz="2600" b="1" kern="1200">
                <a:latin typeface="Aptos" panose="020B0004020202020204" pitchFamily="34" charset="0"/>
              </a:rPr>
              <a:t>Inappropriate</a:t>
            </a:r>
          </a:p>
          <a:p>
            <a:pPr lvl="0" algn="l" defTabSz="1155700">
              <a:lnSpc>
                <a:spcPct val="90000"/>
              </a:lnSpc>
              <a:spcBef>
                <a:spcPct val="0"/>
              </a:spcBef>
              <a:spcAft>
                <a:spcPct val="35000"/>
              </a:spcAft>
            </a:pPr>
            <a:r>
              <a:rPr lang="en-GB" sz="1600" b="1">
                <a:latin typeface="Aptos" panose="020B0004020202020204" pitchFamily="34" charset="0"/>
              </a:rPr>
              <a:t>Single instances</a:t>
            </a:r>
          </a:p>
          <a:p>
            <a:pPr lvl="0" algn="l" defTabSz="1155700">
              <a:lnSpc>
                <a:spcPct val="90000"/>
              </a:lnSpc>
              <a:spcBef>
                <a:spcPct val="0"/>
              </a:spcBef>
              <a:spcAft>
                <a:spcPct val="35000"/>
              </a:spcAft>
            </a:pPr>
            <a:r>
              <a:rPr lang="en-GB" sz="1600" b="1" kern="1200">
                <a:latin typeface="Aptos" panose="020B0004020202020204" pitchFamily="34" charset="0"/>
              </a:rPr>
              <a:t>Socially acceptable behaviour within peer group</a:t>
            </a:r>
          </a:p>
          <a:p>
            <a:pPr lvl="0" algn="l" defTabSz="1155700">
              <a:lnSpc>
                <a:spcPct val="90000"/>
              </a:lnSpc>
              <a:spcBef>
                <a:spcPct val="0"/>
              </a:spcBef>
              <a:spcAft>
                <a:spcPct val="35000"/>
              </a:spcAft>
            </a:pPr>
            <a:r>
              <a:rPr lang="en-GB" sz="1600" b="1">
                <a:latin typeface="Aptos" panose="020B0004020202020204" pitchFamily="34" charset="0"/>
              </a:rPr>
              <a:t>Context for behaviour may be inappropriate</a:t>
            </a:r>
          </a:p>
          <a:p>
            <a:pPr lvl="0" algn="l" defTabSz="1155700">
              <a:lnSpc>
                <a:spcPct val="90000"/>
              </a:lnSpc>
              <a:spcBef>
                <a:spcPct val="0"/>
              </a:spcBef>
              <a:spcAft>
                <a:spcPct val="35000"/>
              </a:spcAft>
            </a:pPr>
            <a:r>
              <a:rPr lang="en-GB" sz="1600" b="1" kern="1200">
                <a:latin typeface="Aptos" panose="020B0004020202020204" pitchFamily="34" charset="0"/>
              </a:rPr>
              <a:t>Generally consensual and reciprocal</a:t>
            </a:r>
          </a:p>
          <a:p>
            <a:pPr marL="228600" lvl="1" indent="-228600" algn="l" defTabSz="889000">
              <a:lnSpc>
                <a:spcPct val="90000"/>
              </a:lnSpc>
              <a:spcBef>
                <a:spcPct val="0"/>
              </a:spcBef>
              <a:spcAft>
                <a:spcPct val="15000"/>
              </a:spcAft>
              <a:buChar char="•"/>
            </a:pPr>
            <a:endParaRPr lang="en-GB" sz="2000" kern="1200"/>
          </a:p>
          <a:p>
            <a:pPr marL="228600" lvl="1" indent="-228600" algn="l" defTabSz="889000">
              <a:lnSpc>
                <a:spcPct val="90000"/>
              </a:lnSpc>
              <a:spcBef>
                <a:spcPct val="0"/>
              </a:spcBef>
              <a:spcAft>
                <a:spcPct val="15000"/>
              </a:spcAft>
              <a:buChar char="•"/>
            </a:pPr>
            <a:endParaRPr lang="en-GB" sz="2000" kern="1200"/>
          </a:p>
        </p:txBody>
      </p:sp>
      <p:sp>
        <p:nvSpPr>
          <p:cNvPr id="14" name="Freeform: Shape 13">
            <a:extLst>
              <a:ext uri="{FF2B5EF4-FFF2-40B4-BE49-F238E27FC236}">
                <a16:creationId xmlns:a16="http://schemas.microsoft.com/office/drawing/2014/main" id="{1E3B8434-71F4-3A66-BCA0-74C17DA11B71}"/>
              </a:ext>
            </a:extLst>
          </p:cNvPr>
          <p:cNvSpPr/>
          <p:nvPr/>
        </p:nvSpPr>
        <p:spPr>
          <a:xfrm>
            <a:off x="5019568" y="1447801"/>
            <a:ext cx="2347895" cy="54102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9361B3"/>
          </a:solidFill>
        </p:spPr>
        <p:style>
          <a:lnRef idx="2">
            <a:schemeClr val="lt1">
              <a:hueOff val="0"/>
              <a:satOff val="0"/>
              <a:lumOff val="0"/>
              <a:alphaOff val="0"/>
            </a:schemeClr>
          </a:lnRef>
          <a:fillRef idx="1">
            <a:schemeClr val="accent2">
              <a:shade val="80000"/>
              <a:hueOff val="176906"/>
              <a:satOff val="-8296"/>
              <a:lumOff val="14305"/>
              <a:alphaOff val="0"/>
            </a:schemeClr>
          </a:fillRef>
          <a:effectRef idx="0">
            <a:schemeClr val="accent2">
              <a:shade val="80000"/>
              <a:hueOff val="176906"/>
              <a:satOff val="-8296"/>
              <a:lumOff val="14305"/>
              <a:alphaOff val="0"/>
            </a:schemeClr>
          </a:effectRef>
          <a:fontRef idx="minor">
            <a:schemeClr val="lt1"/>
          </a:fontRef>
        </p:style>
        <p:txBody>
          <a:bodyPr spcFirstLastPara="0" vert="horz" wrap="square" lIns="165100" tIns="998236" rIns="162720" bIns="998235" numCol="1" spcCol="1270" anchor="t" anchorCtr="0">
            <a:noAutofit/>
          </a:bodyPr>
          <a:lstStyle/>
          <a:p>
            <a:pPr marL="0" lvl="0" indent="0" algn="l" defTabSz="1155700">
              <a:lnSpc>
                <a:spcPct val="90000"/>
              </a:lnSpc>
              <a:spcBef>
                <a:spcPct val="0"/>
              </a:spcBef>
              <a:spcAft>
                <a:spcPct val="35000"/>
              </a:spcAft>
              <a:buNone/>
            </a:pPr>
            <a:r>
              <a:rPr lang="en-GB" sz="2600" b="1" kern="1200">
                <a:solidFill>
                  <a:schemeClr val="tx1"/>
                </a:solidFill>
                <a:latin typeface="Aptos" panose="020B0004020202020204" pitchFamily="34" charset="0"/>
              </a:rPr>
              <a:t>Problematic</a:t>
            </a:r>
          </a:p>
          <a:p>
            <a:pPr lvl="0" algn="l" defTabSz="1155700">
              <a:lnSpc>
                <a:spcPct val="90000"/>
              </a:lnSpc>
              <a:spcBef>
                <a:spcPct val="0"/>
              </a:spcBef>
              <a:spcAft>
                <a:spcPct val="35000"/>
              </a:spcAft>
            </a:pPr>
            <a:r>
              <a:rPr lang="en-GB" sz="1600" b="1">
                <a:solidFill>
                  <a:schemeClr val="tx1"/>
                </a:solidFill>
                <a:latin typeface="Aptos" panose="020B0004020202020204" pitchFamily="34" charset="0"/>
              </a:rPr>
              <a:t>Problematic and concerning behaviours</a:t>
            </a:r>
          </a:p>
          <a:p>
            <a:pPr lvl="0" algn="l" defTabSz="1155700">
              <a:lnSpc>
                <a:spcPct val="90000"/>
              </a:lnSpc>
              <a:spcBef>
                <a:spcPct val="0"/>
              </a:spcBef>
              <a:spcAft>
                <a:spcPct val="35000"/>
              </a:spcAft>
            </a:pPr>
            <a:r>
              <a:rPr lang="en-GB" sz="1600" b="1" kern="1200">
                <a:solidFill>
                  <a:schemeClr val="tx1"/>
                </a:solidFill>
                <a:latin typeface="Aptos" panose="020B0004020202020204" pitchFamily="34" charset="0"/>
              </a:rPr>
              <a:t>Developmentally unusual and socially unexpected</a:t>
            </a:r>
          </a:p>
          <a:p>
            <a:pPr lvl="0" algn="l" defTabSz="1155700">
              <a:lnSpc>
                <a:spcPct val="90000"/>
              </a:lnSpc>
              <a:spcBef>
                <a:spcPct val="0"/>
              </a:spcBef>
              <a:spcAft>
                <a:spcPct val="35000"/>
              </a:spcAft>
            </a:pPr>
            <a:r>
              <a:rPr lang="en-GB" sz="1600" b="1">
                <a:solidFill>
                  <a:schemeClr val="tx1"/>
                </a:solidFill>
                <a:latin typeface="Aptos" panose="020B0004020202020204" pitchFamily="34" charset="0"/>
              </a:rPr>
              <a:t>No overt elements of victimisation</a:t>
            </a:r>
          </a:p>
          <a:p>
            <a:pPr lvl="0" algn="l" defTabSz="1155700">
              <a:lnSpc>
                <a:spcPct val="90000"/>
              </a:lnSpc>
              <a:spcBef>
                <a:spcPct val="0"/>
              </a:spcBef>
              <a:spcAft>
                <a:spcPct val="35000"/>
              </a:spcAft>
            </a:pPr>
            <a:r>
              <a:rPr lang="en-GB" sz="1600" b="1" kern="1200">
                <a:solidFill>
                  <a:schemeClr val="tx1"/>
                </a:solidFill>
                <a:latin typeface="Aptos" panose="020B0004020202020204" pitchFamily="34" charset="0"/>
              </a:rPr>
              <a:t>Consent unclear</a:t>
            </a:r>
          </a:p>
          <a:p>
            <a:pPr lvl="0" algn="l" defTabSz="1155700">
              <a:lnSpc>
                <a:spcPct val="90000"/>
              </a:lnSpc>
              <a:spcBef>
                <a:spcPct val="0"/>
              </a:spcBef>
              <a:spcAft>
                <a:spcPct val="35000"/>
              </a:spcAft>
            </a:pPr>
            <a:r>
              <a:rPr lang="en-GB" sz="1600" b="1">
                <a:solidFill>
                  <a:schemeClr val="tx1"/>
                </a:solidFill>
                <a:latin typeface="Aptos" panose="020B0004020202020204" pitchFamily="34" charset="0"/>
              </a:rPr>
              <a:t>Lacking reciprocity or equal power</a:t>
            </a:r>
          </a:p>
          <a:p>
            <a:pPr lvl="0" algn="l" defTabSz="1155700">
              <a:lnSpc>
                <a:spcPct val="90000"/>
              </a:lnSpc>
              <a:spcBef>
                <a:spcPct val="0"/>
              </a:spcBef>
              <a:spcAft>
                <a:spcPct val="35000"/>
              </a:spcAft>
            </a:pPr>
            <a:r>
              <a:rPr lang="en-GB" sz="1600" b="1" kern="1200">
                <a:solidFill>
                  <a:schemeClr val="tx1"/>
                </a:solidFill>
                <a:latin typeface="Aptos" panose="020B0004020202020204" pitchFamily="34" charset="0"/>
              </a:rPr>
              <a:t>May include compulsivity</a:t>
            </a:r>
          </a:p>
          <a:p>
            <a:pPr marL="228600" lvl="1" indent="-228600" algn="l" defTabSz="889000">
              <a:lnSpc>
                <a:spcPct val="90000"/>
              </a:lnSpc>
              <a:spcBef>
                <a:spcPct val="0"/>
              </a:spcBef>
              <a:spcAft>
                <a:spcPct val="15000"/>
              </a:spcAft>
              <a:buChar char="•"/>
            </a:pPr>
            <a:endParaRPr lang="en-GB" sz="2000" kern="1200"/>
          </a:p>
          <a:p>
            <a:pPr marL="228600" lvl="1" indent="-228600" algn="l" defTabSz="889000">
              <a:lnSpc>
                <a:spcPct val="90000"/>
              </a:lnSpc>
              <a:spcBef>
                <a:spcPct val="0"/>
              </a:spcBef>
              <a:spcAft>
                <a:spcPct val="15000"/>
              </a:spcAft>
              <a:buChar char="•"/>
            </a:pPr>
            <a:endParaRPr lang="en-GB" sz="2000" kern="1200"/>
          </a:p>
        </p:txBody>
      </p:sp>
      <p:sp>
        <p:nvSpPr>
          <p:cNvPr id="17" name="Freeform: Shape 16">
            <a:extLst>
              <a:ext uri="{FF2B5EF4-FFF2-40B4-BE49-F238E27FC236}">
                <a16:creationId xmlns:a16="http://schemas.microsoft.com/office/drawing/2014/main" id="{F5CA9600-7262-2590-59C3-7DC9FE601DEB}"/>
              </a:ext>
            </a:extLst>
          </p:cNvPr>
          <p:cNvSpPr/>
          <p:nvPr/>
        </p:nvSpPr>
        <p:spPr>
          <a:xfrm>
            <a:off x="7383054" y="1572320"/>
            <a:ext cx="2448980" cy="528567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ECB720"/>
          </a:solidFill>
        </p:spPr>
        <p:style>
          <a:lnRef idx="2">
            <a:schemeClr val="lt1">
              <a:hueOff val="0"/>
              <a:satOff val="0"/>
              <a:lumOff val="0"/>
              <a:alphaOff val="0"/>
            </a:schemeClr>
          </a:lnRef>
          <a:fillRef idx="1">
            <a:schemeClr val="accent2">
              <a:shade val="80000"/>
              <a:hueOff val="176906"/>
              <a:satOff val="-8296"/>
              <a:lumOff val="14305"/>
              <a:alphaOff val="0"/>
            </a:schemeClr>
          </a:fillRef>
          <a:effectRef idx="0">
            <a:schemeClr val="accent2">
              <a:shade val="80000"/>
              <a:hueOff val="176906"/>
              <a:satOff val="-8296"/>
              <a:lumOff val="14305"/>
              <a:alphaOff val="0"/>
            </a:schemeClr>
          </a:effectRef>
          <a:fontRef idx="minor">
            <a:schemeClr val="lt1"/>
          </a:fontRef>
        </p:style>
        <p:txBody>
          <a:bodyPr spcFirstLastPara="0" vert="horz" wrap="square" lIns="165100" tIns="998236" rIns="162720" bIns="998235" numCol="1" spcCol="1270" anchor="t" anchorCtr="0">
            <a:noAutofit/>
          </a:bodyPr>
          <a:lstStyle/>
          <a:p>
            <a:pPr marL="0" lvl="0" indent="0" algn="l" defTabSz="1155700">
              <a:lnSpc>
                <a:spcPct val="90000"/>
              </a:lnSpc>
              <a:spcBef>
                <a:spcPct val="0"/>
              </a:spcBef>
              <a:spcAft>
                <a:spcPct val="35000"/>
              </a:spcAft>
              <a:buNone/>
            </a:pPr>
            <a:r>
              <a:rPr lang="en-GB" sz="2600" b="1">
                <a:solidFill>
                  <a:schemeClr val="tx1"/>
                </a:solidFill>
                <a:latin typeface="Aptos" panose="020B0004020202020204" pitchFamily="34" charset="0"/>
              </a:rPr>
              <a:t>Abusive</a:t>
            </a:r>
          </a:p>
          <a:p>
            <a:pPr marL="0" lvl="0" indent="0" algn="l" defTabSz="1155700">
              <a:lnSpc>
                <a:spcPct val="90000"/>
              </a:lnSpc>
              <a:spcBef>
                <a:spcPct val="0"/>
              </a:spcBef>
              <a:spcAft>
                <a:spcPct val="35000"/>
              </a:spcAft>
              <a:buNone/>
            </a:pPr>
            <a:r>
              <a:rPr lang="en-GB" sz="1600" b="1" kern="1200">
                <a:solidFill>
                  <a:schemeClr val="tx1"/>
                </a:solidFill>
                <a:latin typeface="Aptos" panose="020B0004020202020204" pitchFamily="34" charset="0"/>
              </a:rPr>
              <a:t>Victimising intent or outcome</a:t>
            </a:r>
          </a:p>
          <a:p>
            <a:pPr marL="0" lvl="0" indent="0" algn="l" defTabSz="1155700">
              <a:lnSpc>
                <a:spcPct val="90000"/>
              </a:lnSpc>
              <a:spcBef>
                <a:spcPct val="0"/>
              </a:spcBef>
              <a:spcAft>
                <a:spcPct val="35000"/>
              </a:spcAft>
              <a:buNone/>
            </a:pPr>
            <a:r>
              <a:rPr lang="en-GB" sz="1600" b="1">
                <a:solidFill>
                  <a:schemeClr val="tx1"/>
                </a:solidFill>
                <a:latin typeface="Aptos" panose="020B0004020202020204" pitchFamily="34" charset="0"/>
              </a:rPr>
              <a:t>Misuse of power</a:t>
            </a:r>
          </a:p>
          <a:p>
            <a:pPr marL="0" lvl="0" indent="0" algn="l" defTabSz="1155700">
              <a:lnSpc>
                <a:spcPct val="90000"/>
              </a:lnSpc>
              <a:spcBef>
                <a:spcPct val="0"/>
              </a:spcBef>
              <a:spcAft>
                <a:spcPct val="35000"/>
              </a:spcAft>
              <a:buNone/>
            </a:pPr>
            <a:r>
              <a:rPr lang="en-GB" sz="1600" b="1" kern="1200">
                <a:solidFill>
                  <a:schemeClr val="tx1"/>
                </a:solidFill>
                <a:latin typeface="Aptos" panose="020B0004020202020204" pitchFamily="34" charset="0"/>
              </a:rPr>
              <a:t>Coercion to enforce compliance</a:t>
            </a:r>
          </a:p>
          <a:p>
            <a:pPr marL="0" lvl="0" indent="0" algn="l" defTabSz="1155700">
              <a:lnSpc>
                <a:spcPct val="90000"/>
              </a:lnSpc>
              <a:spcBef>
                <a:spcPct val="0"/>
              </a:spcBef>
              <a:spcAft>
                <a:spcPct val="35000"/>
              </a:spcAft>
              <a:buNone/>
            </a:pPr>
            <a:r>
              <a:rPr lang="en-GB" sz="1600" b="1">
                <a:solidFill>
                  <a:schemeClr val="tx1"/>
                </a:solidFill>
                <a:latin typeface="Aptos" panose="020B0004020202020204" pitchFamily="34" charset="0"/>
              </a:rPr>
              <a:t>Intrusive</a:t>
            </a:r>
          </a:p>
          <a:p>
            <a:pPr marL="0" lvl="0" indent="0" algn="l" defTabSz="1155700">
              <a:lnSpc>
                <a:spcPct val="90000"/>
              </a:lnSpc>
              <a:spcBef>
                <a:spcPct val="0"/>
              </a:spcBef>
              <a:spcAft>
                <a:spcPct val="35000"/>
              </a:spcAft>
              <a:buNone/>
            </a:pPr>
            <a:r>
              <a:rPr lang="en-GB" sz="1600" b="1">
                <a:solidFill>
                  <a:schemeClr val="tx1"/>
                </a:solidFill>
                <a:latin typeface="Aptos" panose="020B0004020202020204" pitchFamily="34" charset="0"/>
              </a:rPr>
              <a:t>Informed consent lacking or not able to be given</a:t>
            </a:r>
          </a:p>
          <a:p>
            <a:pPr marL="0" lvl="0" indent="0" algn="l" defTabSz="1155700">
              <a:lnSpc>
                <a:spcPct val="90000"/>
              </a:lnSpc>
              <a:spcBef>
                <a:spcPct val="0"/>
              </a:spcBef>
              <a:spcAft>
                <a:spcPct val="35000"/>
              </a:spcAft>
              <a:buNone/>
            </a:pPr>
            <a:r>
              <a:rPr lang="en-GB" sz="1600" b="1" kern="1200">
                <a:solidFill>
                  <a:schemeClr val="tx1"/>
                </a:solidFill>
                <a:latin typeface="Aptos" panose="020B0004020202020204" pitchFamily="34" charset="0"/>
              </a:rPr>
              <a:t>May include elements of expressive violence</a:t>
            </a:r>
          </a:p>
          <a:p>
            <a:pPr marL="228600" lvl="1" indent="-228600" algn="l" defTabSz="889000">
              <a:lnSpc>
                <a:spcPct val="90000"/>
              </a:lnSpc>
              <a:spcBef>
                <a:spcPct val="0"/>
              </a:spcBef>
              <a:spcAft>
                <a:spcPct val="15000"/>
              </a:spcAft>
              <a:buChar char="•"/>
            </a:pPr>
            <a:endParaRPr lang="en-GB" sz="2000" kern="1200">
              <a:solidFill>
                <a:schemeClr val="tx1"/>
              </a:solidFill>
            </a:endParaRPr>
          </a:p>
          <a:p>
            <a:pPr marL="228600" lvl="1" indent="-228600" algn="l" defTabSz="889000">
              <a:lnSpc>
                <a:spcPct val="90000"/>
              </a:lnSpc>
              <a:spcBef>
                <a:spcPct val="0"/>
              </a:spcBef>
              <a:spcAft>
                <a:spcPct val="15000"/>
              </a:spcAft>
              <a:buChar char="•"/>
            </a:pPr>
            <a:endParaRPr lang="en-GB" sz="2000" kern="1200">
              <a:solidFill>
                <a:schemeClr val="tx1"/>
              </a:solidFill>
            </a:endParaRPr>
          </a:p>
        </p:txBody>
      </p:sp>
      <p:sp>
        <p:nvSpPr>
          <p:cNvPr id="18" name="Freeform: Shape 17">
            <a:extLst>
              <a:ext uri="{FF2B5EF4-FFF2-40B4-BE49-F238E27FC236}">
                <a16:creationId xmlns:a16="http://schemas.microsoft.com/office/drawing/2014/main" id="{88C820D2-E880-4933-038B-8F10A6D28665}"/>
              </a:ext>
            </a:extLst>
          </p:cNvPr>
          <p:cNvSpPr/>
          <p:nvPr/>
        </p:nvSpPr>
        <p:spPr>
          <a:xfrm>
            <a:off x="9847625" y="1572320"/>
            <a:ext cx="2238357" cy="528567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E97135"/>
          </a:solidFill>
        </p:spPr>
        <p:style>
          <a:lnRef idx="2">
            <a:schemeClr val="lt1">
              <a:hueOff val="0"/>
              <a:satOff val="0"/>
              <a:lumOff val="0"/>
              <a:alphaOff val="0"/>
            </a:schemeClr>
          </a:lnRef>
          <a:fillRef idx="1">
            <a:schemeClr val="accent2">
              <a:shade val="80000"/>
              <a:hueOff val="176906"/>
              <a:satOff val="-8296"/>
              <a:lumOff val="14305"/>
              <a:alphaOff val="0"/>
            </a:schemeClr>
          </a:fillRef>
          <a:effectRef idx="0">
            <a:schemeClr val="accent2">
              <a:shade val="80000"/>
              <a:hueOff val="176906"/>
              <a:satOff val="-8296"/>
              <a:lumOff val="14305"/>
              <a:alphaOff val="0"/>
            </a:schemeClr>
          </a:effectRef>
          <a:fontRef idx="minor">
            <a:schemeClr val="lt1"/>
          </a:fontRef>
        </p:style>
        <p:txBody>
          <a:bodyPr spcFirstLastPara="0" vert="horz" wrap="square" lIns="165100" tIns="998236" rIns="162720" bIns="998235" numCol="1" spcCol="1270" anchor="t" anchorCtr="0">
            <a:noAutofit/>
          </a:bodyPr>
          <a:lstStyle/>
          <a:p>
            <a:pPr marL="0" lvl="0" indent="0" algn="l" defTabSz="1155700">
              <a:lnSpc>
                <a:spcPct val="90000"/>
              </a:lnSpc>
              <a:spcBef>
                <a:spcPct val="0"/>
              </a:spcBef>
              <a:spcAft>
                <a:spcPct val="35000"/>
              </a:spcAft>
              <a:buNone/>
            </a:pPr>
            <a:r>
              <a:rPr lang="en-GB" sz="2600" b="1">
                <a:latin typeface="Aptos" panose="020B0004020202020204" pitchFamily="34" charset="0"/>
              </a:rPr>
              <a:t>Violent</a:t>
            </a:r>
          </a:p>
          <a:p>
            <a:pPr marL="0" lvl="0" indent="0" algn="l" defTabSz="1155700">
              <a:lnSpc>
                <a:spcPct val="90000"/>
              </a:lnSpc>
              <a:spcBef>
                <a:spcPct val="0"/>
              </a:spcBef>
              <a:spcAft>
                <a:spcPct val="35000"/>
              </a:spcAft>
              <a:buNone/>
            </a:pPr>
            <a:r>
              <a:rPr lang="en-GB" sz="1600" b="1" kern="1200">
                <a:latin typeface="Aptos" panose="020B0004020202020204" pitchFamily="34" charset="0"/>
              </a:rPr>
              <a:t>Physically violent sexual abuse</a:t>
            </a:r>
          </a:p>
          <a:p>
            <a:pPr marL="0" lvl="0" indent="0" algn="l" defTabSz="1155700">
              <a:lnSpc>
                <a:spcPct val="90000"/>
              </a:lnSpc>
              <a:spcBef>
                <a:spcPct val="0"/>
              </a:spcBef>
              <a:spcAft>
                <a:spcPct val="35000"/>
              </a:spcAft>
              <a:buNone/>
            </a:pPr>
            <a:r>
              <a:rPr lang="en-GB" sz="1600" b="1">
                <a:latin typeface="Aptos" panose="020B0004020202020204" pitchFamily="34" charset="0"/>
              </a:rPr>
              <a:t>Highly intrusive</a:t>
            </a:r>
          </a:p>
          <a:p>
            <a:pPr marL="0" lvl="0" indent="0" algn="l" defTabSz="1155700">
              <a:lnSpc>
                <a:spcPct val="90000"/>
              </a:lnSpc>
              <a:spcBef>
                <a:spcPct val="0"/>
              </a:spcBef>
              <a:spcAft>
                <a:spcPct val="35000"/>
              </a:spcAft>
              <a:buNone/>
            </a:pPr>
            <a:r>
              <a:rPr lang="en-GB" sz="1600" b="1" kern="1200">
                <a:latin typeface="Aptos" panose="020B0004020202020204" pitchFamily="34" charset="0"/>
              </a:rPr>
              <a:t>Instrumental violence which is physiologically and/or sexuall</a:t>
            </a:r>
            <a:r>
              <a:rPr lang="en-GB" sz="1600" b="1">
                <a:latin typeface="Aptos" panose="020B0004020202020204" pitchFamily="34" charset="0"/>
              </a:rPr>
              <a:t>y arousing to the perpetrator</a:t>
            </a:r>
          </a:p>
          <a:p>
            <a:pPr marL="0" lvl="0" indent="0" algn="l" defTabSz="1155700">
              <a:lnSpc>
                <a:spcPct val="90000"/>
              </a:lnSpc>
              <a:spcBef>
                <a:spcPct val="0"/>
              </a:spcBef>
              <a:spcAft>
                <a:spcPct val="35000"/>
              </a:spcAft>
              <a:buNone/>
            </a:pPr>
            <a:r>
              <a:rPr lang="en-GB" sz="1600" b="1">
                <a:latin typeface="Aptos" panose="020B0004020202020204" pitchFamily="34" charset="0"/>
              </a:rPr>
              <a:t>Sadism</a:t>
            </a:r>
          </a:p>
          <a:p>
            <a:pPr marL="0" lvl="0" indent="0" algn="l" defTabSz="1155700">
              <a:lnSpc>
                <a:spcPct val="90000"/>
              </a:lnSpc>
              <a:spcBef>
                <a:spcPct val="0"/>
              </a:spcBef>
              <a:spcAft>
                <a:spcPct val="35000"/>
              </a:spcAft>
              <a:buNone/>
            </a:pPr>
            <a:endParaRPr lang="en-GB" sz="1600" b="1" kern="1200"/>
          </a:p>
          <a:p>
            <a:pPr marL="0" lvl="0" indent="0" algn="l" defTabSz="1155700">
              <a:lnSpc>
                <a:spcPct val="90000"/>
              </a:lnSpc>
              <a:spcBef>
                <a:spcPct val="0"/>
              </a:spcBef>
              <a:spcAft>
                <a:spcPct val="35000"/>
              </a:spcAft>
              <a:buNone/>
            </a:pPr>
            <a:endParaRPr lang="en-GB" sz="1600" b="1" kern="1200"/>
          </a:p>
          <a:p>
            <a:pPr marL="228600" lvl="1" indent="-228600" algn="l" defTabSz="889000">
              <a:lnSpc>
                <a:spcPct val="90000"/>
              </a:lnSpc>
              <a:spcBef>
                <a:spcPct val="0"/>
              </a:spcBef>
              <a:spcAft>
                <a:spcPct val="15000"/>
              </a:spcAft>
              <a:buChar char="•"/>
            </a:pPr>
            <a:endParaRPr lang="en-GB" sz="2000" kern="1200"/>
          </a:p>
          <a:p>
            <a:pPr marL="228600" lvl="1" indent="-228600" algn="l" defTabSz="889000">
              <a:lnSpc>
                <a:spcPct val="90000"/>
              </a:lnSpc>
              <a:spcBef>
                <a:spcPct val="0"/>
              </a:spcBef>
              <a:spcAft>
                <a:spcPct val="15000"/>
              </a:spcAft>
              <a:buChar char="•"/>
            </a:pPr>
            <a:endParaRPr lang="en-GB" sz="2000" kern="1200"/>
          </a:p>
        </p:txBody>
      </p:sp>
    </p:spTree>
    <p:extLst>
      <p:ext uri="{BB962C8B-B14F-4D97-AF65-F5344CB8AC3E}">
        <p14:creationId xmlns:p14="http://schemas.microsoft.com/office/powerpoint/2010/main" val="52852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308522" y="475484"/>
            <a:ext cx="11110913" cy="902742"/>
          </a:xfrm>
        </p:spPr>
        <p:txBody>
          <a:bodyPr anchor="t">
            <a:normAutofit fontScale="90000"/>
          </a:bodyPr>
          <a:lstStyle/>
          <a:p>
            <a:pPr>
              <a:lnSpc>
                <a:spcPct val="90000"/>
              </a:lnSpc>
            </a:pPr>
            <a:r>
              <a:rPr lang="en-GB" sz="3600">
                <a:latin typeface="Aptos" panose="020B0004020202020204" pitchFamily="34" charset="0"/>
              </a:rPr>
              <a:t>KCSIE - child on child sexual violence and sexual harassment</a:t>
            </a:r>
          </a:p>
        </p:txBody>
      </p:sp>
      <p:graphicFrame>
        <p:nvGraphicFramePr>
          <p:cNvPr id="5" name="Content Placeholder 2" descr="boxes containing the definition of HSB">
            <a:extLst>
              <a:ext uri="{FF2B5EF4-FFF2-40B4-BE49-F238E27FC236}">
                <a16:creationId xmlns:a16="http://schemas.microsoft.com/office/drawing/2014/main" id="{2C43655D-A14A-7E26-EEC2-50BDD2623B11}"/>
              </a:ext>
            </a:extLst>
          </p:cNvPr>
          <p:cNvGraphicFramePr>
            <a:graphicFrameLocks noGrp="1"/>
          </p:cNvGraphicFramePr>
          <p:nvPr>
            <p:ph type="tbl" sz="quarter" idx="12"/>
            <p:extLst>
              <p:ext uri="{D42A27DB-BD31-4B8C-83A1-F6EECF244321}">
                <p14:modId xmlns:p14="http://schemas.microsoft.com/office/powerpoint/2010/main" val="1733694751"/>
              </p:ext>
            </p:extLst>
          </p:nvPr>
        </p:nvGraphicFramePr>
        <p:xfrm>
          <a:off x="445157" y="1653805"/>
          <a:ext cx="11110913" cy="4527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531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282365" y="258146"/>
            <a:ext cx="9197966" cy="697299"/>
          </a:xfrm>
        </p:spPr>
        <p:txBody>
          <a:bodyPr/>
          <a:lstStyle/>
          <a:p>
            <a:r>
              <a:rPr kumimoji="0" lang="en-GB" sz="3600" i="0" u="none" strike="noStrike" kern="1200" cap="none" spc="0" normalizeH="0" baseline="0" noProof="0">
                <a:ln>
                  <a:noFill/>
                </a:ln>
                <a:solidFill>
                  <a:srgbClr val="E40037"/>
                </a:solidFill>
                <a:effectLst/>
                <a:uLnTx/>
                <a:uFillTx/>
                <a:latin typeface="Aptos" panose="020B0004020202020204" pitchFamily="34" charset="0"/>
                <a:cs typeface="Arial" panose="020B0604020202020204" pitchFamily="34" charset="0"/>
              </a:rPr>
              <a:t>Sexual offence definitions – sexual violence</a:t>
            </a:r>
            <a:endParaRPr lang="en-GB" sz="3600">
              <a:solidFill>
                <a:srgbClr val="E40037"/>
              </a:solidFill>
              <a:latin typeface="Aptos" panose="020B0004020202020204" pitchFamily="34" charset="0"/>
            </a:endParaRPr>
          </a:p>
        </p:txBody>
      </p:sp>
      <p:sp>
        <p:nvSpPr>
          <p:cNvPr id="4" name="Rectangle: Rounded Corners 3">
            <a:extLst>
              <a:ext uri="{FF2B5EF4-FFF2-40B4-BE49-F238E27FC236}">
                <a16:creationId xmlns:a16="http://schemas.microsoft.com/office/drawing/2014/main" id="{270F9B6E-D72D-7016-E059-9295AD432710}"/>
              </a:ext>
              <a:ext uri="{C183D7F6-B498-43B3-948B-1728B52AA6E4}">
                <adec:decorative xmlns:adec="http://schemas.microsoft.com/office/drawing/2017/decorative" val="1"/>
              </a:ext>
            </a:extLst>
          </p:cNvPr>
          <p:cNvSpPr/>
          <p:nvPr/>
        </p:nvSpPr>
        <p:spPr>
          <a:xfrm>
            <a:off x="134704" y="955444"/>
            <a:ext cx="11646876" cy="5744573"/>
          </a:xfrm>
          <a:prstGeom prst="roundRect">
            <a:avLst/>
          </a:prstGeom>
          <a:solidFill>
            <a:srgbClr val="FFFFFF"/>
          </a:solidFill>
          <a:ln>
            <a:solidFill>
              <a:srgbClr val="E4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235D10-7B94-BD9D-BE74-BBB9F64D14D5}"/>
              </a:ext>
            </a:extLst>
          </p:cNvPr>
          <p:cNvSpPr>
            <a:spLocks noGrp="1"/>
          </p:cNvSpPr>
          <p:nvPr>
            <p:ph sz="half" idx="1"/>
          </p:nvPr>
        </p:nvSpPr>
        <p:spPr>
          <a:xfrm>
            <a:off x="643053" y="1055609"/>
            <a:ext cx="10905893" cy="5544245"/>
          </a:xfrm>
          <a:ln>
            <a:noFill/>
          </a:ln>
        </p:spPr>
        <p:txBody>
          <a:bodyPr/>
          <a:lstStyle/>
          <a:p>
            <a:pPr marL="0" indent="0" algn="just">
              <a:lnSpc>
                <a:spcPct val="115000"/>
              </a:lnSpc>
              <a:spcAft>
                <a:spcPts val="1000"/>
              </a:spcAft>
              <a:buNone/>
            </a:pPr>
            <a:r>
              <a:rPr lang="en-GB" sz="1800" b="0">
                <a:effectLst/>
                <a:latin typeface="Aptos" panose="020B0004020202020204" pitchFamily="34" charset="0"/>
                <a:ea typeface="Calibri" panose="020F0502020204030204" pitchFamily="34" charset="0"/>
              </a:rPr>
              <a:t>The DfE defines sexual violence as an offence under the Sexual Offences Act 2003:</a:t>
            </a:r>
          </a:p>
          <a:p>
            <a:pPr marL="0" indent="0" algn="just">
              <a:lnSpc>
                <a:spcPct val="115000"/>
              </a:lnSpc>
              <a:spcAft>
                <a:spcPts val="1000"/>
              </a:spcAft>
              <a:buNone/>
            </a:pPr>
            <a:r>
              <a:rPr lang="en-GB" sz="1800" u="sng">
                <a:solidFill>
                  <a:srgbClr val="4179AA"/>
                </a:solidFill>
                <a:effectLst/>
                <a:latin typeface="Aptos" panose="020B0004020202020204" pitchFamily="34" charset="0"/>
                <a:ea typeface="Calibri" panose="020F0502020204030204" pitchFamily="34" charset="0"/>
              </a:rPr>
              <a:t>Rape:</a:t>
            </a:r>
            <a:r>
              <a:rPr lang="en-GB" sz="1800">
                <a:solidFill>
                  <a:srgbClr val="4179AA"/>
                </a:solidFill>
                <a:effectLst/>
                <a:latin typeface="Aptos" panose="020B0004020202020204" pitchFamily="34" charset="0"/>
                <a:ea typeface="Calibri" panose="020F0502020204030204" pitchFamily="34" charset="0"/>
              </a:rPr>
              <a:t> </a:t>
            </a:r>
            <a:r>
              <a:rPr lang="en-GB" sz="1800" b="0">
                <a:effectLst/>
                <a:latin typeface="Aptos" panose="020B0004020202020204" pitchFamily="34" charset="0"/>
                <a:ea typeface="Calibri" panose="020F0502020204030204" pitchFamily="34" charset="0"/>
              </a:rPr>
              <a:t>A person (A) commits an offence of rape if: he intentionally penetrates the vagina, anus, or mouth of another person (B) with his penis, B does not consent to the penetration and A does not reasonably believe that B consents.</a:t>
            </a:r>
          </a:p>
          <a:p>
            <a:pPr marL="0" indent="0" algn="just">
              <a:lnSpc>
                <a:spcPct val="115000"/>
              </a:lnSpc>
              <a:spcAft>
                <a:spcPts val="1000"/>
              </a:spcAft>
              <a:buNone/>
            </a:pPr>
            <a:r>
              <a:rPr lang="en-GB" sz="1800" u="sng">
                <a:solidFill>
                  <a:srgbClr val="4179AA"/>
                </a:solidFill>
                <a:effectLst/>
                <a:latin typeface="Aptos" panose="020B0004020202020204" pitchFamily="34" charset="0"/>
                <a:ea typeface="Calibri" panose="020F0502020204030204" pitchFamily="34" charset="0"/>
              </a:rPr>
              <a:t>Assault by Penetration:</a:t>
            </a:r>
            <a:r>
              <a:rPr lang="en-GB" sz="1800">
                <a:solidFill>
                  <a:srgbClr val="4179AA"/>
                </a:solidFill>
                <a:effectLst/>
                <a:latin typeface="Aptos" panose="020B0004020202020204" pitchFamily="34" charset="0"/>
                <a:ea typeface="Calibri" panose="020F0502020204030204" pitchFamily="34" charset="0"/>
              </a:rPr>
              <a:t> </a:t>
            </a:r>
            <a:r>
              <a:rPr lang="en-GB" sz="1800" b="0">
                <a:effectLst/>
                <a:latin typeface="Aptos" panose="020B0004020202020204" pitchFamily="34" charset="0"/>
                <a:ea typeface="Calibri" panose="020F0502020204030204" pitchFamily="34" charset="0"/>
              </a:rPr>
              <a:t>A person (A) commits an offence if: s/he intentionally penetrates the vagina or anus of another person (B) with a part of her/his body or anything else, the penetration is sexual, B does not consent to the penetration and A does not reasonably believe that B consents. </a:t>
            </a:r>
          </a:p>
          <a:p>
            <a:pPr marL="0" indent="0" algn="just">
              <a:lnSpc>
                <a:spcPct val="115000"/>
              </a:lnSpc>
              <a:spcAft>
                <a:spcPts val="1000"/>
              </a:spcAft>
              <a:buNone/>
            </a:pPr>
            <a:r>
              <a:rPr lang="en-GB" sz="1800" u="sng">
                <a:solidFill>
                  <a:srgbClr val="4179AA"/>
                </a:solidFill>
                <a:effectLst/>
                <a:latin typeface="Aptos" panose="020B0004020202020204" pitchFamily="34" charset="0"/>
                <a:ea typeface="Calibri" panose="020F0502020204030204" pitchFamily="34" charset="0"/>
              </a:rPr>
              <a:t>Sexual Assault:</a:t>
            </a:r>
            <a:r>
              <a:rPr lang="en-GB" sz="1800">
                <a:solidFill>
                  <a:srgbClr val="4179AA"/>
                </a:solidFill>
                <a:effectLst/>
                <a:latin typeface="Aptos" panose="020B0004020202020204" pitchFamily="34" charset="0"/>
                <a:ea typeface="Calibri" panose="020F0502020204030204" pitchFamily="34" charset="0"/>
              </a:rPr>
              <a:t> </a:t>
            </a:r>
            <a:r>
              <a:rPr lang="en-GB" sz="1800" b="0">
                <a:effectLst/>
                <a:latin typeface="Aptos" panose="020B0004020202020204" pitchFamily="34" charset="0"/>
                <a:ea typeface="Calibri" panose="020F0502020204030204" pitchFamily="34" charset="0"/>
              </a:rPr>
              <a:t>A person (A) commits an offence of sexual assault if: s/he intentionally touches another person (B), the touching is sexual, B does not consent to the touching and A does not reasonably believe that B consents.</a:t>
            </a:r>
          </a:p>
          <a:p>
            <a:pPr marL="0" indent="0" algn="just">
              <a:lnSpc>
                <a:spcPct val="115000"/>
              </a:lnSpc>
              <a:spcAft>
                <a:spcPts val="1000"/>
              </a:spcAft>
              <a:buNone/>
            </a:pPr>
            <a:r>
              <a:rPr lang="en-GB" sz="1800" u="sng">
                <a:solidFill>
                  <a:srgbClr val="4179AA"/>
                </a:solidFill>
                <a:effectLst/>
                <a:latin typeface="Aptos" panose="020B0004020202020204" pitchFamily="34" charset="0"/>
                <a:ea typeface="Calibri" panose="020F0502020204030204" pitchFamily="34" charset="0"/>
              </a:rPr>
              <a:t>Causing someone to engage in sexual activity without consent:</a:t>
            </a:r>
            <a:r>
              <a:rPr lang="en-GB" sz="1800">
                <a:solidFill>
                  <a:srgbClr val="4179AA"/>
                </a:solidFill>
                <a:effectLst/>
                <a:latin typeface="Aptos" panose="020B0004020202020204" pitchFamily="34" charset="0"/>
                <a:ea typeface="Calibri" panose="020F0502020204030204" pitchFamily="34" charset="0"/>
              </a:rPr>
              <a:t> </a:t>
            </a:r>
            <a:r>
              <a:rPr lang="en-GB" sz="1800" b="0">
                <a:effectLst/>
                <a:latin typeface="Aptos" panose="020B0004020202020204" pitchFamily="34" charset="0"/>
                <a:ea typeface="Calibri" panose="020F0502020204030204" pitchFamily="34" charset="0"/>
              </a:rPr>
              <a:t>A person (A) commits an offence if: s/he intentionally causes another person (B) to engage in an activity, the activity is sexual, B does not consent to engaging in the activity, and A does not reasonably believe that B consents. (NOTE – this could include forcing someone to strip, touch themselves sexually, or to engage in sexual activity with a third party).</a:t>
            </a:r>
          </a:p>
          <a:p>
            <a:pPr lvl="1"/>
            <a:endParaRPr lang="en-GB"/>
          </a:p>
        </p:txBody>
      </p:sp>
    </p:spTree>
    <p:extLst>
      <p:ext uri="{BB962C8B-B14F-4D97-AF65-F5344CB8AC3E}">
        <p14:creationId xmlns:p14="http://schemas.microsoft.com/office/powerpoint/2010/main" val="393779963"/>
      </p:ext>
    </p:extLst>
  </p:cSld>
  <p:clrMapOvr>
    <a:masterClrMapping/>
  </p:clrMapOvr>
</p:sld>
</file>

<file path=ppt/theme/theme1.xml><?xml version="1.0" encoding="utf-8"?>
<a:theme xmlns:a="http://schemas.openxmlformats.org/drawingml/2006/main" name="Office Theme">
  <a:themeElements>
    <a:clrScheme name="Custom 26">
      <a:dk1>
        <a:srgbClr val="000000"/>
      </a:dk1>
      <a:lt1>
        <a:sysClr val="window" lastClr="FFFFFF"/>
      </a:lt1>
      <a:dk2>
        <a:srgbClr val="000000"/>
      </a:dk2>
      <a:lt2>
        <a:srgbClr val="FFFFFF"/>
      </a:lt2>
      <a:accent1>
        <a:srgbClr val="E40037"/>
      </a:accent1>
      <a:accent2>
        <a:srgbClr val="4179AA"/>
      </a:accent2>
      <a:accent3>
        <a:srgbClr val="E97135"/>
      </a:accent3>
      <a:accent4>
        <a:srgbClr val="9361B3"/>
      </a:accent4>
      <a:accent5>
        <a:srgbClr val="3A7D64"/>
      </a:accent5>
      <a:accent6>
        <a:srgbClr val="C84674"/>
      </a:accent6>
      <a:hlink>
        <a:srgbClr val="4179AA"/>
      </a:hlink>
      <a:folHlink>
        <a:srgbClr val="76766B"/>
      </a:folHlink>
    </a:clrScheme>
    <a:fontScheme name="Custom 2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spcAft>
            <a:spcPts val="1134"/>
          </a:spcAft>
          <a:defRPr sz="1500" dirty="0"/>
        </a:defPPr>
      </a:lstStyle>
    </a:txDef>
  </a:objectDefaults>
  <a:extraClrSchemeLst/>
  <a:custClrLst>
    <a:custClr name="Primary white">
      <a:srgbClr val="FFFFFF"/>
    </a:custClr>
    <a:custClr name="Bright 1">
      <a:srgbClr val="E40037"/>
    </a:custClr>
    <a:custClr name="Bright 6">
      <a:srgbClr val="4179AA"/>
    </a:custClr>
    <a:custClr name="Strong 1">
      <a:srgbClr val="921D33"/>
    </a:custClr>
    <a:custClr name="Strong 6">
      <a:srgbClr val="004C94"/>
    </a:custClr>
    <a:custClr name="Soft 1">
      <a:srgbClr val="EAD2D5"/>
    </a:custClr>
    <a:custClr name="Soft 6">
      <a:srgbClr val="C3D3E5"/>
    </a:custClr>
    <a:custClr name="BLANK">
      <a:srgbClr val="FFFFFF"/>
    </a:custClr>
    <a:custClr name="BLANK">
      <a:srgbClr val="FFFFFF"/>
    </a:custClr>
    <a:custClr name="BLANK">
      <a:srgbClr val="FFFFFF"/>
    </a:custClr>
    <a:custClr name="Primary red">
      <a:srgbClr val="E40037"/>
    </a:custClr>
    <a:custClr name="Bright 2">
      <a:srgbClr val="E97135"/>
    </a:custClr>
    <a:custClr name="Bright 7">
      <a:srgbClr val="3A7D64"/>
    </a:custClr>
    <a:custClr name="Strong 2">
      <a:srgbClr val="C65015"/>
    </a:custClr>
    <a:custClr name="Strong 7">
      <a:srgbClr val="1D594C"/>
    </a:custClr>
    <a:custClr name="Soft 2">
      <a:srgbClr val="F3D0A5"/>
    </a:custClr>
    <a:custClr name="Soft 7">
      <a:srgbClr val="BBCCCF"/>
    </a:custClr>
    <a:custClr name="BLANK">
      <a:srgbClr val="FFFFFF"/>
    </a:custClr>
    <a:custClr name="BLANK">
      <a:srgbClr val="FFFFFF"/>
    </a:custClr>
    <a:custClr name="BLANK">
      <a:srgbClr val="FFFFFF"/>
    </a:custClr>
    <a:custClr name="Primary black">
      <a:srgbClr val="000000"/>
    </a:custClr>
    <a:custClr name="Bright 3">
      <a:srgbClr val="ECB720"/>
    </a:custClr>
    <a:custClr name="Brihgt 8">
      <a:srgbClr val="729D4D"/>
    </a:custClr>
    <a:custClr name="Strong 3">
      <a:srgbClr val="C69318"/>
    </a:custClr>
    <a:custClr name="Strong 8">
      <a:srgbClr val="4B7131"/>
    </a:custClr>
    <a:custClr name="Soft 3">
      <a:srgbClr val="F0E3BB"/>
    </a:custClr>
    <a:custClr name="Soft 8">
      <a:srgbClr val="D2DCBB"/>
    </a:custClr>
    <a:custClr name="BLANK">
      <a:srgbClr val="FFFFFF"/>
    </a:custClr>
    <a:custClr name="BLANK">
      <a:srgbClr val="FFFFFF"/>
    </a:custClr>
    <a:custClr name="BLANK">
      <a:srgbClr val="FFFFFF"/>
    </a:custClr>
    <a:custClr name="BLANK">
      <a:srgbClr val="FFFFFF"/>
    </a:custClr>
    <a:custClr name="Bright 4">
      <a:srgbClr val="C84674"/>
    </a:custClr>
    <a:custClr name="Bright 9">
      <a:srgbClr val="76766B"/>
    </a:custClr>
    <a:custClr name="Strong 4">
      <a:srgbClr val="910563"/>
    </a:custClr>
    <a:custClr name="Strong 9">
      <a:srgbClr val="414745"/>
    </a:custClr>
    <a:custClr name="Soft 4">
      <a:srgbClr val="E0D3D1"/>
    </a:custClr>
    <a:custClr name="Soft 9">
      <a:srgbClr val="D4D4D4"/>
    </a:custClr>
    <a:custClr name="BLANK">
      <a:srgbClr val="FFFFFF"/>
    </a:custClr>
    <a:custClr name="BLANK">
      <a:srgbClr val="FFFFFF"/>
    </a:custClr>
    <a:custClr name="BLANK">
      <a:srgbClr val="FFFFFF"/>
    </a:custClr>
    <a:custClr name="BLANK">
      <a:srgbClr val="FFFFFF"/>
    </a:custClr>
    <a:custClr name="Bright 5">
      <a:srgbClr val="9361B3"/>
    </a:custClr>
    <a:custClr name="BLANK">
      <a:srgbClr val="FFFFFF"/>
    </a:custClr>
    <a:custClr name="Strong 5">
      <a:srgbClr val="5C2472"/>
    </a:custClr>
    <a:custClr name="BLANK">
      <a:srgbClr val="FFFFFF"/>
    </a:custClr>
    <a:custClr name="Soft 5">
      <a:srgbClr val="EADBEA"/>
    </a:custClr>
  </a:custClrLst>
  <a:extLst>
    <a:ext uri="{05A4C25C-085E-4340-85A3-A5531E510DB2}">
      <thm15:themeFamily xmlns:thm15="http://schemas.microsoft.com/office/thememl/2012/main" name="Presentation1" id="{75A86DDA-B9BB-46D2-9D43-E2A2146931CE}" vid="{04DB70F8-383B-4667-96C6-2E3388DF8453}"/>
    </a:ext>
  </a:extLst>
</a:theme>
</file>

<file path=ppt/theme/theme2.xml><?xml version="1.0" encoding="utf-8"?>
<a:theme xmlns:a="http://schemas.openxmlformats.org/drawingml/2006/main" name="1_Office Theme">
  <a:themeElements>
    <a:clrScheme name="Custom 26">
      <a:dk1>
        <a:srgbClr val="000000"/>
      </a:dk1>
      <a:lt1>
        <a:sysClr val="window" lastClr="FFFFFF"/>
      </a:lt1>
      <a:dk2>
        <a:srgbClr val="000000"/>
      </a:dk2>
      <a:lt2>
        <a:srgbClr val="FFFFFF"/>
      </a:lt2>
      <a:accent1>
        <a:srgbClr val="E40037"/>
      </a:accent1>
      <a:accent2>
        <a:srgbClr val="4179AA"/>
      </a:accent2>
      <a:accent3>
        <a:srgbClr val="E97135"/>
      </a:accent3>
      <a:accent4>
        <a:srgbClr val="9361B3"/>
      </a:accent4>
      <a:accent5>
        <a:srgbClr val="3A7D64"/>
      </a:accent5>
      <a:accent6>
        <a:srgbClr val="C84674"/>
      </a:accent6>
      <a:hlink>
        <a:srgbClr val="4179AA"/>
      </a:hlink>
      <a:folHlink>
        <a:srgbClr val="76766B"/>
      </a:folHlink>
    </a:clrScheme>
    <a:fontScheme name="Custom 2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spcAft>
            <a:spcPts val="1134"/>
          </a:spcAft>
          <a:defRPr sz="1500" dirty="0"/>
        </a:defPPr>
      </a:lstStyle>
    </a:txDef>
  </a:objectDefaults>
  <a:extraClrSchemeLst/>
  <a:custClrLst>
    <a:custClr name="Primary white">
      <a:srgbClr val="FFFFFF"/>
    </a:custClr>
    <a:custClr name="Bright 1">
      <a:srgbClr val="E40037"/>
    </a:custClr>
    <a:custClr name="Bright 6">
      <a:srgbClr val="4179AA"/>
    </a:custClr>
    <a:custClr name="Strong 1">
      <a:srgbClr val="921D33"/>
    </a:custClr>
    <a:custClr name="Strong 6">
      <a:srgbClr val="004C94"/>
    </a:custClr>
    <a:custClr name="Soft 1">
      <a:srgbClr val="EAD2D5"/>
    </a:custClr>
    <a:custClr name="Soft 6">
      <a:srgbClr val="C3D3E5"/>
    </a:custClr>
    <a:custClr name="BLANK">
      <a:srgbClr val="FFFFFF"/>
    </a:custClr>
    <a:custClr name="BLANK">
      <a:srgbClr val="FFFFFF"/>
    </a:custClr>
    <a:custClr name="BLANK">
      <a:srgbClr val="FFFFFF"/>
    </a:custClr>
    <a:custClr name="Primary red">
      <a:srgbClr val="E40037"/>
    </a:custClr>
    <a:custClr name="Bright 2">
      <a:srgbClr val="E97135"/>
    </a:custClr>
    <a:custClr name="Bright 7">
      <a:srgbClr val="3A7D64"/>
    </a:custClr>
    <a:custClr name="Strong 2">
      <a:srgbClr val="C65015"/>
    </a:custClr>
    <a:custClr name="Strong 7">
      <a:srgbClr val="1D594C"/>
    </a:custClr>
    <a:custClr name="Soft 2">
      <a:srgbClr val="F3D0A5"/>
    </a:custClr>
    <a:custClr name="Soft 7">
      <a:srgbClr val="BBCCCF"/>
    </a:custClr>
    <a:custClr name="BLANK">
      <a:srgbClr val="FFFFFF"/>
    </a:custClr>
    <a:custClr name="BLANK">
      <a:srgbClr val="FFFFFF"/>
    </a:custClr>
    <a:custClr name="BLANK">
      <a:srgbClr val="FFFFFF"/>
    </a:custClr>
    <a:custClr name="Primary black">
      <a:srgbClr val="000000"/>
    </a:custClr>
    <a:custClr name="Bright 3">
      <a:srgbClr val="ECB720"/>
    </a:custClr>
    <a:custClr name="Brihgt 8">
      <a:srgbClr val="729D4D"/>
    </a:custClr>
    <a:custClr name="Strong 3">
      <a:srgbClr val="C69318"/>
    </a:custClr>
    <a:custClr name="Strong 8">
      <a:srgbClr val="4B7131"/>
    </a:custClr>
    <a:custClr name="Soft 3">
      <a:srgbClr val="F0E3BB"/>
    </a:custClr>
    <a:custClr name="Soft 8">
      <a:srgbClr val="D2DCBB"/>
    </a:custClr>
    <a:custClr name="BLANK">
      <a:srgbClr val="FFFFFF"/>
    </a:custClr>
    <a:custClr name="BLANK">
      <a:srgbClr val="FFFFFF"/>
    </a:custClr>
    <a:custClr name="BLANK">
      <a:srgbClr val="FFFFFF"/>
    </a:custClr>
    <a:custClr name="BLANK">
      <a:srgbClr val="FFFFFF"/>
    </a:custClr>
    <a:custClr name="Bright 4">
      <a:srgbClr val="C84674"/>
    </a:custClr>
    <a:custClr name="Bright 9">
      <a:srgbClr val="76766B"/>
    </a:custClr>
    <a:custClr name="Strong 4">
      <a:srgbClr val="910563"/>
    </a:custClr>
    <a:custClr name="Strong 9">
      <a:srgbClr val="414745"/>
    </a:custClr>
    <a:custClr name="Soft 4">
      <a:srgbClr val="E0D3D1"/>
    </a:custClr>
    <a:custClr name="Soft 9">
      <a:srgbClr val="D4D4D4"/>
    </a:custClr>
    <a:custClr name="BLANK">
      <a:srgbClr val="FFFFFF"/>
    </a:custClr>
    <a:custClr name="BLANK">
      <a:srgbClr val="FFFFFF"/>
    </a:custClr>
    <a:custClr name="BLANK">
      <a:srgbClr val="FFFFFF"/>
    </a:custClr>
    <a:custClr name="BLANK">
      <a:srgbClr val="FFFFFF"/>
    </a:custClr>
    <a:custClr name="Bright 5">
      <a:srgbClr val="9361B3"/>
    </a:custClr>
    <a:custClr name="BLANK">
      <a:srgbClr val="FFFFFF"/>
    </a:custClr>
    <a:custClr name="Strong 5">
      <a:srgbClr val="5C2472"/>
    </a:custClr>
    <a:custClr name="BLANK">
      <a:srgbClr val="FFFFFF"/>
    </a:custClr>
    <a:custClr name="Soft 5">
      <a:srgbClr val="EADBEA"/>
    </a:custClr>
  </a:custClrLst>
  <a:extLst>
    <a:ext uri="{05A4C25C-085E-4340-85A3-A5531E510DB2}">
      <thm15:themeFamily xmlns:thm15="http://schemas.microsoft.com/office/thememl/2012/main" name="Presentation1" id="{75A86DDA-B9BB-46D2-9D43-E2A2146931CE}" vid="{04DB70F8-383B-4667-96C6-2E3388DF8453}"/>
    </a:ext>
  </a:extLst>
</a:theme>
</file>

<file path=ppt/theme/theme3.xml><?xml version="1.0" encoding="utf-8"?>
<a:theme xmlns:a="http://schemas.openxmlformats.org/drawingml/2006/main" name="2_Office Theme">
  <a:themeElements>
    <a:clrScheme name="Custom 26">
      <a:dk1>
        <a:srgbClr val="000000"/>
      </a:dk1>
      <a:lt1>
        <a:sysClr val="window" lastClr="FFFFFF"/>
      </a:lt1>
      <a:dk2>
        <a:srgbClr val="000000"/>
      </a:dk2>
      <a:lt2>
        <a:srgbClr val="FFFFFF"/>
      </a:lt2>
      <a:accent1>
        <a:srgbClr val="E40037"/>
      </a:accent1>
      <a:accent2>
        <a:srgbClr val="4179AA"/>
      </a:accent2>
      <a:accent3>
        <a:srgbClr val="E97135"/>
      </a:accent3>
      <a:accent4>
        <a:srgbClr val="9361B3"/>
      </a:accent4>
      <a:accent5>
        <a:srgbClr val="3A7D64"/>
      </a:accent5>
      <a:accent6>
        <a:srgbClr val="C84674"/>
      </a:accent6>
      <a:hlink>
        <a:srgbClr val="4179AA"/>
      </a:hlink>
      <a:folHlink>
        <a:srgbClr val="76766B"/>
      </a:folHlink>
    </a:clrScheme>
    <a:fontScheme name="apto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spcAft>
            <a:spcPts val="1134"/>
          </a:spcAft>
          <a:defRPr sz="1500" dirty="0"/>
        </a:defPPr>
      </a:lstStyle>
    </a:txDef>
  </a:objectDefaults>
  <a:extraClrSchemeLst/>
  <a:custClrLst>
    <a:custClr name="Primary white">
      <a:srgbClr val="FFFFFF"/>
    </a:custClr>
    <a:custClr name="Bright 1">
      <a:srgbClr val="E40037"/>
    </a:custClr>
    <a:custClr name="Bright 6">
      <a:srgbClr val="4179AA"/>
    </a:custClr>
    <a:custClr name="Strong 1">
      <a:srgbClr val="921D33"/>
    </a:custClr>
    <a:custClr name="Strong 6">
      <a:srgbClr val="004C94"/>
    </a:custClr>
    <a:custClr name="Soft 1">
      <a:srgbClr val="EAD2D5"/>
    </a:custClr>
    <a:custClr name="Soft 6">
      <a:srgbClr val="C3D3E5"/>
    </a:custClr>
    <a:custClr name="BLANK">
      <a:srgbClr val="FFFFFF"/>
    </a:custClr>
    <a:custClr name="BLANK">
      <a:srgbClr val="FFFFFF"/>
    </a:custClr>
    <a:custClr name="BLANK">
      <a:srgbClr val="FFFFFF"/>
    </a:custClr>
    <a:custClr name="Primary red">
      <a:srgbClr val="E40037"/>
    </a:custClr>
    <a:custClr name="Bright 2">
      <a:srgbClr val="E97135"/>
    </a:custClr>
    <a:custClr name="Bright 7">
      <a:srgbClr val="3A7D64"/>
    </a:custClr>
    <a:custClr name="Strong 2">
      <a:srgbClr val="C65015"/>
    </a:custClr>
    <a:custClr name="Strong 7">
      <a:srgbClr val="1D594C"/>
    </a:custClr>
    <a:custClr name="Soft 2">
      <a:srgbClr val="F3D0A5"/>
    </a:custClr>
    <a:custClr name="Soft 7">
      <a:srgbClr val="BBCCCF"/>
    </a:custClr>
    <a:custClr name="BLANK">
      <a:srgbClr val="FFFFFF"/>
    </a:custClr>
    <a:custClr name="BLANK">
      <a:srgbClr val="FFFFFF"/>
    </a:custClr>
    <a:custClr name="BLANK">
      <a:srgbClr val="FFFFFF"/>
    </a:custClr>
    <a:custClr name="Primary black">
      <a:srgbClr val="000000"/>
    </a:custClr>
    <a:custClr name="Bright 3">
      <a:srgbClr val="ECB720"/>
    </a:custClr>
    <a:custClr name="Brihgt 8">
      <a:srgbClr val="729D4D"/>
    </a:custClr>
    <a:custClr name="Strong 3">
      <a:srgbClr val="C69318"/>
    </a:custClr>
    <a:custClr name="Strong 8">
      <a:srgbClr val="4B7131"/>
    </a:custClr>
    <a:custClr name="Soft 3">
      <a:srgbClr val="F0E3BB"/>
    </a:custClr>
    <a:custClr name="Soft 8">
      <a:srgbClr val="D2DCBB"/>
    </a:custClr>
    <a:custClr name="BLANK">
      <a:srgbClr val="FFFFFF"/>
    </a:custClr>
    <a:custClr name="BLANK">
      <a:srgbClr val="FFFFFF"/>
    </a:custClr>
    <a:custClr name="BLANK">
      <a:srgbClr val="FFFFFF"/>
    </a:custClr>
    <a:custClr name="BLANK">
      <a:srgbClr val="FFFFFF"/>
    </a:custClr>
    <a:custClr name="Bright 4">
      <a:srgbClr val="C84674"/>
    </a:custClr>
    <a:custClr name="Bright 9">
      <a:srgbClr val="76766B"/>
    </a:custClr>
    <a:custClr name="Strong 4">
      <a:srgbClr val="910563"/>
    </a:custClr>
    <a:custClr name="Strong 9">
      <a:srgbClr val="414745"/>
    </a:custClr>
    <a:custClr name="Soft 4">
      <a:srgbClr val="E0D3D1"/>
    </a:custClr>
    <a:custClr name="Soft 9">
      <a:srgbClr val="D4D4D4"/>
    </a:custClr>
    <a:custClr name="BLANK">
      <a:srgbClr val="FFFFFF"/>
    </a:custClr>
    <a:custClr name="BLANK">
      <a:srgbClr val="FFFFFF"/>
    </a:custClr>
    <a:custClr name="BLANK">
      <a:srgbClr val="FFFFFF"/>
    </a:custClr>
    <a:custClr name="BLANK">
      <a:srgbClr val="FFFFFF"/>
    </a:custClr>
    <a:custClr name="Bright 5">
      <a:srgbClr val="9361B3"/>
    </a:custClr>
    <a:custClr name="BLANK">
      <a:srgbClr val="FFFFFF"/>
    </a:custClr>
    <a:custClr name="Strong 5">
      <a:srgbClr val="5C2472"/>
    </a:custClr>
    <a:custClr name="BLANK">
      <a:srgbClr val="FFFFFF"/>
    </a:custClr>
    <a:custClr name="Soft 5">
      <a:srgbClr val="EADBEA"/>
    </a:custClr>
  </a:custClrLst>
  <a:extLst>
    <a:ext uri="{05A4C25C-085E-4340-85A3-A5531E510DB2}">
      <thm15:themeFamily xmlns:thm15="http://schemas.microsoft.com/office/thememl/2012/main" name="Presentation1" id="{75A86DDA-B9BB-46D2-9D43-E2A2146931CE}" vid="{04DB70F8-383B-4667-96C6-2E3388DF845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34A7656483B74FB66C73ECEA17E281" ma:contentTypeVersion="20" ma:contentTypeDescription="Create a new document." ma:contentTypeScope="" ma:versionID="df60c11d373ce4378b3586828dec2ed0">
  <xsd:schema xmlns:xsd="http://www.w3.org/2001/XMLSchema" xmlns:xs="http://www.w3.org/2001/XMLSchema" xmlns:p="http://schemas.microsoft.com/office/2006/metadata/properties" xmlns:ns2="a9f12287-5f74-4593-92c9-e973669b9a71" xmlns:ns3="6a461f78-e7a2-485a-8a47-5fc604b04102" xmlns:ns4="6140e513-9c0e-4e73-9b29-9e780522eb94" targetNamespace="http://schemas.microsoft.com/office/2006/metadata/properties" ma:root="true" ma:fieldsID="51055659746cd8832378697ff091808e" ns2:_="" ns3:_="" ns4:_="">
    <xsd:import namespace="a9f12287-5f74-4593-92c9-e973669b9a71"/>
    <xsd:import namespace="6a461f78-e7a2-485a-8a47-5fc604b04102"/>
    <xsd:import namespace="6140e513-9c0e-4e73-9b29-9e780522eb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4:SharedWithUsers" minOccurs="0"/>
                <xsd:element ref="ns4:SharedWithDetails" minOccurs="0"/>
                <xsd:element ref="ns2:MediaLengthInSeconds" minOccurs="0"/>
                <xsd:element ref="ns2:MediaServiceDateTaken" minOccurs="0"/>
                <xsd:element ref="ns2:MediaServiceLocation" minOccurs="0"/>
                <xsd:element ref="ns2:MediaServiceObjectDetectorVersions" minOccurs="0"/>
                <xsd:element ref="ns2:MediaServiceSearchProperties"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f12287-5f74-4593-92c9-e973669b9a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1de9a85-6517-4fbb-af6e-3d8f59a4cb5b"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Date" ma:index="26"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a461f78-e7a2-485a-8a47-5fc604b0410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2a9f91b-5079-4527-b5e3-c34a34c91a8c}" ma:internalName="TaxCatchAll" ma:showField="CatchAllData" ma:web="6140e513-9c0e-4e73-9b29-9e780522eb9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140e513-9c0e-4e73-9b29-9e780522eb9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 xmlns="a9f12287-5f74-4593-92c9-e973669b9a71" xsi:nil="true"/>
    <TaxCatchAll xmlns="6a461f78-e7a2-485a-8a47-5fc604b04102" xsi:nil="true"/>
    <lcf76f155ced4ddcb4097134ff3c332f xmlns="a9f12287-5f74-4593-92c9-e973669b9a7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AA61128-4C79-4CB4-B6DE-E9BFF6EDCF0B}">
  <ds:schemaRefs>
    <ds:schemaRef ds:uri="6140e513-9c0e-4e73-9b29-9e780522eb94"/>
    <ds:schemaRef ds:uri="6a461f78-e7a2-485a-8a47-5fc604b04102"/>
    <ds:schemaRef ds:uri="a9f12287-5f74-4593-92c9-e973669b9a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A15FF06-28E2-4F40-B326-D7596B0FA7F8}">
  <ds:schemaRefs>
    <ds:schemaRef ds:uri="http://schemas.microsoft.com/sharepoint/v3/contenttype/forms"/>
  </ds:schemaRefs>
</ds:datastoreItem>
</file>

<file path=customXml/itemProps3.xml><?xml version="1.0" encoding="utf-8"?>
<ds:datastoreItem xmlns:ds="http://schemas.openxmlformats.org/officeDocument/2006/customXml" ds:itemID="{B216C91F-B092-485F-89DA-CDD2EFE13FC0}">
  <ds:schemaRefs>
    <ds:schemaRef ds:uri="http://schemas.microsoft.com/office/2006/documentManagement/types"/>
    <ds:schemaRef ds:uri="http://schemas.microsoft.com/office/infopath/2007/PartnerControls"/>
    <ds:schemaRef ds:uri="http://purl.org/dc/terms/"/>
    <ds:schemaRef ds:uri="http://purl.org/dc/elements/1.1/"/>
    <ds:schemaRef ds:uri="6140e513-9c0e-4e73-9b29-9e780522eb94"/>
    <ds:schemaRef ds:uri="a9f12287-5f74-4593-92c9-e973669b9a71"/>
    <ds:schemaRef ds:uri="http://schemas.openxmlformats.org/package/2006/metadata/core-properties"/>
    <ds:schemaRef ds:uri="http://purl.org/dc/dcmitype/"/>
    <ds:schemaRef ds:uri="6a461f78-e7a2-485a-8a47-5fc604b04102"/>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ECC-Corporate-PowerPoint-template</Template>
  <TotalTime>0</TotalTime>
  <Words>4155</Words>
  <Application>Microsoft Office PowerPoint</Application>
  <PresentationFormat>Widescreen</PresentationFormat>
  <Paragraphs>332</Paragraphs>
  <Slides>20</Slides>
  <Notes>18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Aptos</vt:lpstr>
      <vt:lpstr>Arial</vt:lpstr>
      <vt:lpstr>Calibri</vt:lpstr>
      <vt:lpstr>Calibri Light</vt:lpstr>
      <vt:lpstr>Lexend</vt:lpstr>
      <vt:lpstr>Wingdings</vt:lpstr>
      <vt:lpstr>Office Theme</vt:lpstr>
      <vt:lpstr>1_Office Theme</vt:lpstr>
      <vt:lpstr>2_Office Theme</vt:lpstr>
      <vt:lpstr>Keeping Children Safe in Education:   Harmful Sexual Behaviour 2025-2026</vt:lpstr>
      <vt:lpstr>Agenda</vt:lpstr>
      <vt:lpstr>Appropriate language and terms</vt:lpstr>
      <vt:lpstr>Harmful Sexual Behaviour (HSB)</vt:lpstr>
      <vt:lpstr>HSB</vt:lpstr>
      <vt:lpstr>Harmful Sexual Behaviour – examples  Sometimes CYP can develop sexual behaviour that is inappropriate and / or harmful to themselves or others – this may include: </vt:lpstr>
      <vt:lpstr>Hackett Continuum (2010) Hackett (2010) proposed a continuum model to demonstrate the range of sexual behaviours presented by children and young people</vt:lpstr>
      <vt:lpstr>KCSIE - child on child sexual violence and sexual harassment</vt:lpstr>
      <vt:lpstr>Sexual offence definitions – sexual violence</vt:lpstr>
      <vt:lpstr>Sexual offence definitions – sexual harassment</vt:lpstr>
      <vt:lpstr>Sexual Harassment  – examples  </vt:lpstr>
      <vt:lpstr>Online Harmful Sexual Behaviour, including sharing nudes and semi-nudes</vt:lpstr>
      <vt:lpstr>Sharing nudes and semi-nudes</vt:lpstr>
      <vt:lpstr>Whole setting approach</vt:lpstr>
      <vt:lpstr>Key Principles </vt:lpstr>
      <vt:lpstr>Responding to HSB</vt:lpstr>
      <vt:lpstr>Staff response to HSB</vt:lpstr>
      <vt:lpstr>Role of DSL following a report of incident/disclosure </vt:lpstr>
      <vt:lpstr>Ongoing support</vt:lpstr>
      <vt:lpstr>This information is issued by: Essex County Council  </vt:lpstr>
    </vt:vector>
  </TitlesOfParts>
  <Company>Essex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Alex Darvill - Education Safeguarding Adviser</dc:creator>
  <cp:lastModifiedBy>Alex Darvill - Education Safeguarding Adviser</cp:lastModifiedBy>
  <cp:revision>1</cp:revision>
  <dcterms:created xsi:type="dcterms:W3CDTF">2024-08-13T08:14:57Z</dcterms:created>
  <dcterms:modified xsi:type="dcterms:W3CDTF">2025-08-21T12:45:07Z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0x010100BB34A7656483B74FB66C73ECEA17E281</vt:lpwstr>
  </property>
  <property fmtid="{D5CDD505-2E9C-101B-9397-08002B2CF9AE}" pid="3" name="MSIP_Label_39d8be9e-c8d9-4b9c-bd40-2c27cc7ea2e6_Enabled">
    <vt:lpwstr>true</vt:lpwstr>
  </property>
  <property fmtid="{D5CDD505-2E9C-101B-9397-08002B2CF9AE}" pid="4" name="MSIP_Label_39d8be9e-c8d9-4b9c-bd40-2c27cc7ea2e6_SetDate">
    <vt:lpwstr>2022-11-21T15:54:52Z</vt:lpwstr>
  </property>
  <property fmtid="{D5CDD505-2E9C-101B-9397-08002B2CF9AE}" pid="5" name="MSIP_Label_39d8be9e-c8d9-4b9c-bd40-2c27cc7ea2e6_Method">
    <vt:lpwstr>Standard</vt:lpwstr>
  </property>
  <property fmtid="{D5CDD505-2E9C-101B-9397-08002B2CF9AE}" pid="6" name="MSIP_Label_39d8be9e-c8d9-4b9c-bd40-2c27cc7ea2e6_Name">
    <vt:lpwstr>39d8be9e-c8d9-4b9c-bd40-2c27cc7ea2e6</vt:lpwstr>
  </property>
  <property fmtid="{D5CDD505-2E9C-101B-9397-08002B2CF9AE}" pid="7" name="MSIP_Label_39d8be9e-c8d9-4b9c-bd40-2c27cc7ea2e6_SiteId">
    <vt:lpwstr>a8b4324f-155c-4215-a0f1-7ed8cc9a992f</vt:lpwstr>
  </property>
  <property fmtid="{D5CDD505-2E9C-101B-9397-08002B2CF9AE}" pid="8" name="MSIP_Label_39d8be9e-c8d9-4b9c-bd40-2c27cc7ea2e6_ActionId">
    <vt:lpwstr>5715f456-9f2d-4555-ac61-58155fbe27be</vt:lpwstr>
  </property>
  <property fmtid="{D5CDD505-2E9C-101B-9397-08002B2CF9AE}" pid="9" name="MSIP_Label_39d8be9e-c8d9-4b9c-bd40-2c27cc7ea2e6_ContentBits">
    <vt:lpwstr>0</vt:lpwstr>
  </property>
  <property fmtid="{D5CDD505-2E9C-101B-9397-08002B2CF9AE}" pid="10" name="Content Subject">
    <vt:lpwstr/>
  </property>
  <property fmtid="{D5CDD505-2E9C-101B-9397-08002B2CF9AE}" pid="11" name="MediaServiceImageTags">
    <vt:lpwstr/>
  </property>
</Properties>
</file>