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6" r:id="rId5"/>
    <p:sldMasterId id="2147483706" r:id="rId6"/>
  </p:sldMasterIdLst>
  <p:notesMasterIdLst>
    <p:notesMasterId r:id="rId33"/>
  </p:notesMasterIdLst>
  <p:sldIdLst>
    <p:sldId id="3536" r:id="rId7"/>
    <p:sldId id="258" r:id="rId8"/>
    <p:sldId id="2147376178" r:id="rId9"/>
    <p:sldId id="261" r:id="rId10"/>
    <p:sldId id="2147376179" r:id="rId11"/>
    <p:sldId id="274" r:id="rId12"/>
    <p:sldId id="275" r:id="rId13"/>
    <p:sldId id="281" r:id="rId14"/>
    <p:sldId id="2147479098" r:id="rId15"/>
    <p:sldId id="2147479097" r:id="rId16"/>
    <p:sldId id="2147376194" r:id="rId17"/>
    <p:sldId id="287" r:id="rId18"/>
    <p:sldId id="2147376180" r:id="rId19"/>
    <p:sldId id="269" r:id="rId20"/>
    <p:sldId id="2147376184" r:id="rId21"/>
    <p:sldId id="2147376185" r:id="rId22"/>
    <p:sldId id="280" r:id="rId23"/>
    <p:sldId id="282" r:id="rId24"/>
    <p:sldId id="283" r:id="rId25"/>
    <p:sldId id="285" r:id="rId26"/>
    <p:sldId id="2147376182" r:id="rId27"/>
    <p:sldId id="293" r:id="rId28"/>
    <p:sldId id="294" r:id="rId29"/>
    <p:sldId id="2147376183" r:id="rId30"/>
    <p:sldId id="296"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1A5B2-7DBD-F224-0F1F-2E6979B636B8}" name="Fred Allsopp" initials="FA" userId="S::k21036494@kcl.ac.uk::b0465941-4194-4ae7-816c-9a8d5381b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3E5"/>
    <a:srgbClr val="4179AA"/>
    <a:srgbClr val="E40037"/>
    <a:srgbClr val="E97135"/>
    <a:srgbClr val="ECB720"/>
    <a:srgbClr val="729D4D"/>
    <a:srgbClr val="C65015"/>
    <a:srgbClr val="F3D0A5"/>
    <a:srgbClr val="00D3E5"/>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arvill - Education Safeguarding Adviser" userId="624883b4-1e9b-4e2d-9c7d-7cb1dff1ea78" providerId="ADAL" clId="{28978BC4-BF42-48FD-B43D-BC434E7DB733}"/>
    <pc:docChg chg="undo custSel addSld delSld modSld sldOrd delMainMaster">
      <pc:chgData name="Alex Darvill - Education Safeguarding Adviser" userId="624883b4-1e9b-4e2d-9c7d-7cb1dff1ea78" providerId="ADAL" clId="{28978BC4-BF42-48FD-B43D-BC434E7DB733}" dt="2025-09-09T12:47:23.457" v="2258" actId="962"/>
      <pc:docMkLst>
        <pc:docMk/>
      </pc:docMkLst>
      <pc:sldChg chg="addSp delSp modSp mod">
        <pc:chgData name="Alex Darvill - Education Safeguarding Adviser" userId="624883b4-1e9b-4e2d-9c7d-7cb1dff1ea78" providerId="ADAL" clId="{28978BC4-BF42-48FD-B43D-BC434E7DB733}" dt="2025-09-09T12:46:01.326" v="2232" actId="962"/>
        <pc:sldMkLst>
          <pc:docMk/>
          <pc:sldMk cId="1375008183" sldId="258"/>
        </pc:sldMkLst>
        <pc:spChg chg="mod">
          <ac:chgData name="Alex Darvill - Education Safeguarding Adviser" userId="624883b4-1e9b-4e2d-9c7d-7cb1dff1ea78" providerId="ADAL" clId="{28978BC4-BF42-48FD-B43D-BC434E7DB733}" dt="2025-09-09T12:45:41.467" v="2217" actId="962"/>
          <ac:spMkLst>
            <pc:docMk/>
            <pc:sldMk cId="1375008183" sldId="258"/>
            <ac:spMk id="2" creationId="{DB36B888-612E-97AF-EA74-8682A675D2DA}"/>
          </ac:spMkLst>
        </pc:spChg>
        <pc:spChg chg="mod">
          <ac:chgData name="Alex Darvill - Education Safeguarding Adviser" userId="624883b4-1e9b-4e2d-9c7d-7cb1dff1ea78" providerId="ADAL" clId="{28978BC4-BF42-48FD-B43D-BC434E7DB733}" dt="2025-08-19T12:26:37.118" v="171" actId="1076"/>
          <ac:spMkLst>
            <pc:docMk/>
            <pc:sldMk cId="1375008183" sldId="258"/>
            <ac:spMk id="3" creationId="{5EFA808D-E9EA-1C8C-850C-39DB8F110DAC}"/>
          </ac:spMkLst>
        </pc:spChg>
        <pc:spChg chg="mod">
          <ac:chgData name="Alex Darvill - Education Safeguarding Adviser" userId="624883b4-1e9b-4e2d-9c7d-7cb1dff1ea78" providerId="ADAL" clId="{28978BC4-BF42-48FD-B43D-BC434E7DB733}" dt="2025-09-09T12:45:40.764" v="2216" actId="962"/>
          <ac:spMkLst>
            <pc:docMk/>
            <pc:sldMk cId="1375008183" sldId="258"/>
            <ac:spMk id="4" creationId="{C068235A-1F5F-24EA-9A3C-AA6C9D4A4E9A}"/>
          </ac:spMkLst>
        </pc:spChg>
        <pc:spChg chg="mod">
          <ac:chgData name="Alex Darvill - Education Safeguarding Adviser" userId="624883b4-1e9b-4e2d-9c7d-7cb1dff1ea78" providerId="ADAL" clId="{28978BC4-BF42-48FD-B43D-BC434E7DB733}" dt="2025-09-09T12:45:46.852" v="2219" actId="962"/>
          <ac:spMkLst>
            <pc:docMk/>
            <pc:sldMk cId="1375008183" sldId="258"/>
            <ac:spMk id="5" creationId="{964E634C-6CD8-C406-D9F8-8B13BB82F3ED}"/>
          </ac:spMkLst>
        </pc:spChg>
        <pc:spChg chg="mod">
          <ac:chgData name="Alex Darvill - Education Safeguarding Adviser" userId="624883b4-1e9b-4e2d-9c7d-7cb1dff1ea78" providerId="ADAL" clId="{28978BC4-BF42-48FD-B43D-BC434E7DB733}" dt="2025-09-09T12:45:46.241" v="2218" actId="962"/>
          <ac:spMkLst>
            <pc:docMk/>
            <pc:sldMk cId="1375008183" sldId="258"/>
            <ac:spMk id="6" creationId="{8B0AA866-BF83-4D03-1F8F-DC72695632ED}"/>
          </ac:spMkLst>
        </pc:spChg>
        <pc:spChg chg="mod">
          <ac:chgData name="Alex Darvill - Education Safeguarding Adviser" userId="624883b4-1e9b-4e2d-9c7d-7cb1dff1ea78" providerId="ADAL" clId="{28978BC4-BF42-48FD-B43D-BC434E7DB733}" dt="2025-09-09T12:45:48.391" v="2221" actId="962"/>
          <ac:spMkLst>
            <pc:docMk/>
            <pc:sldMk cId="1375008183" sldId="258"/>
            <ac:spMk id="7" creationId="{B8F71D81-B35C-B657-CD99-83134C7710D2}"/>
          </ac:spMkLst>
        </pc:spChg>
        <pc:spChg chg="mod">
          <ac:chgData name="Alex Darvill - Education Safeguarding Adviser" userId="624883b4-1e9b-4e2d-9c7d-7cb1dff1ea78" providerId="ADAL" clId="{28978BC4-BF42-48FD-B43D-BC434E7DB733}" dt="2025-09-09T12:45:47.292" v="2220" actId="962"/>
          <ac:spMkLst>
            <pc:docMk/>
            <pc:sldMk cId="1375008183" sldId="258"/>
            <ac:spMk id="8" creationId="{5715CF89-929C-B560-E8E5-0DF743F5E399}"/>
          </ac:spMkLst>
        </pc:spChg>
        <pc:spChg chg="mod">
          <ac:chgData name="Alex Darvill - Education Safeguarding Adviser" userId="624883b4-1e9b-4e2d-9c7d-7cb1dff1ea78" providerId="ADAL" clId="{28978BC4-BF42-48FD-B43D-BC434E7DB733}" dt="2025-09-09T12:45:50.190" v="2223" actId="962"/>
          <ac:spMkLst>
            <pc:docMk/>
            <pc:sldMk cId="1375008183" sldId="258"/>
            <ac:spMk id="9" creationId="{50AFEF9D-F8C1-1591-613A-70CD252F57BA}"/>
          </ac:spMkLst>
        </pc:spChg>
        <pc:spChg chg="mod">
          <ac:chgData name="Alex Darvill - Education Safeguarding Adviser" userId="624883b4-1e9b-4e2d-9c7d-7cb1dff1ea78" providerId="ADAL" clId="{28978BC4-BF42-48FD-B43D-BC434E7DB733}" dt="2025-09-09T12:45:48.925" v="2222" actId="962"/>
          <ac:spMkLst>
            <pc:docMk/>
            <pc:sldMk cId="1375008183" sldId="258"/>
            <ac:spMk id="10" creationId="{1589DF9C-102E-5C63-AEF9-0F568F374474}"/>
          </ac:spMkLst>
        </pc:spChg>
        <pc:spChg chg="add del mod">
          <ac:chgData name="Alex Darvill - Education Safeguarding Adviser" userId="624883b4-1e9b-4e2d-9c7d-7cb1dff1ea78" providerId="ADAL" clId="{28978BC4-BF42-48FD-B43D-BC434E7DB733}" dt="2025-09-09T12:46:00.684" v="2231" actId="962"/>
          <ac:spMkLst>
            <pc:docMk/>
            <pc:sldMk cId="1375008183" sldId="258"/>
            <ac:spMk id="11" creationId="{FEE1D424-48D3-0966-945F-BC87C97C1FA0}"/>
          </ac:spMkLst>
        </pc:spChg>
        <pc:spChg chg="mod">
          <ac:chgData name="Alex Darvill - Education Safeguarding Adviser" userId="624883b4-1e9b-4e2d-9c7d-7cb1dff1ea78" providerId="ADAL" clId="{28978BC4-BF42-48FD-B43D-BC434E7DB733}" dt="2025-09-09T12:45:50.573" v="2224" actId="962"/>
          <ac:spMkLst>
            <pc:docMk/>
            <pc:sldMk cId="1375008183" sldId="258"/>
            <ac:spMk id="12" creationId="{4C0BFF18-8A6F-526C-ECC0-0ED3CF6E5FDA}"/>
          </ac:spMkLst>
        </pc:spChg>
        <pc:spChg chg="mod">
          <ac:chgData name="Alex Darvill - Education Safeguarding Adviser" userId="624883b4-1e9b-4e2d-9c7d-7cb1dff1ea78" providerId="ADAL" clId="{28978BC4-BF42-48FD-B43D-BC434E7DB733}" dt="2025-09-09T12:46:01.326" v="2232" actId="962"/>
          <ac:spMkLst>
            <pc:docMk/>
            <pc:sldMk cId="1375008183" sldId="258"/>
            <ac:spMk id="13" creationId="{20EDAFC7-D5D1-9937-584C-97129C50CB13}"/>
          </ac:spMkLst>
        </pc:spChg>
        <pc:spChg chg="mod">
          <ac:chgData name="Alex Darvill - Education Safeguarding Adviser" userId="624883b4-1e9b-4e2d-9c7d-7cb1dff1ea78" providerId="ADAL" clId="{28978BC4-BF42-48FD-B43D-BC434E7DB733}" dt="2025-09-09T12:45:52.474" v="2226" actId="962"/>
          <ac:spMkLst>
            <pc:docMk/>
            <pc:sldMk cId="1375008183" sldId="258"/>
            <ac:spMk id="14" creationId="{3824DC8E-44EA-E36D-4A81-330DCA47FFDB}"/>
          </ac:spMkLst>
        </pc:spChg>
        <pc:spChg chg="add del mod">
          <ac:chgData name="Alex Darvill - Education Safeguarding Adviser" userId="624883b4-1e9b-4e2d-9c7d-7cb1dff1ea78" providerId="ADAL" clId="{28978BC4-BF42-48FD-B43D-BC434E7DB733}" dt="2025-09-09T12:45:58.642" v="2230" actId="478"/>
          <ac:spMkLst>
            <pc:docMk/>
            <pc:sldMk cId="1375008183" sldId="258"/>
            <ac:spMk id="16" creationId="{512A7B93-1063-4A0A-D236-2930493F72B8}"/>
          </ac:spMkLst>
        </pc:spChg>
      </pc:sldChg>
      <pc:sldChg chg="modSp del mod">
        <pc:chgData name="Alex Darvill - Education Safeguarding Adviser" userId="624883b4-1e9b-4e2d-9c7d-7cb1dff1ea78" providerId="ADAL" clId="{28978BC4-BF42-48FD-B43D-BC434E7DB733}" dt="2025-08-19T14:38:26.815" v="789" actId="47"/>
        <pc:sldMkLst>
          <pc:docMk/>
          <pc:sldMk cId="1582072719" sldId="262"/>
        </pc:sldMkLst>
      </pc:sldChg>
      <pc:sldChg chg="del">
        <pc:chgData name="Alex Darvill - Education Safeguarding Adviser" userId="624883b4-1e9b-4e2d-9c7d-7cb1dff1ea78" providerId="ADAL" clId="{28978BC4-BF42-48FD-B43D-BC434E7DB733}" dt="2025-08-16T15:11:45.824" v="97" actId="47"/>
        <pc:sldMkLst>
          <pc:docMk/>
          <pc:sldMk cId="741854671" sldId="263"/>
        </pc:sldMkLst>
      </pc:sldChg>
      <pc:sldChg chg="addSp delSp modSp mod">
        <pc:chgData name="Alex Darvill - Education Safeguarding Adviser" userId="624883b4-1e9b-4e2d-9c7d-7cb1dff1ea78" providerId="ADAL" clId="{28978BC4-BF42-48FD-B43D-BC434E7DB733}" dt="2025-09-09T12:47:23.457" v="2258" actId="962"/>
        <pc:sldMkLst>
          <pc:docMk/>
          <pc:sldMk cId="2483890056" sldId="269"/>
        </pc:sldMkLst>
        <pc:spChg chg="del mod">
          <ac:chgData name="Alex Darvill - Education Safeguarding Adviser" userId="624883b4-1e9b-4e2d-9c7d-7cb1dff1ea78" providerId="ADAL" clId="{28978BC4-BF42-48FD-B43D-BC434E7DB733}" dt="2025-09-09T12:44:37.533" v="2196" actId="478"/>
          <ac:spMkLst>
            <pc:docMk/>
            <pc:sldMk cId="2483890056" sldId="269"/>
            <ac:spMk id="2" creationId="{7CBDCD12-AA26-75EA-6EEB-44632DF9D140}"/>
          </ac:spMkLst>
        </pc:spChg>
        <pc:spChg chg="add mod ord">
          <ac:chgData name="Alex Darvill - Education Safeguarding Adviser" userId="624883b4-1e9b-4e2d-9c7d-7cb1dff1ea78" providerId="ADAL" clId="{28978BC4-BF42-48FD-B43D-BC434E7DB733}" dt="2025-09-09T12:47:17.759" v="2254" actId="13244"/>
          <ac:spMkLst>
            <pc:docMk/>
            <pc:sldMk cId="2483890056" sldId="269"/>
            <ac:spMk id="3" creationId="{7183E777-57C9-5BA6-0723-1711ACBA7CFE}"/>
          </ac:spMkLst>
        </pc:spChg>
        <pc:spChg chg="add del mod">
          <ac:chgData name="Alex Darvill - Education Safeguarding Adviser" userId="624883b4-1e9b-4e2d-9c7d-7cb1dff1ea78" providerId="ADAL" clId="{28978BC4-BF42-48FD-B43D-BC434E7DB733}" dt="2025-09-09T12:44:39.921" v="2197" actId="478"/>
          <ac:spMkLst>
            <pc:docMk/>
            <pc:sldMk cId="2483890056" sldId="269"/>
            <ac:spMk id="5" creationId="{B4CBCEA8-27CB-FE99-3FDB-7EF88B4E7AE1}"/>
          </ac:spMkLst>
        </pc:spChg>
        <pc:spChg chg="add del mod">
          <ac:chgData name="Alex Darvill - Education Safeguarding Adviser" userId="624883b4-1e9b-4e2d-9c7d-7cb1dff1ea78" providerId="ADAL" clId="{28978BC4-BF42-48FD-B43D-BC434E7DB733}" dt="2025-09-09T12:44:49.074" v="2199" actId="478"/>
          <ac:spMkLst>
            <pc:docMk/>
            <pc:sldMk cId="2483890056" sldId="269"/>
            <ac:spMk id="7" creationId="{84EDCFEE-5E28-B4DD-26DD-4564F3B9ADC7}"/>
          </ac:spMkLst>
        </pc:spChg>
        <pc:spChg chg="del mod">
          <ac:chgData name="Alex Darvill - Education Safeguarding Adviser" userId="624883b4-1e9b-4e2d-9c7d-7cb1dff1ea78" providerId="ADAL" clId="{28978BC4-BF42-48FD-B43D-BC434E7DB733}" dt="2025-09-09T12:44:46.547" v="2198" actId="478"/>
          <ac:spMkLst>
            <pc:docMk/>
            <pc:sldMk cId="2483890056" sldId="269"/>
            <ac:spMk id="10" creationId="{2F08B470-DCC9-049E-99F1-1C75CE6CCB87}"/>
          </ac:spMkLst>
        </pc:spChg>
        <pc:spChg chg="mod">
          <ac:chgData name="Alex Darvill - Education Safeguarding Adviser" userId="624883b4-1e9b-4e2d-9c7d-7cb1dff1ea78" providerId="ADAL" clId="{28978BC4-BF42-48FD-B43D-BC434E7DB733}" dt="2025-09-09T12:45:20.859" v="2210" actId="33553"/>
          <ac:spMkLst>
            <pc:docMk/>
            <pc:sldMk cId="2483890056" sldId="269"/>
            <ac:spMk id="11" creationId="{309CFFB1-D249-B430-855A-540E2AD70CEC}"/>
          </ac:spMkLst>
        </pc:spChg>
        <pc:spChg chg="add mod ord">
          <ac:chgData name="Alex Darvill - Education Safeguarding Adviser" userId="624883b4-1e9b-4e2d-9c7d-7cb1dff1ea78" providerId="ADAL" clId="{28978BC4-BF42-48FD-B43D-BC434E7DB733}" dt="2025-09-09T12:47:22.860" v="2257" actId="962"/>
          <ac:spMkLst>
            <pc:docMk/>
            <pc:sldMk cId="2483890056" sldId="269"/>
            <ac:spMk id="15" creationId="{79462DE9-5B22-E9C8-EBAC-6C6AE4825615}"/>
          </ac:spMkLst>
        </pc:spChg>
        <pc:spChg chg="add mod ord">
          <ac:chgData name="Alex Darvill - Education Safeguarding Adviser" userId="624883b4-1e9b-4e2d-9c7d-7cb1dff1ea78" providerId="ADAL" clId="{28978BC4-BF42-48FD-B43D-BC434E7DB733}" dt="2025-09-09T12:47:23.457" v="2258" actId="962"/>
          <ac:spMkLst>
            <pc:docMk/>
            <pc:sldMk cId="2483890056" sldId="269"/>
            <ac:spMk id="17" creationId="{CF3D73A3-F535-7A59-70E6-4FB95A04F54C}"/>
          </ac:spMkLst>
        </pc:spChg>
        <pc:picChg chg="add mod">
          <ac:chgData name="Alex Darvill - Education Safeguarding Adviser" userId="624883b4-1e9b-4e2d-9c7d-7cb1dff1ea78" providerId="ADAL" clId="{28978BC4-BF42-48FD-B43D-BC434E7DB733}" dt="2025-09-09T12:47:02.591" v="2252" actId="962"/>
          <ac:picMkLst>
            <pc:docMk/>
            <pc:sldMk cId="2483890056" sldId="269"/>
            <ac:picMk id="12" creationId="{8E359057-A8BF-E33F-A870-86D2CB2C48F1}"/>
          </ac:picMkLst>
        </pc:picChg>
        <pc:picChg chg="add mod">
          <ac:chgData name="Alex Darvill - Education Safeguarding Adviser" userId="624883b4-1e9b-4e2d-9c7d-7cb1dff1ea78" providerId="ADAL" clId="{28978BC4-BF42-48FD-B43D-BC434E7DB733}" dt="2025-09-09T12:47:04.349" v="2253" actId="962"/>
          <ac:picMkLst>
            <pc:docMk/>
            <pc:sldMk cId="2483890056" sldId="269"/>
            <ac:picMk id="13" creationId="{4DF3B1A7-64D8-5904-4878-84D6A37C65CE}"/>
          </ac:picMkLst>
        </pc:picChg>
        <pc:picChg chg="mod">
          <ac:chgData name="Alex Darvill - Education Safeguarding Adviser" userId="624883b4-1e9b-4e2d-9c7d-7cb1dff1ea78" providerId="ADAL" clId="{28978BC4-BF42-48FD-B43D-BC434E7DB733}" dt="2025-09-09T12:46:59.421" v="2250" actId="962"/>
          <ac:picMkLst>
            <pc:docMk/>
            <pc:sldMk cId="2483890056" sldId="269"/>
            <ac:picMk id="21" creationId="{804294AE-2B64-5862-CB1B-D1E0B91182DA}"/>
          </ac:picMkLst>
        </pc:picChg>
      </pc:sldChg>
      <pc:sldChg chg="modSp mod">
        <pc:chgData name="Alex Darvill - Education Safeguarding Adviser" userId="624883b4-1e9b-4e2d-9c7d-7cb1dff1ea78" providerId="ADAL" clId="{28978BC4-BF42-48FD-B43D-BC434E7DB733}" dt="2025-08-19T14:54:08.016" v="1061" actId="20577"/>
        <pc:sldMkLst>
          <pc:docMk/>
          <pc:sldMk cId="2444680049" sldId="270"/>
        </pc:sldMkLst>
        <pc:spChg chg="mod">
          <ac:chgData name="Alex Darvill - Education Safeguarding Adviser" userId="624883b4-1e9b-4e2d-9c7d-7cb1dff1ea78" providerId="ADAL" clId="{28978BC4-BF42-48FD-B43D-BC434E7DB733}" dt="2025-08-19T14:54:08.016" v="1061" actId="20577"/>
          <ac:spMkLst>
            <pc:docMk/>
            <pc:sldMk cId="2444680049" sldId="270"/>
            <ac:spMk id="6" creationId="{3BD1A842-1709-997F-1715-E3E211B33662}"/>
          </ac:spMkLst>
        </pc:spChg>
      </pc:sldChg>
      <pc:sldChg chg="del">
        <pc:chgData name="Alex Darvill - Education Safeguarding Adviser" userId="624883b4-1e9b-4e2d-9c7d-7cb1dff1ea78" providerId="ADAL" clId="{28978BC4-BF42-48FD-B43D-BC434E7DB733}" dt="2025-08-16T15:10:16.648" v="86" actId="47"/>
        <pc:sldMkLst>
          <pc:docMk/>
          <pc:sldMk cId="2113138838" sldId="273"/>
        </pc:sldMkLst>
      </pc:sldChg>
      <pc:sldChg chg="delSp modSp mod">
        <pc:chgData name="Alex Darvill - Education Safeguarding Adviser" userId="624883b4-1e9b-4e2d-9c7d-7cb1dff1ea78" providerId="ADAL" clId="{28978BC4-BF42-48FD-B43D-BC434E7DB733}" dt="2025-08-19T12:29:26.799" v="258" actId="1076"/>
        <pc:sldMkLst>
          <pc:docMk/>
          <pc:sldMk cId="1033181276" sldId="274"/>
        </pc:sldMkLst>
        <pc:spChg chg="mod">
          <ac:chgData name="Alex Darvill - Education Safeguarding Adviser" userId="624883b4-1e9b-4e2d-9c7d-7cb1dff1ea78" providerId="ADAL" clId="{28978BC4-BF42-48FD-B43D-BC434E7DB733}" dt="2025-08-19T12:29:16.049" v="255" actId="122"/>
          <ac:spMkLst>
            <pc:docMk/>
            <pc:sldMk cId="1033181276" sldId="274"/>
            <ac:spMk id="2" creationId="{F72B09A6-D463-130D-F8BB-EDE0A964DCBD}"/>
          </ac:spMkLst>
        </pc:spChg>
        <pc:spChg chg="mod">
          <ac:chgData name="Alex Darvill - Education Safeguarding Adviser" userId="624883b4-1e9b-4e2d-9c7d-7cb1dff1ea78" providerId="ADAL" clId="{28978BC4-BF42-48FD-B43D-BC434E7DB733}" dt="2025-08-19T12:29:21.535" v="256" actId="2711"/>
          <ac:spMkLst>
            <pc:docMk/>
            <pc:sldMk cId="1033181276" sldId="274"/>
            <ac:spMk id="5" creationId="{99E84C93-471C-0DD3-167D-1CF16ED19A6C}"/>
          </ac:spMkLst>
        </pc:spChg>
        <pc:picChg chg="mod">
          <ac:chgData name="Alex Darvill - Education Safeguarding Adviser" userId="624883b4-1e9b-4e2d-9c7d-7cb1dff1ea78" providerId="ADAL" clId="{28978BC4-BF42-48FD-B43D-BC434E7DB733}" dt="2025-08-19T12:29:26.799" v="258" actId="1076"/>
          <ac:picMkLst>
            <pc:docMk/>
            <pc:sldMk cId="1033181276" sldId="274"/>
            <ac:picMk id="6" creationId="{0C03D0DA-6B8E-02B5-ECA6-8A8438E8C2D2}"/>
          </ac:picMkLst>
        </pc:picChg>
      </pc:sldChg>
      <pc:sldChg chg="delSp modSp mod">
        <pc:chgData name="Alex Darvill - Education Safeguarding Adviser" userId="624883b4-1e9b-4e2d-9c7d-7cb1dff1ea78" providerId="ADAL" clId="{28978BC4-BF42-48FD-B43D-BC434E7DB733}" dt="2025-08-19T12:29:42.133" v="261" actId="478"/>
        <pc:sldMkLst>
          <pc:docMk/>
          <pc:sldMk cId="642355842" sldId="275"/>
        </pc:sldMkLst>
        <pc:spChg chg="mod">
          <ac:chgData name="Alex Darvill - Education Safeguarding Adviser" userId="624883b4-1e9b-4e2d-9c7d-7cb1dff1ea78" providerId="ADAL" clId="{28978BC4-BF42-48FD-B43D-BC434E7DB733}" dt="2025-08-19T12:29:34.512" v="259" actId="2711"/>
          <ac:spMkLst>
            <pc:docMk/>
            <pc:sldMk cId="642355842" sldId="275"/>
            <ac:spMk id="2" creationId="{AB520543-2668-2B31-31A2-DFDD593CB794}"/>
          </ac:spMkLst>
        </pc:spChg>
        <pc:spChg chg="mod">
          <ac:chgData name="Alex Darvill - Education Safeguarding Adviser" userId="624883b4-1e9b-4e2d-9c7d-7cb1dff1ea78" providerId="ADAL" clId="{28978BC4-BF42-48FD-B43D-BC434E7DB733}" dt="2025-08-19T12:29:39.549" v="260" actId="2711"/>
          <ac:spMkLst>
            <pc:docMk/>
            <pc:sldMk cId="642355842" sldId="275"/>
            <ac:spMk id="3" creationId="{AA235D10-7B94-BD9D-BE74-BBB9F64D14D5}"/>
          </ac:spMkLst>
        </pc:spChg>
      </pc:sldChg>
      <pc:sldChg chg="delSp del">
        <pc:chgData name="Alex Darvill - Education Safeguarding Adviser" userId="624883b4-1e9b-4e2d-9c7d-7cb1dff1ea78" providerId="ADAL" clId="{28978BC4-BF42-48FD-B43D-BC434E7DB733}" dt="2025-08-16T15:13:29.080" v="108" actId="47"/>
        <pc:sldMkLst>
          <pc:docMk/>
          <pc:sldMk cId="1446945994" sldId="277"/>
        </pc:sldMkLst>
      </pc:sldChg>
      <pc:sldChg chg="delSp modSp del mod">
        <pc:chgData name="Alex Darvill - Education Safeguarding Adviser" userId="624883b4-1e9b-4e2d-9c7d-7cb1dff1ea78" providerId="ADAL" clId="{28978BC4-BF42-48FD-B43D-BC434E7DB733}" dt="2025-08-19T14:49:25.339" v="970" actId="47"/>
        <pc:sldMkLst>
          <pc:docMk/>
          <pc:sldMk cId="426414335" sldId="278"/>
        </pc:sldMkLst>
      </pc:sldChg>
      <pc:sldChg chg="modSp del mod">
        <pc:chgData name="Alex Darvill - Education Safeguarding Adviser" userId="624883b4-1e9b-4e2d-9c7d-7cb1dff1ea78" providerId="ADAL" clId="{28978BC4-BF42-48FD-B43D-BC434E7DB733}" dt="2025-08-19T14:37:38.733" v="781" actId="47"/>
        <pc:sldMkLst>
          <pc:docMk/>
          <pc:sldMk cId="1865762786" sldId="279"/>
        </pc:sldMkLst>
      </pc:sldChg>
      <pc:sldChg chg="delSp modSp mod">
        <pc:chgData name="Alex Darvill - Education Safeguarding Adviser" userId="624883b4-1e9b-4e2d-9c7d-7cb1dff1ea78" providerId="ADAL" clId="{28978BC4-BF42-48FD-B43D-BC434E7DB733}" dt="2025-08-19T14:38:53.412" v="792" actId="207"/>
        <pc:sldMkLst>
          <pc:docMk/>
          <pc:sldMk cId="1481281785" sldId="280"/>
        </pc:sldMkLst>
        <pc:spChg chg="mod">
          <ac:chgData name="Alex Darvill - Education Safeguarding Adviser" userId="624883b4-1e9b-4e2d-9c7d-7cb1dff1ea78" providerId="ADAL" clId="{28978BC4-BF42-48FD-B43D-BC434E7DB733}" dt="2025-08-19T14:38:36.979" v="790" actId="207"/>
          <ac:spMkLst>
            <pc:docMk/>
            <pc:sldMk cId="1481281785" sldId="280"/>
            <ac:spMk id="3" creationId="{8E190317-6D38-2AD3-62D7-2BF2D54545BB}"/>
          </ac:spMkLst>
        </pc:spChg>
        <pc:spChg chg="mod">
          <ac:chgData name="Alex Darvill - Education Safeguarding Adviser" userId="624883b4-1e9b-4e2d-9c7d-7cb1dff1ea78" providerId="ADAL" clId="{28978BC4-BF42-48FD-B43D-BC434E7DB733}" dt="2025-08-19T13:14:45.844" v="287" actId="2711"/>
          <ac:spMkLst>
            <pc:docMk/>
            <pc:sldMk cId="1481281785" sldId="280"/>
            <ac:spMk id="9" creationId="{90B5DD52-CC0C-6187-00D0-346F2BDB3041}"/>
          </ac:spMkLst>
        </pc:spChg>
        <pc:spChg chg="mod">
          <ac:chgData name="Alex Darvill - Education Safeguarding Adviser" userId="624883b4-1e9b-4e2d-9c7d-7cb1dff1ea78" providerId="ADAL" clId="{28978BC4-BF42-48FD-B43D-BC434E7DB733}" dt="2025-08-19T13:14:50.186" v="288" actId="2711"/>
          <ac:spMkLst>
            <pc:docMk/>
            <pc:sldMk cId="1481281785" sldId="280"/>
            <ac:spMk id="10" creationId="{6274532E-316B-F4F3-6CF8-D97D3E167733}"/>
          </ac:spMkLst>
        </pc:spChg>
        <pc:spChg chg="mod">
          <ac:chgData name="Alex Darvill - Education Safeguarding Adviser" userId="624883b4-1e9b-4e2d-9c7d-7cb1dff1ea78" providerId="ADAL" clId="{28978BC4-BF42-48FD-B43D-BC434E7DB733}" dt="2025-08-19T13:14:59.473" v="290" actId="14100"/>
          <ac:spMkLst>
            <pc:docMk/>
            <pc:sldMk cId="1481281785" sldId="280"/>
            <ac:spMk id="11" creationId="{434A5E45-4E92-5DCC-6BFF-1CF083CD5E7A}"/>
          </ac:spMkLst>
        </pc:spChg>
        <pc:spChg chg="mod">
          <ac:chgData name="Alex Darvill - Education Safeguarding Adviser" userId="624883b4-1e9b-4e2d-9c7d-7cb1dff1ea78" providerId="ADAL" clId="{28978BC4-BF42-48FD-B43D-BC434E7DB733}" dt="2025-08-19T14:38:47.130" v="791" actId="207"/>
          <ac:spMkLst>
            <pc:docMk/>
            <pc:sldMk cId="1481281785" sldId="280"/>
            <ac:spMk id="15" creationId="{F7310B56-BC5C-178F-7CB5-20620FCE54BB}"/>
          </ac:spMkLst>
        </pc:spChg>
        <pc:spChg chg="mod">
          <ac:chgData name="Alex Darvill - Education Safeguarding Adviser" userId="624883b4-1e9b-4e2d-9c7d-7cb1dff1ea78" providerId="ADAL" clId="{28978BC4-BF42-48FD-B43D-BC434E7DB733}" dt="2025-08-19T14:38:53.412" v="792" actId="207"/>
          <ac:spMkLst>
            <pc:docMk/>
            <pc:sldMk cId="1481281785" sldId="280"/>
            <ac:spMk id="16" creationId="{CAF3757F-F762-6141-C099-752CCB16C684}"/>
          </ac:spMkLst>
        </pc:spChg>
      </pc:sldChg>
      <pc:sldChg chg="delSp modSp mod">
        <pc:chgData name="Alex Darvill - Education Safeguarding Adviser" userId="624883b4-1e9b-4e2d-9c7d-7cb1dff1ea78" providerId="ADAL" clId="{28978BC4-BF42-48FD-B43D-BC434E7DB733}" dt="2025-08-19T13:12:20.195" v="264" actId="2711"/>
        <pc:sldMkLst>
          <pc:docMk/>
          <pc:sldMk cId="1327630193" sldId="281"/>
        </pc:sldMkLst>
        <pc:spChg chg="mod">
          <ac:chgData name="Alex Darvill - Education Safeguarding Adviser" userId="624883b4-1e9b-4e2d-9c7d-7cb1dff1ea78" providerId="ADAL" clId="{28978BC4-BF42-48FD-B43D-BC434E7DB733}" dt="2025-08-19T12:29:49.196" v="262" actId="2711"/>
          <ac:spMkLst>
            <pc:docMk/>
            <pc:sldMk cId="1327630193" sldId="281"/>
            <ac:spMk id="8" creationId="{2354B042-05B3-DA9E-60A7-CD44BB04A6E2}"/>
          </ac:spMkLst>
        </pc:spChg>
        <pc:spChg chg="mod">
          <ac:chgData name="Alex Darvill - Education Safeguarding Adviser" userId="624883b4-1e9b-4e2d-9c7d-7cb1dff1ea78" providerId="ADAL" clId="{28978BC4-BF42-48FD-B43D-BC434E7DB733}" dt="2025-08-19T13:12:15.375" v="263" actId="2711"/>
          <ac:spMkLst>
            <pc:docMk/>
            <pc:sldMk cId="1327630193" sldId="281"/>
            <ac:spMk id="9" creationId="{AB9F2D67-F4CE-F647-BDC9-05DBB5F749EB}"/>
          </ac:spMkLst>
        </pc:spChg>
        <pc:spChg chg="mod">
          <ac:chgData name="Alex Darvill - Education Safeguarding Adviser" userId="624883b4-1e9b-4e2d-9c7d-7cb1dff1ea78" providerId="ADAL" clId="{28978BC4-BF42-48FD-B43D-BC434E7DB733}" dt="2025-08-19T13:12:20.195" v="264" actId="2711"/>
          <ac:spMkLst>
            <pc:docMk/>
            <pc:sldMk cId="1327630193" sldId="281"/>
            <ac:spMk id="10" creationId="{D02C6CD3-8439-BC00-D386-C9EB58EFC455}"/>
          </ac:spMkLst>
        </pc:spChg>
      </pc:sldChg>
      <pc:sldChg chg="delSp modSp mod">
        <pc:chgData name="Alex Darvill - Education Safeguarding Adviser" userId="624883b4-1e9b-4e2d-9c7d-7cb1dff1ea78" providerId="ADAL" clId="{28978BC4-BF42-48FD-B43D-BC434E7DB733}" dt="2025-08-19T13:15:30.265" v="297" actId="2711"/>
        <pc:sldMkLst>
          <pc:docMk/>
          <pc:sldMk cId="1132936464" sldId="282"/>
        </pc:sldMkLst>
        <pc:spChg chg="mod">
          <ac:chgData name="Alex Darvill - Education Safeguarding Adviser" userId="624883b4-1e9b-4e2d-9c7d-7cb1dff1ea78" providerId="ADAL" clId="{28978BC4-BF42-48FD-B43D-BC434E7DB733}" dt="2025-08-19T13:15:07.223" v="291" actId="2711"/>
          <ac:spMkLst>
            <pc:docMk/>
            <pc:sldMk cId="1132936464" sldId="282"/>
            <ac:spMk id="2" creationId="{AB520543-2668-2B31-31A2-DFDD593CB794}"/>
          </ac:spMkLst>
        </pc:spChg>
        <pc:spChg chg="mod">
          <ac:chgData name="Alex Darvill - Education Safeguarding Adviser" userId="624883b4-1e9b-4e2d-9c7d-7cb1dff1ea78" providerId="ADAL" clId="{28978BC4-BF42-48FD-B43D-BC434E7DB733}" dt="2025-08-19T13:15:14.998" v="292" actId="2711"/>
          <ac:spMkLst>
            <pc:docMk/>
            <pc:sldMk cId="1132936464" sldId="282"/>
            <ac:spMk id="3" creationId="{AA235D10-7B94-BD9D-BE74-BBB9F64D14D5}"/>
          </ac:spMkLst>
        </pc:spChg>
        <pc:spChg chg="mod">
          <ac:chgData name="Alex Darvill - Education Safeguarding Adviser" userId="624883b4-1e9b-4e2d-9c7d-7cb1dff1ea78" providerId="ADAL" clId="{28978BC4-BF42-48FD-B43D-BC434E7DB733}" dt="2025-08-19T13:15:30.265" v="297" actId="2711"/>
          <ac:spMkLst>
            <pc:docMk/>
            <pc:sldMk cId="1132936464" sldId="282"/>
            <ac:spMk id="5" creationId="{668588DB-C653-78D9-D0D2-60CD53C508FE}"/>
          </ac:spMkLst>
        </pc:spChg>
      </pc:sldChg>
      <pc:sldChg chg="delSp modSp mod">
        <pc:chgData name="Alex Darvill - Education Safeguarding Adviser" userId="624883b4-1e9b-4e2d-9c7d-7cb1dff1ea78" providerId="ADAL" clId="{28978BC4-BF42-48FD-B43D-BC434E7DB733}" dt="2025-08-19T13:36:12.782" v="303" actId="2711"/>
        <pc:sldMkLst>
          <pc:docMk/>
          <pc:sldMk cId="721353241" sldId="283"/>
        </pc:sldMkLst>
        <pc:spChg chg="mod">
          <ac:chgData name="Alex Darvill - Education Safeguarding Adviser" userId="624883b4-1e9b-4e2d-9c7d-7cb1dff1ea78" providerId="ADAL" clId="{28978BC4-BF42-48FD-B43D-BC434E7DB733}" dt="2025-08-19T13:36:00.595" v="301" actId="2711"/>
          <ac:spMkLst>
            <pc:docMk/>
            <pc:sldMk cId="721353241" sldId="283"/>
            <ac:spMk id="2" creationId="{AB520543-2668-2B31-31A2-DFDD593CB794}"/>
          </ac:spMkLst>
        </pc:spChg>
        <pc:spChg chg="mod">
          <ac:chgData name="Alex Darvill - Education Safeguarding Adviser" userId="624883b4-1e9b-4e2d-9c7d-7cb1dff1ea78" providerId="ADAL" clId="{28978BC4-BF42-48FD-B43D-BC434E7DB733}" dt="2025-08-19T13:36:06.092" v="302" actId="2711"/>
          <ac:spMkLst>
            <pc:docMk/>
            <pc:sldMk cId="721353241" sldId="283"/>
            <ac:spMk id="3" creationId="{AA235D10-7B94-BD9D-BE74-BBB9F64D14D5}"/>
          </ac:spMkLst>
        </pc:spChg>
        <pc:spChg chg="mod">
          <ac:chgData name="Alex Darvill - Education Safeguarding Adviser" userId="624883b4-1e9b-4e2d-9c7d-7cb1dff1ea78" providerId="ADAL" clId="{28978BC4-BF42-48FD-B43D-BC434E7DB733}" dt="2025-08-19T13:36:12.782" v="303" actId="2711"/>
          <ac:spMkLst>
            <pc:docMk/>
            <pc:sldMk cId="721353241" sldId="283"/>
            <ac:spMk id="7" creationId="{515C77FC-DF23-44A2-BE1B-751333AD4959}"/>
          </ac:spMkLst>
        </pc:spChg>
      </pc:sldChg>
      <pc:sldChg chg="del">
        <pc:chgData name="Alex Darvill - Education Safeguarding Adviser" userId="624883b4-1e9b-4e2d-9c7d-7cb1dff1ea78" providerId="ADAL" clId="{28978BC4-BF42-48FD-B43D-BC434E7DB733}" dt="2025-08-16T15:16:50.102" v="136" actId="47"/>
        <pc:sldMkLst>
          <pc:docMk/>
          <pc:sldMk cId="1479792451" sldId="284"/>
        </pc:sldMkLst>
      </pc:sldChg>
      <pc:sldChg chg="delSp modSp mod">
        <pc:chgData name="Alex Darvill - Education Safeguarding Adviser" userId="624883b4-1e9b-4e2d-9c7d-7cb1dff1ea78" providerId="ADAL" clId="{28978BC4-BF42-48FD-B43D-BC434E7DB733}" dt="2025-08-19T13:36:46.205" v="306" actId="478"/>
        <pc:sldMkLst>
          <pc:docMk/>
          <pc:sldMk cId="3364563779" sldId="285"/>
        </pc:sldMkLst>
        <pc:spChg chg="mod">
          <ac:chgData name="Alex Darvill - Education Safeguarding Adviser" userId="624883b4-1e9b-4e2d-9c7d-7cb1dff1ea78" providerId="ADAL" clId="{28978BC4-BF42-48FD-B43D-BC434E7DB733}" dt="2025-08-19T13:36:38.265" v="304" actId="2711"/>
          <ac:spMkLst>
            <pc:docMk/>
            <pc:sldMk cId="3364563779" sldId="285"/>
            <ac:spMk id="2" creationId="{AB520543-2668-2B31-31A2-DFDD593CB794}"/>
          </ac:spMkLst>
        </pc:spChg>
        <pc:spChg chg="mod">
          <ac:chgData name="Alex Darvill - Education Safeguarding Adviser" userId="624883b4-1e9b-4e2d-9c7d-7cb1dff1ea78" providerId="ADAL" clId="{28978BC4-BF42-48FD-B43D-BC434E7DB733}" dt="2025-08-19T13:36:44.115" v="305" actId="2711"/>
          <ac:spMkLst>
            <pc:docMk/>
            <pc:sldMk cId="3364563779" sldId="285"/>
            <ac:spMk id="3" creationId="{AA235D10-7B94-BD9D-BE74-BBB9F64D14D5}"/>
          </ac:spMkLst>
        </pc:spChg>
      </pc:sldChg>
      <pc:sldChg chg="delSp modSp mod">
        <pc:chgData name="Alex Darvill - Education Safeguarding Adviser" userId="624883b4-1e9b-4e2d-9c7d-7cb1dff1ea78" providerId="ADAL" clId="{28978BC4-BF42-48FD-B43D-BC434E7DB733}" dt="2025-08-19T13:37:06.236" v="310" actId="478"/>
        <pc:sldMkLst>
          <pc:docMk/>
          <pc:sldMk cId="523503719" sldId="286"/>
        </pc:sldMkLst>
      </pc:sldChg>
      <pc:sldChg chg="delSp modSp del mod ord">
        <pc:chgData name="Alex Darvill - Education Safeguarding Adviser" userId="624883b4-1e9b-4e2d-9c7d-7cb1dff1ea78" providerId="ADAL" clId="{28978BC4-BF42-48FD-B43D-BC434E7DB733}" dt="2025-08-19T15:30:35.641" v="1184" actId="2696"/>
        <pc:sldMkLst>
          <pc:docMk/>
          <pc:sldMk cId="1485838809" sldId="287"/>
        </pc:sldMkLst>
      </pc:sldChg>
      <pc:sldChg chg="delSp modSp del mod">
        <pc:chgData name="Alex Darvill - Education Safeguarding Adviser" userId="624883b4-1e9b-4e2d-9c7d-7cb1dff1ea78" providerId="ADAL" clId="{28978BC4-BF42-48FD-B43D-BC434E7DB733}" dt="2025-08-19T15:30:35.641" v="1184" actId="2696"/>
        <pc:sldMkLst>
          <pc:docMk/>
          <pc:sldMk cId="3235042656" sldId="288"/>
        </pc:sldMkLst>
      </pc:sldChg>
      <pc:sldChg chg="del">
        <pc:chgData name="Alex Darvill - Education Safeguarding Adviser" userId="624883b4-1e9b-4e2d-9c7d-7cb1dff1ea78" providerId="ADAL" clId="{28978BC4-BF42-48FD-B43D-BC434E7DB733}" dt="2025-08-16T15:18:59.926" v="149" actId="47"/>
        <pc:sldMkLst>
          <pc:docMk/>
          <pc:sldMk cId="1510082443" sldId="292"/>
        </pc:sldMkLst>
      </pc:sldChg>
      <pc:sldChg chg="addSp delSp modSp mod modClrScheme chgLayout">
        <pc:chgData name="Alex Darvill - Education Safeguarding Adviser" userId="624883b4-1e9b-4e2d-9c7d-7cb1dff1ea78" providerId="ADAL" clId="{28978BC4-BF42-48FD-B43D-BC434E7DB733}" dt="2025-09-09T12:45:29.400" v="2214" actId="33553"/>
        <pc:sldMkLst>
          <pc:docMk/>
          <pc:sldMk cId="3785176847" sldId="293"/>
        </pc:sldMkLst>
        <pc:spChg chg="add del mod ord">
          <ac:chgData name="Alex Darvill - Education Safeguarding Adviser" userId="624883b4-1e9b-4e2d-9c7d-7cb1dff1ea78" providerId="ADAL" clId="{28978BC4-BF42-48FD-B43D-BC434E7DB733}" dt="2025-09-09T12:45:03.112" v="2203" actId="478"/>
          <ac:spMkLst>
            <pc:docMk/>
            <pc:sldMk cId="3785176847" sldId="293"/>
            <ac:spMk id="14" creationId="{11BAC92B-D0CE-4188-9156-EB0B9B0786E4}"/>
          </ac:spMkLst>
        </pc:spChg>
        <pc:spChg chg="add mod">
          <ac:chgData name="Alex Darvill - Education Safeguarding Adviser" userId="624883b4-1e9b-4e2d-9c7d-7cb1dff1ea78" providerId="ADAL" clId="{28978BC4-BF42-48FD-B43D-BC434E7DB733}" dt="2025-09-09T12:45:29.400" v="2214" actId="33553"/>
          <ac:spMkLst>
            <pc:docMk/>
            <pc:sldMk cId="3785176847" sldId="293"/>
            <ac:spMk id="21" creationId="{980DB247-5205-0281-EF71-F1DEBE58D411}"/>
          </ac:spMkLst>
        </pc:spChg>
        <pc:picChg chg="add mod">
          <ac:chgData name="Alex Darvill - Education Safeguarding Adviser" userId="624883b4-1e9b-4e2d-9c7d-7cb1dff1ea78" providerId="ADAL" clId="{28978BC4-BF42-48FD-B43D-BC434E7DB733}" dt="2025-09-09T12:44:59.099" v="2202" actId="962"/>
          <ac:picMkLst>
            <pc:docMk/>
            <pc:sldMk cId="3785176847" sldId="293"/>
            <ac:picMk id="19" creationId="{BE65C013-8BD9-E746-9296-B10B2EFD6F71}"/>
          </ac:picMkLst>
        </pc:picChg>
      </pc:sldChg>
      <pc:sldChg chg="delSp modSp mod">
        <pc:chgData name="Alex Darvill - Education Safeguarding Adviser" userId="624883b4-1e9b-4e2d-9c7d-7cb1dff1ea78" providerId="ADAL" clId="{28978BC4-BF42-48FD-B43D-BC434E7DB733}" dt="2025-08-19T14:32:04.753" v="753" actId="14100"/>
        <pc:sldMkLst>
          <pc:docMk/>
          <pc:sldMk cId="323969112" sldId="294"/>
        </pc:sldMkLst>
        <pc:spChg chg="mod">
          <ac:chgData name="Alex Darvill - Education Safeguarding Adviser" userId="624883b4-1e9b-4e2d-9c7d-7cb1dff1ea78" providerId="ADAL" clId="{28978BC4-BF42-48FD-B43D-BC434E7DB733}" dt="2025-08-19T14:28:58.412" v="696" actId="20577"/>
          <ac:spMkLst>
            <pc:docMk/>
            <pc:sldMk cId="323969112" sldId="294"/>
            <ac:spMk id="2" creationId="{AB520543-2668-2B31-31A2-DFDD593CB794}"/>
          </ac:spMkLst>
        </pc:spChg>
        <pc:spChg chg="mod">
          <ac:chgData name="Alex Darvill - Education Safeguarding Adviser" userId="624883b4-1e9b-4e2d-9c7d-7cb1dff1ea78" providerId="ADAL" clId="{28978BC4-BF42-48FD-B43D-BC434E7DB733}" dt="2025-08-19T14:32:04.753" v="753" actId="14100"/>
          <ac:spMkLst>
            <pc:docMk/>
            <pc:sldMk cId="323969112" sldId="294"/>
            <ac:spMk id="6" creationId="{2717CA88-AB60-A944-89AE-0229F12D2214}"/>
          </ac:spMkLst>
        </pc:spChg>
      </pc:sldChg>
      <pc:sldChg chg="delSp modSp del mod">
        <pc:chgData name="Alex Darvill - Education Safeguarding Adviser" userId="624883b4-1e9b-4e2d-9c7d-7cb1dff1ea78" providerId="ADAL" clId="{28978BC4-BF42-48FD-B43D-BC434E7DB733}" dt="2025-08-19T13:43:17.477" v="360" actId="47"/>
        <pc:sldMkLst>
          <pc:docMk/>
          <pc:sldMk cId="2360662475" sldId="295"/>
        </pc:sldMkLst>
      </pc:sldChg>
      <pc:sldChg chg="delSp modSp mod">
        <pc:chgData name="Alex Darvill - Education Safeguarding Adviser" userId="624883b4-1e9b-4e2d-9c7d-7cb1dff1ea78" providerId="ADAL" clId="{28978BC4-BF42-48FD-B43D-BC434E7DB733}" dt="2025-08-19T14:54:11.910" v="1062" actId="478"/>
        <pc:sldMkLst>
          <pc:docMk/>
          <pc:sldMk cId="2096976853" sldId="296"/>
        </pc:sldMkLst>
        <pc:spChg chg="mod">
          <ac:chgData name="Alex Darvill - Education Safeguarding Adviser" userId="624883b4-1e9b-4e2d-9c7d-7cb1dff1ea78" providerId="ADAL" clId="{28978BC4-BF42-48FD-B43D-BC434E7DB733}" dt="2025-08-19T13:42:26.702" v="353" actId="20577"/>
          <ac:spMkLst>
            <pc:docMk/>
            <pc:sldMk cId="2096976853" sldId="296"/>
            <ac:spMk id="6" creationId="{2717CA88-AB60-A944-89AE-0229F12D2214}"/>
          </ac:spMkLst>
        </pc:spChg>
      </pc:sldChg>
      <pc:sldChg chg="addSp delSp modSp add del mod">
        <pc:chgData name="Alex Darvill - Education Safeguarding Adviser" userId="624883b4-1e9b-4e2d-9c7d-7cb1dff1ea78" providerId="ADAL" clId="{28978BC4-BF42-48FD-B43D-BC434E7DB733}" dt="2025-08-20T11:58:53.437" v="1620" actId="47"/>
        <pc:sldMkLst>
          <pc:docMk/>
          <pc:sldMk cId="364629199" sldId="3474"/>
        </pc:sldMkLst>
      </pc:sldChg>
      <pc:sldChg chg="del">
        <pc:chgData name="Alex Darvill - Education Safeguarding Adviser" userId="624883b4-1e9b-4e2d-9c7d-7cb1dff1ea78" providerId="ADAL" clId="{28978BC4-BF42-48FD-B43D-BC434E7DB733}" dt="2025-08-19T13:40:25.470" v="344" actId="47"/>
        <pc:sldMkLst>
          <pc:docMk/>
          <pc:sldMk cId="764743537" sldId="3503"/>
        </pc:sldMkLst>
      </pc:sldChg>
      <pc:sldChg chg="del">
        <pc:chgData name="Alex Darvill - Education Safeguarding Adviser" userId="624883b4-1e9b-4e2d-9c7d-7cb1dff1ea78" providerId="ADAL" clId="{28978BC4-BF42-48FD-B43D-BC434E7DB733}" dt="2025-08-16T15:04:50.377" v="61" actId="47"/>
        <pc:sldMkLst>
          <pc:docMk/>
          <pc:sldMk cId="2394565395" sldId="3510"/>
        </pc:sldMkLst>
      </pc:sldChg>
      <pc:sldChg chg="del">
        <pc:chgData name="Alex Darvill - Education Safeguarding Adviser" userId="624883b4-1e9b-4e2d-9c7d-7cb1dff1ea78" providerId="ADAL" clId="{28978BC4-BF42-48FD-B43D-BC434E7DB733}" dt="2025-08-19T13:40:23.540" v="343" actId="47"/>
        <pc:sldMkLst>
          <pc:docMk/>
          <pc:sldMk cId="3029177860" sldId="3511"/>
        </pc:sldMkLst>
      </pc:sldChg>
      <pc:sldChg chg="modSp del mod">
        <pc:chgData name="Alex Darvill - Education Safeguarding Adviser" userId="624883b4-1e9b-4e2d-9c7d-7cb1dff1ea78" providerId="ADAL" clId="{28978BC4-BF42-48FD-B43D-BC434E7DB733}" dt="2025-08-20T11:45:32.891" v="1319" actId="47"/>
        <pc:sldMkLst>
          <pc:docMk/>
          <pc:sldMk cId="1625459178" sldId="3532"/>
        </pc:sldMkLst>
      </pc:sldChg>
      <pc:sldChg chg="del">
        <pc:chgData name="Alex Darvill - Education Safeguarding Adviser" userId="624883b4-1e9b-4e2d-9c7d-7cb1dff1ea78" providerId="ADAL" clId="{28978BC4-BF42-48FD-B43D-BC434E7DB733}" dt="2025-08-19T13:40:26.961" v="345" actId="47"/>
        <pc:sldMkLst>
          <pc:docMk/>
          <pc:sldMk cId="2113397401" sldId="3534"/>
        </pc:sldMkLst>
      </pc:sldChg>
      <pc:sldChg chg="del">
        <pc:chgData name="Alex Darvill - Education Safeguarding Adviser" userId="624883b4-1e9b-4e2d-9c7d-7cb1dff1ea78" providerId="ADAL" clId="{28978BC4-BF42-48FD-B43D-BC434E7DB733}" dt="2025-08-19T13:40:28.139" v="346" actId="47"/>
        <pc:sldMkLst>
          <pc:docMk/>
          <pc:sldMk cId="619296690" sldId="3535"/>
        </pc:sldMkLst>
      </pc:sldChg>
      <pc:sldChg chg="modSp add mod">
        <pc:chgData name="Alex Darvill - Education Safeguarding Adviser" userId="624883b4-1e9b-4e2d-9c7d-7cb1dff1ea78" providerId="ADAL" clId="{28978BC4-BF42-48FD-B43D-BC434E7DB733}" dt="2025-08-20T09:55:31.574" v="1274" actId="120"/>
        <pc:sldMkLst>
          <pc:docMk/>
          <pc:sldMk cId="1588055370" sldId="3536"/>
        </pc:sldMkLst>
        <pc:spChg chg="mod">
          <ac:chgData name="Alex Darvill - Education Safeguarding Adviser" userId="624883b4-1e9b-4e2d-9c7d-7cb1dff1ea78" providerId="ADAL" clId="{28978BC4-BF42-48FD-B43D-BC434E7DB733}" dt="2025-08-19T12:25:25.969" v="157" actId="2711"/>
          <ac:spMkLst>
            <pc:docMk/>
            <pc:sldMk cId="1588055370" sldId="3536"/>
            <ac:spMk id="2" creationId="{630497DB-6F80-7EBB-1EDD-F67C2623A76A}"/>
          </ac:spMkLst>
        </pc:spChg>
        <pc:spChg chg="mod">
          <ac:chgData name="Alex Darvill - Education Safeguarding Adviser" userId="624883b4-1e9b-4e2d-9c7d-7cb1dff1ea78" providerId="ADAL" clId="{28978BC4-BF42-48FD-B43D-BC434E7DB733}" dt="2025-08-20T09:55:31.574" v="1274" actId="120"/>
          <ac:spMkLst>
            <pc:docMk/>
            <pc:sldMk cId="1588055370" sldId="3536"/>
            <ac:spMk id="3" creationId="{66FF32F9-2255-E5DE-3434-DA56BFA4156D}"/>
          </ac:spMkLst>
        </pc:spChg>
        <pc:spChg chg="mod">
          <ac:chgData name="Alex Darvill - Education Safeguarding Adviser" userId="624883b4-1e9b-4e2d-9c7d-7cb1dff1ea78" providerId="ADAL" clId="{28978BC4-BF42-48FD-B43D-BC434E7DB733}" dt="2025-08-19T12:25:13.226" v="154" actId="2711"/>
          <ac:spMkLst>
            <pc:docMk/>
            <pc:sldMk cId="1588055370" sldId="3536"/>
            <ac:spMk id="7" creationId="{482EDEC0-71BF-DF40-C7F0-2DC769C6CC24}"/>
          </ac:spMkLst>
        </pc:spChg>
      </pc:sldChg>
      <pc:sldChg chg="addSp delSp modSp add del mod setBg">
        <pc:chgData name="Alex Darvill - Education Safeguarding Adviser" userId="624883b4-1e9b-4e2d-9c7d-7cb1dff1ea78" providerId="ADAL" clId="{28978BC4-BF42-48FD-B43D-BC434E7DB733}" dt="2025-09-09T12:45:08.796" v="2204" actId="33553"/>
        <pc:sldMkLst>
          <pc:docMk/>
          <pc:sldMk cId="2871929822" sldId="2147376178"/>
        </pc:sldMkLst>
        <pc:spChg chg="add mod">
          <ac:chgData name="Alex Darvill - Education Safeguarding Adviser" userId="624883b4-1e9b-4e2d-9c7d-7cb1dff1ea78" providerId="ADAL" clId="{28978BC4-BF42-48FD-B43D-BC434E7DB733}" dt="2025-09-09T12:45:08.796" v="2204" actId="33553"/>
          <ac:spMkLst>
            <pc:docMk/>
            <pc:sldMk cId="2871929822" sldId="2147376178"/>
            <ac:spMk id="7" creationId="{215CB370-7ACB-ABC6-D0A8-929141AADBB8}"/>
          </ac:spMkLst>
        </pc:spChg>
        <pc:spChg chg="add mod">
          <ac:chgData name="Alex Darvill - Education Safeguarding Adviser" userId="624883b4-1e9b-4e2d-9c7d-7cb1dff1ea78" providerId="ADAL" clId="{28978BC4-BF42-48FD-B43D-BC434E7DB733}" dt="2025-08-19T12:27:24.211" v="181" actId="2711"/>
          <ac:spMkLst>
            <pc:docMk/>
            <pc:sldMk cId="2871929822" sldId="2147376178"/>
            <ac:spMk id="9" creationId="{6BB998A6-6DC3-B69F-C32D-7C7DF3C70F1D}"/>
          </ac:spMkLst>
        </pc:spChg>
      </pc:sldChg>
      <pc:sldChg chg="add del setBg">
        <pc:chgData name="Alex Darvill - Education Safeguarding Adviser" userId="624883b4-1e9b-4e2d-9c7d-7cb1dff1ea78" providerId="ADAL" clId="{28978BC4-BF42-48FD-B43D-BC434E7DB733}" dt="2025-08-16T15:10:43.855" v="88"/>
        <pc:sldMkLst>
          <pc:docMk/>
          <pc:sldMk cId="1423212245" sldId="2147376179"/>
        </pc:sldMkLst>
      </pc:sldChg>
      <pc:sldChg chg="addSp delSp modSp mod">
        <pc:chgData name="Alex Darvill - Education Safeguarding Adviser" userId="624883b4-1e9b-4e2d-9c7d-7cb1dff1ea78" providerId="ADAL" clId="{28978BC4-BF42-48FD-B43D-BC434E7DB733}" dt="2025-09-09T12:45:11.434" v="2205" actId="33553"/>
        <pc:sldMkLst>
          <pc:docMk/>
          <pc:sldMk cId="1943320329" sldId="2147376179"/>
        </pc:sldMkLst>
        <pc:spChg chg="add mod">
          <ac:chgData name="Alex Darvill - Education Safeguarding Adviser" userId="624883b4-1e9b-4e2d-9c7d-7cb1dff1ea78" providerId="ADAL" clId="{28978BC4-BF42-48FD-B43D-BC434E7DB733}" dt="2025-08-19T12:28:56.055" v="252" actId="20577"/>
          <ac:spMkLst>
            <pc:docMk/>
            <pc:sldMk cId="1943320329" sldId="2147376179"/>
            <ac:spMk id="2" creationId="{AD723640-52E2-92A1-D564-4BD7D8EB7EB2}"/>
          </ac:spMkLst>
        </pc:spChg>
        <pc:spChg chg="add mod">
          <ac:chgData name="Alex Darvill - Education Safeguarding Adviser" userId="624883b4-1e9b-4e2d-9c7d-7cb1dff1ea78" providerId="ADAL" clId="{28978BC4-BF42-48FD-B43D-BC434E7DB733}" dt="2025-09-09T12:45:11.434" v="2205" actId="33553"/>
          <ac:spMkLst>
            <pc:docMk/>
            <pc:sldMk cId="1943320329" sldId="2147376179"/>
            <ac:spMk id="3" creationId="{F4486147-6012-8C70-C0EF-50CD2E5EB709}"/>
          </ac:spMkLst>
        </pc:spChg>
      </pc:sldChg>
      <pc:sldChg chg="addSp delSp modSp mod setBg modClrScheme chgLayout">
        <pc:chgData name="Alex Darvill - Education Safeguarding Adviser" userId="624883b4-1e9b-4e2d-9c7d-7cb1dff1ea78" providerId="ADAL" clId="{28978BC4-BF42-48FD-B43D-BC434E7DB733}" dt="2025-09-09T12:45:18.959" v="2209" actId="33553"/>
        <pc:sldMkLst>
          <pc:docMk/>
          <pc:sldMk cId="587982079" sldId="2147376180"/>
        </pc:sldMkLst>
        <pc:spChg chg="add mod ord">
          <ac:chgData name="Alex Darvill - Education Safeguarding Adviser" userId="624883b4-1e9b-4e2d-9c7d-7cb1dff1ea78" providerId="ADAL" clId="{28978BC4-BF42-48FD-B43D-BC434E7DB733}" dt="2025-08-19T15:32:08.184" v="1263" actId="20577"/>
          <ac:spMkLst>
            <pc:docMk/>
            <pc:sldMk cId="587982079" sldId="2147376180"/>
            <ac:spMk id="2" creationId="{AD67AC21-1892-3CD9-4CF3-A610081DDF50}"/>
          </ac:spMkLst>
        </pc:spChg>
        <pc:spChg chg="add mod">
          <ac:chgData name="Alex Darvill - Education Safeguarding Adviser" userId="624883b4-1e9b-4e2d-9c7d-7cb1dff1ea78" providerId="ADAL" clId="{28978BC4-BF42-48FD-B43D-BC434E7DB733}" dt="2025-09-09T12:45:18.959" v="2209" actId="33553"/>
          <ac:spMkLst>
            <pc:docMk/>
            <pc:sldMk cId="587982079" sldId="2147376180"/>
            <ac:spMk id="5" creationId="{2B0CC574-BAA3-BA1B-E393-9935D88C188B}"/>
          </ac:spMkLst>
        </pc:spChg>
      </pc:sldChg>
      <pc:sldChg chg="modSp add mod ord">
        <pc:chgData name="Alex Darvill - Education Safeguarding Adviser" userId="624883b4-1e9b-4e2d-9c7d-7cb1dff1ea78" providerId="ADAL" clId="{28978BC4-BF42-48FD-B43D-BC434E7DB733}" dt="2025-08-19T15:32:24.396" v="1270" actId="5793"/>
        <pc:sldMkLst>
          <pc:docMk/>
          <pc:sldMk cId="3990276840" sldId="2147376181"/>
        </pc:sldMkLst>
      </pc:sldChg>
      <pc:sldChg chg="delSp modSp add mod ord">
        <pc:chgData name="Alex Darvill - Education Safeguarding Adviser" userId="624883b4-1e9b-4e2d-9c7d-7cb1dff1ea78" providerId="ADAL" clId="{28978BC4-BF42-48FD-B43D-BC434E7DB733}" dt="2025-09-09T12:45:27.453" v="2213" actId="33553"/>
        <pc:sldMkLst>
          <pc:docMk/>
          <pc:sldMk cId="1227249968" sldId="2147376182"/>
        </pc:sldMkLst>
        <pc:spChg chg="mod">
          <ac:chgData name="Alex Darvill - Education Safeguarding Adviser" userId="624883b4-1e9b-4e2d-9c7d-7cb1dff1ea78" providerId="ADAL" clId="{28978BC4-BF42-48FD-B43D-BC434E7DB733}" dt="2025-09-09T12:45:27.453" v="2213" actId="33553"/>
          <ac:spMkLst>
            <pc:docMk/>
            <pc:sldMk cId="1227249968" sldId="2147376182"/>
            <ac:spMk id="5" creationId="{42CC985A-8AC4-D209-DCEC-6B2AE4F708BC}"/>
          </ac:spMkLst>
        </pc:spChg>
      </pc:sldChg>
      <pc:sldChg chg="modSp add mod ord">
        <pc:chgData name="Alex Darvill - Education Safeguarding Adviser" userId="624883b4-1e9b-4e2d-9c7d-7cb1dff1ea78" providerId="ADAL" clId="{28978BC4-BF42-48FD-B43D-BC434E7DB733}" dt="2025-09-09T12:45:32.368" v="2215" actId="33553"/>
        <pc:sldMkLst>
          <pc:docMk/>
          <pc:sldMk cId="2843744688" sldId="2147376183"/>
        </pc:sldMkLst>
        <pc:spChg chg="mod">
          <ac:chgData name="Alex Darvill - Education Safeguarding Adviser" userId="624883b4-1e9b-4e2d-9c7d-7cb1dff1ea78" providerId="ADAL" clId="{28978BC4-BF42-48FD-B43D-BC434E7DB733}" dt="2025-09-09T12:45:32.368" v="2215" actId="33553"/>
          <ac:spMkLst>
            <pc:docMk/>
            <pc:sldMk cId="2843744688" sldId="2147376183"/>
            <ac:spMk id="5" creationId="{25D5FB63-B8AB-E991-13A2-BBD604475F75}"/>
          </ac:spMkLst>
        </pc:spChg>
      </pc:sldChg>
      <pc:sldChg chg="addSp delSp modSp mod">
        <pc:chgData name="Alex Darvill - Education Safeguarding Adviser" userId="624883b4-1e9b-4e2d-9c7d-7cb1dff1ea78" providerId="ADAL" clId="{28978BC4-BF42-48FD-B43D-BC434E7DB733}" dt="2025-09-09T12:45:22.587" v="2211" actId="33553"/>
        <pc:sldMkLst>
          <pc:docMk/>
          <pc:sldMk cId="3573668864" sldId="2147376184"/>
        </pc:sldMkLst>
        <pc:spChg chg="add mod">
          <ac:chgData name="Alex Darvill - Education Safeguarding Adviser" userId="624883b4-1e9b-4e2d-9c7d-7cb1dff1ea78" providerId="ADAL" clId="{28978BC4-BF42-48FD-B43D-BC434E7DB733}" dt="2025-09-09T12:45:22.587" v="2211" actId="33553"/>
          <ac:spMkLst>
            <pc:docMk/>
            <pc:sldMk cId="3573668864" sldId="2147376184"/>
            <ac:spMk id="3" creationId="{FC07CEA7-28FB-40E8-6B45-EA3F835D85B6}"/>
          </ac:spMkLst>
        </pc:spChg>
        <pc:spChg chg="add mod">
          <ac:chgData name="Alex Darvill - Education Safeguarding Adviser" userId="624883b4-1e9b-4e2d-9c7d-7cb1dff1ea78" providerId="ADAL" clId="{28978BC4-BF42-48FD-B43D-BC434E7DB733}" dt="2025-08-19T14:37:35.140" v="780" actId="113"/>
          <ac:spMkLst>
            <pc:docMk/>
            <pc:sldMk cId="3573668864" sldId="2147376184"/>
            <ac:spMk id="5" creationId="{7E2FA954-5F12-7B7E-3C29-90019955F4A3}"/>
          </ac:spMkLst>
        </pc:spChg>
        <pc:picChg chg="mod">
          <ac:chgData name="Alex Darvill - Education Safeguarding Adviser" userId="624883b4-1e9b-4e2d-9c7d-7cb1dff1ea78" providerId="ADAL" clId="{28978BC4-BF42-48FD-B43D-BC434E7DB733}" dt="2025-09-09T12:44:53.533" v="2200" actId="962"/>
          <ac:picMkLst>
            <pc:docMk/>
            <pc:sldMk cId="3573668864" sldId="2147376184"/>
            <ac:picMk id="19" creationId="{A96F70EF-53C3-44CF-E1A9-10945D3D1E44}"/>
          </ac:picMkLst>
        </pc:picChg>
      </pc:sldChg>
      <pc:sldChg chg="addSp delSp modSp add mod">
        <pc:chgData name="Alex Darvill - Education Safeguarding Adviser" userId="624883b4-1e9b-4e2d-9c7d-7cb1dff1ea78" providerId="ADAL" clId="{28978BC4-BF42-48FD-B43D-BC434E7DB733}" dt="2025-09-09T12:45:24.076" v="2212" actId="33553"/>
        <pc:sldMkLst>
          <pc:docMk/>
          <pc:sldMk cId="3527676264" sldId="2147376185"/>
        </pc:sldMkLst>
        <pc:spChg chg="add mod">
          <ac:chgData name="Alex Darvill - Education Safeguarding Adviser" userId="624883b4-1e9b-4e2d-9c7d-7cb1dff1ea78" providerId="ADAL" clId="{28978BC4-BF42-48FD-B43D-BC434E7DB733}" dt="2025-09-09T12:45:24.076" v="2212" actId="33553"/>
          <ac:spMkLst>
            <pc:docMk/>
            <pc:sldMk cId="3527676264" sldId="2147376185"/>
            <ac:spMk id="4" creationId="{A9D23981-F34D-1E7E-394F-51E0D83FB8B8}"/>
          </ac:spMkLst>
        </pc:spChg>
        <pc:spChg chg="add mod">
          <ac:chgData name="Alex Darvill - Education Safeguarding Adviser" userId="624883b4-1e9b-4e2d-9c7d-7cb1dff1ea78" providerId="ADAL" clId="{28978BC4-BF42-48FD-B43D-BC434E7DB733}" dt="2025-08-19T14:38:25.245" v="788" actId="1076"/>
          <ac:spMkLst>
            <pc:docMk/>
            <pc:sldMk cId="3527676264" sldId="2147376185"/>
            <ac:spMk id="7" creationId="{8F5C868F-CC52-A57E-75CE-3859CCE7CE15}"/>
          </ac:spMkLst>
        </pc:spChg>
        <pc:picChg chg="mod">
          <ac:chgData name="Alex Darvill - Education Safeguarding Adviser" userId="624883b4-1e9b-4e2d-9c7d-7cb1dff1ea78" providerId="ADAL" clId="{28978BC4-BF42-48FD-B43D-BC434E7DB733}" dt="2025-09-09T12:44:57.334" v="2201" actId="962"/>
          <ac:picMkLst>
            <pc:docMk/>
            <pc:sldMk cId="3527676264" sldId="2147376185"/>
            <ac:picMk id="19" creationId="{1140E54D-6949-2D14-0360-233731D7DA26}"/>
          </ac:picMkLst>
        </pc:picChg>
      </pc:sldChg>
      <pc:sldChg chg="addSp delSp modSp mod ord setBg">
        <pc:chgData name="Alex Darvill - Education Safeguarding Adviser" userId="624883b4-1e9b-4e2d-9c7d-7cb1dff1ea78" providerId="ADAL" clId="{28978BC4-BF42-48FD-B43D-BC434E7DB733}" dt="2025-09-09T12:46:43.794" v="2249" actId="13244"/>
        <pc:sldMkLst>
          <pc:docMk/>
          <pc:sldMk cId="1099162135" sldId="2147376194"/>
        </pc:sldMkLst>
        <pc:spChg chg="mod ord">
          <ac:chgData name="Alex Darvill - Education Safeguarding Adviser" userId="624883b4-1e9b-4e2d-9c7d-7cb1dff1ea78" providerId="ADAL" clId="{28978BC4-BF42-48FD-B43D-BC434E7DB733}" dt="2025-09-09T12:46:38.143" v="2246" actId="13244"/>
          <ac:spMkLst>
            <pc:docMk/>
            <pc:sldMk cId="1099162135" sldId="2147376194"/>
            <ac:spMk id="4" creationId="{9248C924-C944-FF7B-62DF-1CA5170D3727}"/>
          </ac:spMkLst>
        </pc:spChg>
        <pc:spChg chg="mod ord">
          <ac:chgData name="Alex Darvill - Education Safeguarding Adviser" userId="624883b4-1e9b-4e2d-9c7d-7cb1dff1ea78" providerId="ADAL" clId="{28978BC4-BF42-48FD-B43D-BC434E7DB733}" dt="2025-09-09T12:46:43.794" v="2249" actId="13244"/>
          <ac:spMkLst>
            <pc:docMk/>
            <pc:sldMk cId="1099162135" sldId="2147376194"/>
            <ac:spMk id="5" creationId="{402BCFD2-B912-A9AE-20BF-FE3226F083A7}"/>
          </ac:spMkLst>
        </pc:spChg>
        <pc:spChg chg="mod ord">
          <ac:chgData name="Alex Darvill - Education Safeguarding Adviser" userId="624883b4-1e9b-4e2d-9c7d-7cb1dff1ea78" providerId="ADAL" clId="{28978BC4-BF42-48FD-B43D-BC434E7DB733}" dt="2025-09-09T12:46:36.604" v="2245" actId="13244"/>
          <ac:spMkLst>
            <pc:docMk/>
            <pc:sldMk cId="1099162135" sldId="2147376194"/>
            <ac:spMk id="6" creationId="{209E2032-88D7-2D87-CE99-C9382BF42AD0}"/>
          </ac:spMkLst>
        </pc:spChg>
        <pc:spChg chg="add mod">
          <ac:chgData name="Alex Darvill - Education Safeguarding Adviser" userId="624883b4-1e9b-4e2d-9c7d-7cb1dff1ea78" providerId="ADAL" clId="{28978BC4-BF42-48FD-B43D-BC434E7DB733}" dt="2025-09-09T12:46:40.545" v="2247" actId="962"/>
          <ac:spMkLst>
            <pc:docMk/>
            <pc:sldMk cId="1099162135" sldId="2147376194"/>
            <ac:spMk id="10" creationId="{CE3010E0-4720-434A-87E7-EC1D0684EA57}"/>
          </ac:spMkLst>
        </pc:spChg>
      </pc:sldChg>
      <pc:sldChg chg="modSp mod ord modNotesTx">
        <pc:chgData name="Alex Darvill - Education Safeguarding Adviser" userId="624883b4-1e9b-4e2d-9c7d-7cb1dff1ea78" providerId="ADAL" clId="{28978BC4-BF42-48FD-B43D-BC434E7DB733}" dt="2025-09-09T12:45:15.141" v="2207" actId="33553"/>
        <pc:sldMkLst>
          <pc:docMk/>
          <pc:sldMk cId="866411669" sldId="2147479097"/>
        </pc:sldMkLst>
        <pc:spChg chg="mod">
          <ac:chgData name="Alex Darvill - Education Safeguarding Adviser" userId="624883b4-1e9b-4e2d-9c7d-7cb1dff1ea78" providerId="ADAL" clId="{28978BC4-BF42-48FD-B43D-BC434E7DB733}" dt="2025-09-09T12:45:15.141" v="2207" actId="33553"/>
          <ac:spMkLst>
            <pc:docMk/>
            <pc:sldMk cId="866411669" sldId="2147479097"/>
            <ac:spMk id="4" creationId="{916C6EEA-931E-0CD3-F565-B50D1437FE29}"/>
          </ac:spMkLst>
        </pc:spChg>
      </pc:sldChg>
      <pc:sldChg chg="addSp delSp modSp add mod ord">
        <pc:chgData name="Alex Darvill - Education Safeguarding Adviser" userId="624883b4-1e9b-4e2d-9c7d-7cb1dff1ea78" providerId="ADAL" clId="{28978BC4-BF42-48FD-B43D-BC434E7DB733}" dt="2025-09-09T12:46:12.379" v="2235" actId="962"/>
        <pc:sldMkLst>
          <pc:docMk/>
          <pc:sldMk cId="2619351296" sldId="2147479098"/>
        </pc:sldMkLst>
        <pc:spChg chg="add del mod">
          <ac:chgData name="Alex Darvill - Education Safeguarding Adviser" userId="624883b4-1e9b-4e2d-9c7d-7cb1dff1ea78" providerId="ADAL" clId="{28978BC4-BF42-48FD-B43D-BC434E7DB733}" dt="2025-09-09T12:46:09.082" v="2233" actId="962"/>
          <ac:spMkLst>
            <pc:docMk/>
            <pc:sldMk cId="2619351296" sldId="2147479098"/>
            <ac:spMk id="5" creationId="{E350156B-CE09-953E-D59A-58BC9014D7B9}"/>
          </ac:spMkLst>
        </pc:spChg>
        <pc:spChg chg="add mod">
          <ac:chgData name="Alex Darvill - Education Safeguarding Adviser" userId="624883b4-1e9b-4e2d-9c7d-7cb1dff1ea78" providerId="ADAL" clId="{28978BC4-BF42-48FD-B43D-BC434E7DB733}" dt="2025-09-09T12:46:12.379" v="2235" actId="962"/>
          <ac:spMkLst>
            <pc:docMk/>
            <pc:sldMk cId="2619351296" sldId="2147479098"/>
            <ac:spMk id="6" creationId="{9EB4A69C-2F46-08B2-0C94-5C6AE6C07E0F}"/>
          </ac:spMkLst>
        </pc:spChg>
        <pc:picChg chg="mod">
          <ac:chgData name="Alex Darvill - Education Safeguarding Adviser" userId="624883b4-1e9b-4e2d-9c7d-7cb1dff1ea78" providerId="ADAL" clId="{28978BC4-BF42-48FD-B43D-BC434E7DB733}" dt="2025-09-09T12:46:10.008" v="2234" actId="962"/>
          <ac:picMkLst>
            <pc:docMk/>
            <pc:sldMk cId="2619351296" sldId="2147479098"/>
            <ac:picMk id="3" creationId="{3E4F0287-578B-0C31-365F-D0E3D3DB2D25}"/>
          </ac:picMkLst>
        </pc:picChg>
        <pc:picChg chg="mod">
          <ac:chgData name="Alex Darvill - Education Safeguarding Adviser" userId="624883b4-1e9b-4e2d-9c7d-7cb1dff1ea78" providerId="ADAL" clId="{28978BC4-BF42-48FD-B43D-BC434E7DB733}" dt="2025-09-09T12:44:33.888" v="2195" actId="962"/>
          <ac:picMkLst>
            <pc:docMk/>
            <pc:sldMk cId="2619351296" sldId="2147479098"/>
            <ac:picMk id="4" creationId="{FDF5145E-A06C-B8D8-AF94-BB761C126379}"/>
          </ac:picMkLst>
        </pc:picChg>
      </pc:sldChg>
      <pc:sldChg chg="modSp new del mod">
        <pc:chgData name="Alex Darvill - Education Safeguarding Adviser" userId="624883b4-1e9b-4e2d-9c7d-7cb1dff1ea78" providerId="ADAL" clId="{28978BC4-BF42-48FD-B43D-BC434E7DB733}" dt="2025-08-20T12:11:16.617" v="1638" actId="47"/>
        <pc:sldMkLst>
          <pc:docMk/>
          <pc:sldMk cId="3054869011" sldId="2147479099"/>
        </pc:sldMkLst>
      </pc:sldChg>
      <pc:sldMasterChg chg="del delSldLayout">
        <pc:chgData name="Alex Darvill - Education Safeguarding Adviser" userId="624883b4-1e9b-4e2d-9c7d-7cb1dff1ea78" providerId="ADAL" clId="{28978BC4-BF42-48FD-B43D-BC434E7DB733}" dt="2025-08-19T13:40:26.961" v="345" actId="47"/>
        <pc:sldMasterMkLst>
          <pc:docMk/>
          <pc:sldMasterMk cId="2551490081" sldId="2147483686"/>
        </pc:sldMasterMkLst>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3921215811" sldId="2147483687"/>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2739094272" sldId="2147483688"/>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857909136" sldId="2147483689"/>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1789209763" sldId="2147483690"/>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2564744308" sldId="2147483691"/>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696501702" sldId="2147483692"/>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3568388869" sldId="2147483693"/>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586627675" sldId="2147483694"/>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858637358" sldId="2147483695"/>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4266783718" sldId="2147483696"/>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3364000655" sldId="2147483697"/>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903868589" sldId="2147483698"/>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635096589" sldId="2147483699"/>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659997632" sldId="2147483700"/>
          </pc:sldLayoutMkLst>
        </pc:sldLayoutChg>
      </pc:sldMasterChg>
      <pc:sldMasterChg chg="delSldLayout">
        <pc:chgData name="Alex Darvill - Education Safeguarding Adviser" userId="624883b4-1e9b-4e2d-9c7d-7cb1dff1ea78" providerId="ADAL" clId="{28978BC4-BF42-48FD-B43D-BC434E7DB733}" dt="2025-08-20T12:11:16.617" v="1638" actId="47"/>
        <pc:sldMasterMkLst>
          <pc:docMk/>
          <pc:sldMasterMk cId="3069784884" sldId="2147483686"/>
        </pc:sldMasterMkLst>
        <pc:sldLayoutChg chg="del">
          <pc:chgData name="Alex Darvill - Education Safeguarding Adviser" userId="624883b4-1e9b-4e2d-9c7d-7cb1dff1ea78" providerId="ADAL" clId="{28978BC4-BF42-48FD-B43D-BC434E7DB733}" dt="2025-08-20T12:11:16.617" v="1638" actId="47"/>
          <pc:sldLayoutMkLst>
            <pc:docMk/>
            <pc:sldMasterMk cId="3069784884" sldId="2147483686"/>
            <pc:sldLayoutMk cId="3059368171" sldId="2147483703"/>
          </pc:sldLayoutMkLst>
        </pc:sldLayoutChg>
      </pc:sldMasterChg>
      <pc:sldMasterChg chg="del delSldLayout">
        <pc:chgData name="Alex Darvill - Education Safeguarding Adviser" userId="624883b4-1e9b-4e2d-9c7d-7cb1dff1ea78" providerId="ADAL" clId="{28978BC4-BF42-48FD-B43D-BC434E7DB733}" dt="2025-08-20T11:45:32.891" v="1319" actId="47"/>
        <pc:sldMasterMkLst>
          <pc:docMk/>
          <pc:sldMasterMk cId="1716178558" sldId="2147483706"/>
        </pc:sldMasterMkLst>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2818077087" sldId="2147483707"/>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1482759815" sldId="2147483708"/>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374115715" sldId="2147483709"/>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674848138" sldId="2147483710"/>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95476822" sldId="2147483711"/>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4042409100" sldId="2147483712"/>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2917403207" sldId="2147483713"/>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670610494" sldId="2147483714"/>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1415226334" sldId="2147483715"/>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63425863" sldId="2147483716"/>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1928344783" sldId="2147483717"/>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846998005" sldId="2147483718"/>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943685315" sldId="2147483719"/>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2470057755" sldId="2147483720"/>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752180572" sldId="2147483721"/>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748799684" sldId="2147483722"/>
          </pc:sldLayoutMkLst>
        </pc:sldLayoutChg>
      </pc:sldMasterChg>
    </pc:docChg>
  </pc:docChgLst>
  <pc:docChgLst>
    <pc:chgData name="Derai Lewis-Jones - Education Safeguarding Adviser" userId="e42ab23b-38cc-4f4c-b1a6-bab32ee76465" providerId="ADAL" clId="{D771830B-985D-4420-BAFD-943F6E2178FA}"/>
    <pc:docChg chg="undo custSel modSld">
      <pc:chgData name="Derai Lewis-Jones - Education Safeguarding Adviser" userId="e42ab23b-38cc-4f4c-b1a6-bab32ee76465" providerId="ADAL" clId="{D771830B-985D-4420-BAFD-943F6E2178FA}" dt="2025-08-20T10:50:45.190" v="529" actId="20577"/>
      <pc:docMkLst>
        <pc:docMk/>
      </pc:docMkLst>
      <pc:sldChg chg="addSp delSp modSp mod modNotesTx">
        <pc:chgData name="Derai Lewis-Jones - Education Safeguarding Adviser" userId="e42ab23b-38cc-4f4c-b1a6-bab32ee76465" providerId="ADAL" clId="{D771830B-985D-4420-BAFD-943F6E2178FA}" dt="2025-08-20T10:50:45.190" v="529" actId="20577"/>
        <pc:sldMkLst>
          <pc:docMk/>
          <pc:sldMk cId="866411669" sldId="2147479097"/>
        </pc:sldMkLst>
        <pc:spChg chg="add mod">
          <ac:chgData name="Derai Lewis-Jones - Education Safeguarding Adviser" userId="e42ab23b-38cc-4f4c-b1a6-bab32ee76465" providerId="ADAL" clId="{D771830B-985D-4420-BAFD-943F6E2178FA}" dt="2025-08-20T10:49:54.985" v="527" actId="2711"/>
          <ac:spMkLst>
            <pc:docMk/>
            <pc:sldMk cId="866411669" sldId="2147479097"/>
            <ac:spMk id="3" creationId="{1F233526-3C49-6BE6-5349-7E776416EFCF}"/>
          </ac:spMkLst>
        </pc:spChg>
        <pc:spChg chg="mod">
          <ac:chgData name="Derai Lewis-Jones - Education Safeguarding Adviser" userId="e42ab23b-38cc-4f4c-b1a6-bab32ee76465" providerId="ADAL" clId="{D771830B-985D-4420-BAFD-943F6E2178FA}" dt="2025-08-20T10:49:34.874" v="524" actId="14100"/>
          <ac:spMkLst>
            <pc:docMk/>
            <pc:sldMk cId="866411669" sldId="2147479097"/>
            <ac:spMk id="4" creationId="{916C6EEA-931E-0CD3-F565-B50D1437FE29}"/>
          </ac:spMkLst>
        </pc:spChg>
        <pc:spChg chg="mod">
          <ac:chgData name="Derai Lewis-Jones - Education Safeguarding Adviser" userId="e42ab23b-38cc-4f4c-b1a6-bab32ee76465" providerId="ADAL" clId="{D771830B-985D-4420-BAFD-943F6E2178FA}" dt="2025-08-20T10:49:44.881" v="526" actId="14100"/>
          <ac:spMkLst>
            <pc:docMk/>
            <pc:sldMk cId="866411669" sldId="2147479097"/>
            <ac:spMk id="5" creationId="{0C6D8ABD-CD9A-4776-C8DE-05B6FABEE7C1}"/>
          </ac:spMkLst>
        </pc:spChg>
      </pc:sldChg>
    </pc:docChg>
  </pc:docChgLst>
  <pc:docChgLst>
    <pc:chgData name="Jo Barclay - Head of Education Safeguarding and Wellbeing" userId="4a6f2e24-405c-4716-a5ae-a9075bb06ad2" providerId="ADAL" clId="{24CFF783-D0E2-46C4-ABF2-37F7AE7212B4}"/>
    <pc:docChg chg="undo custSel delSld modSld">
      <pc:chgData name="Jo Barclay - Head of Education Safeguarding and Wellbeing" userId="4a6f2e24-405c-4716-a5ae-a9075bb06ad2" providerId="ADAL" clId="{24CFF783-D0E2-46C4-ABF2-37F7AE7212B4}" dt="2025-08-20T12:41:25.444" v="1706" actId="6549"/>
      <pc:docMkLst>
        <pc:docMk/>
      </pc:docMkLst>
      <pc:sldChg chg="modSp mod">
        <pc:chgData name="Jo Barclay - Head of Education Safeguarding and Wellbeing" userId="4a6f2e24-405c-4716-a5ae-a9075bb06ad2" providerId="ADAL" clId="{24CFF783-D0E2-46C4-ABF2-37F7AE7212B4}" dt="2025-08-20T10:28:59.265" v="20" actId="20577"/>
        <pc:sldMkLst>
          <pc:docMk/>
          <pc:sldMk cId="393779963" sldId="261"/>
        </pc:sldMkLst>
        <pc:spChg chg="mod">
          <ac:chgData name="Jo Barclay - Head of Education Safeguarding and Wellbeing" userId="4a6f2e24-405c-4716-a5ae-a9075bb06ad2" providerId="ADAL" clId="{24CFF783-D0E2-46C4-ABF2-37F7AE7212B4}" dt="2025-08-20T10:27:47.634" v="0" actId="2711"/>
          <ac:spMkLst>
            <pc:docMk/>
            <pc:sldMk cId="393779963" sldId="261"/>
            <ac:spMk id="2" creationId="{AB520543-2668-2B31-31A2-DFDD593CB794}"/>
          </ac:spMkLst>
        </pc:spChg>
        <pc:spChg chg="mod">
          <ac:chgData name="Jo Barclay - Head of Education Safeguarding and Wellbeing" userId="4a6f2e24-405c-4716-a5ae-a9075bb06ad2" providerId="ADAL" clId="{24CFF783-D0E2-46C4-ABF2-37F7AE7212B4}" dt="2025-08-20T10:28:59.265" v="20" actId="20577"/>
          <ac:spMkLst>
            <pc:docMk/>
            <pc:sldMk cId="393779963" sldId="261"/>
            <ac:spMk id="3" creationId="{AA235D10-7B94-BD9D-BE74-BBB9F64D14D5}"/>
          </ac:spMkLst>
        </pc:spChg>
        <pc:spChg chg="mod">
          <ac:chgData name="Jo Barclay - Head of Education Safeguarding and Wellbeing" userId="4a6f2e24-405c-4716-a5ae-a9075bb06ad2" providerId="ADAL" clId="{24CFF783-D0E2-46C4-ABF2-37F7AE7212B4}" dt="2025-08-20T10:28:01.923" v="2" actId="2711"/>
          <ac:spMkLst>
            <pc:docMk/>
            <pc:sldMk cId="393779963" sldId="261"/>
            <ac:spMk id="5" creationId="{668588DB-C653-78D9-D0D2-60CD53C508FE}"/>
          </ac:spMkLst>
        </pc:spChg>
      </pc:sldChg>
      <pc:sldChg chg="modSp mod modNotesTx">
        <pc:chgData name="Jo Barclay - Head of Education Safeguarding and Wellbeing" userId="4a6f2e24-405c-4716-a5ae-a9075bb06ad2" providerId="ADAL" clId="{24CFF783-D0E2-46C4-ABF2-37F7AE7212B4}" dt="2025-08-20T12:10:13.061" v="469" actId="6549"/>
        <pc:sldMkLst>
          <pc:docMk/>
          <pc:sldMk cId="2483890056" sldId="269"/>
        </pc:sldMkLst>
        <pc:spChg chg="mod">
          <ac:chgData name="Jo Barclay - Head of Education Safeguarding and Wellbeing" userId="4a6f2e24-405c-4716-a5ae-a9075bb06ad2" providerId="ADAL" clId="{24CFF783-D0E2-46C4-ABF2-37F7AE7212B4}" dt="2025-08-20T12:07:06.165" v="465" actId="948"/>
          <ac:spMkLst>
            <pc:docMk/>
            <pc:sldMk cId="2483890056" sldId="269"/>
            <ac:spMk id="3" creationId="{7183E777-57C9-5BA6-0723-1711ACBA7CFE}"/>
          </ac:spMkLst>
        </pc:spChg>
      </pc:sldChg>
      <pc:sldChg chg="modSp mod">
        <pc:chgData name="Jo Barclay - Head of Education Safeguarding and Wellbeing" userId="4a6f2e24-405c-4716-a5ae-a9075bb06ad2" providerId="ADAL" clId="{24CFF783-D0E2-46C4-ABF2-37F7AE7212B4}" dt="2025-08-20T12:34:08.903" v="1339" actId="20577"/>
        <pc:sldMkLst>
          <pc:docMk/>
          <pc:sldMk cId="2444680049" sldId="270"/>
        </pc:sldMkLst>
        <pc:spChg chg="mod">
          <ac:chgData name="Jo Barclay - Head of Education Safeguarding and Wellbeing" userId="4a6f2e24-405c-4716-a5ae-a9075bb06ad2" providerId="ADAL" clId="{24CFF783-D0E2-46C4-ABF2-37F7AE7212B4}" dt="2025-08-20T12:34:08.903" v="1339" actId="20577"/>
          <ac:spMkLst>
            <pc:docMk/>
            <pc:sldMk cId="2444680049" sldId="270"/>
            <ac:spMk id="6" creationId="{3BD1A842-1709-997F-1715-E3E211B33662}"/>
          </ac:spMkLst>
        </pc:spChg>
      </pc:sldChg>
      <pc:sldChg chg="modSp mod">
        <pc:chgData name="Jo Barclay - Head of Education Safeguarding and Wellbeing" userId="4a6f2e24-405c-4716-a5ae-a9075bb06ad2" providerId="ADAL" clId="{24CFF783-D0E2-46C4-ABF2-37F7AE7212B4}" dt="2025-08-20T10:29:27.778" v="22" actId="20577"/>
        <pc:sldMkLst>
          <pc:docMk/>
          <pc:sldMk cId="1033181276" sldId="274"/>
        </pc:sldMkLst>
        <pc:spChg chg="mod">
          <ac:chgData name="Jo Barclay - Head of Education Safeguarding and Wellbeing" userId="4a6f2e24-405c-4716-a5ae-a9075bb06ad2" providerId="ADAL" clId="{24CFF783-D0E2-46C4-ABF2-37F7AE7212B4}" dt="2025-08-20T10:29:27.778" v="22" actId="20577"/>
          <ac:spMkLst>
            <pc:docMk/>
            <pc:sldMk cId="1033181276" sldId="274"/>
            <ac:spMk id="5" creationId="{99E84C93-471C-0DD3-167D-1CF16ED19A6C}"/>
          </ac:spMkLst>
        </pc:spChg>
      </pc:sldChg>
      <pc:sldChg chg="modSp mod">
        <pc:chgData name="Jo Barclay - Head of Education Safeguarding and Wellbeing" userId="4a6f2e24-405c-4716-a5ae-a9075bb06ad2" providerId="ADAL" clId="{24CFF783-D0E2-46C4-ABF2-37F7AE7212B4}" dt="2025-08-20T10:29:59.889" v="25" actId="14100"/>
        <pc:sldMkLst>
          <pc:docMk/>
          <pc:sldMk cId="642355842" sldId="275"/>
        </pc:sldMkLst>
        <pc:spChg chg="mod">
          <ac:chgData name="Jo Barclay - Head of Education Safeguarding and Wellbeing" userId="4a6f2e24-405c-4716-a5ae-a9075bb06ad2" providerId="ADAL" clId="{24CFF783-D0E2-46C4-ABF2-37F7AE7212B4}" dt="2025-08-20T10:29:59.889" v="25" actId="14100"/>
          <ac:spMkLst>
            <pc:docMk/>
            <pc:sldMk cId="642355842" sldId="275"/>
            <ac:spMk id="3" creationId="{AA235D10-7B94-BD9D-BE74-BBB9F64D14D5}"/>
          </ac:spMkLst>
        </pc:spChg>
      </pc:sldChg>
      <pc:sldChg chg="modSp mod">
        <pc:chgData name="Jo Barclay - Head of Education Safeguarding and Wellbeing" userId="4a6f2e24-405c-4716-a5ae-a9075bb06ad2" providerId="ADAL" clId="{24CFF783-D0E2-46C4-ABF2-37F7AE7212B4}" dt="2025-08-20T12:34:45.646" v="1340" actId="20577"/>
        <pc:sldMkLst>
          <pc:docMk/>
          <pc:sldMk cId="1327630193" sldId="281"/>
        </pc:sldMkLst>
        <pc:spChg chg="mod">
          <ac:chgData name="Jo Barclay - Head of Education Safeguarding and Wellbeing" userId="4a6f2e24-405c-4716-a5ae-a9075bb06ad2" providerId="ADAL" clId="{24CFF783-D0E2-46C4-ABF2-37F7AE7212B4}" dt="2025-08-20T10:30:20.797" v="33" actId="20577"/>
          <ac:spMkLst>
            <pc:docMk/>
            <pc:sldMk cId="1327630193" sldId="281"/>
            <ac:spMk id="8" creationId="{2354B042-05B3-DA9E-60A7-CD44BB04A6E2}"/>
          </ac:spMkLst>
        </pc:spChg>
        <pc:spChg chg="mod">
          <ac:chgData name="Jo Barclay - Head of Education Safeguarding and Wellbeing" userId="4a6f2e24-405c-4716-a5ae-a9075bb06ad2" providerId="ADAL" clId="{24CFF783-D0E2-46C4-ABF2-37F7AE7212B4}" dt="2025-08-20T12:34:45.646" v="1340" actId="20577"/>
          <ac:spMkLst>
            <pc:docMk/>
            <pc:sldMk cId="1327630193" sldId="281"/>
            <ac:spMk id="10" creationId="{D02C6CD3-8439-BC00-D386-C9EB58EFC455}"/>
          </ac:spMkLst>
        </pc:spChg>
      </pc:sldChg>
      <pc:sldChg chg="modSp mod">
        <pc:chgData name="Jo Barclay - Head of Education Safeguarding and Wellbeing" userId="4a6f2e24-405c-4716-a5ae-a9075bb06ad2" providerId="ADAL" clId="{24CFF783-D0E2-46C4-ABF2-37F7AE7212B4}" dt="2025-08-20T12:11:17.052" v="471" actId="1076"/>
        <pc:sldMkLst>
          <pc:docMk/>
          <pc:sldMk cId="1132936464" sldId="282"/>
        </pc:sldMkLst>
        <pc:spChg chg="mod">
          <ac:chgData name="Jo Barclay - Head of Education Safeguarding and Wellbeing" userId="4a6f2e24-405c-4716-a5ae-a9075bb06ad2" providerId="ADAL" clId="{24CFF783-D0E2-46C4-ABF2-37F7AE7212B4}" dt="2025-08-20T12:11:17.052" v="471" actId="1076"/>
          <ac:spMkLst>
            <pc:docMk/>
            <pc:sldMk cId="1132936464" sldId="282"/>
            <ac:spMk id="5" creationId="{668588DB-C653-78D9-D0D2-60CD53C508FE}"/>
          </ac:spMkLst>
        </pc:spChg>
      </pc:sldChg>
      <pc:sldChg chg="modSp mod">
        <pc:chgData name="Jo Barclay - Head of Education Safeguarding and Wellbeing" userId="4a6f2e24-405c-4716-a5ae-a9075bb06ad2" providerId="ADAL" clId="{24CFF783-D0E2-46C4-ABF2-37F7AE7212B4}" dt="2025-08-20T12:22:55.991" v="946" actId="20577"/>
        <pc:sldMkLst>
          <pc:docMk/>
          <pc:sldMk cId="721353241" sldId="283"/>
        </pc:sldMkLst>
        <pc:spChg chg="mod">
          <ac:chgData name="Jo Barclay - Head of Education Safeguarding and Wellbeing" userId="4a6f2e24-405c-4716-a5ae-a9075bb06ad2" providerId="ADAL" clId="{24CFF783-D0E2-46C4-ABF2-37F7AE7212B4}" dt="2025-08-20T12:21:15.166" v="771" actId="20577"/>
          <ac:spMkLst>
            <pc:docMk/>
            <pc:sldMk cId="721353241" sldId="283"/>
            <ac:spMk id="2" creationId="{AB520543-2668-2B31-31A2-DFDD593CB794}"/>
          </ac:spMkLst>
        </pc:spChg>
        <pc:spChg chg="mod">
          <ac:chgData name="Jo Barclay - Head of Education Safeguarding and Wellbeing" userId="4a6f2e24-405c-4716-a5ae-a9075bb06ad2" providerId="ADAL" clId="{24CFF783-D0E2-46C4-ABF2-37F7AE7212B4}" dt="2025-08-20T12:22:55.991" v="946" actId="20577"/>
          <ac:spMkLst>
            <pc:docMk/>
            <pc:sldMk cId="721353241" sldId="283"/>
            <ac:spMk id="3" creationId="{AA235D10-7B94-BD9D-BE74-BBB9F64D14D5}"/>
          </ac:spMkLst>
        </pc:spChg>
        <pc:spChg chg="mod">
          <ac:chgData name="Jo Barclay - Head of Education Safeguarding and Wellbeing" userId="4a6f2e24-405c-4716-a5ae-a9075bb06ad2" providerId="ADAL" clId="{24CFF783-D0E2-46C4-ABF2-37F7AE7212B4}" dt="2025-08-20T12:20:53.949" v="751" actId="1076"/>
          <ac:spMkLst>
            <pc:docMk/>
            <pc:sldMk cId="721353241" sldId="283"/>
            <ac:spMk id="7" creationId="{515C77FC-DF23-44A2-BE1B-751333AD4959}"/>
          </ac:spMkLst>
        </pc:spChg>
      </pc:sldChg>
      <pc:sldChg chg="modSp mod modNotesTx">
        <pc:chgData name="Jo Barclay - Head of Education Safeguarding and Wellbeing" userId="4a6f2e24-405c-4716-a5ae-a9075bb06ad2" providerId="ADAL" clId="{24CFF783-D0E2-46C4-ABF2-37F7AE7212B4}" dt="2025-08-20T12:41:25.444" v="1706" actId="6549"/>
        <pc:sldMkLst>
          <pc:docMk/>
          <pc:sldMk cId="3364563779" sldId="285"/>
        </pc:sldMkLst>
        <pc:spChg chg="mod">
          <ac:chgData name="Jo Barclay - Head of Education Safeguarding and Wellbeing" userId="4a6f2e24-405c-4716-a5ae-a9075bb06ad2" providerId="ADAL" clId="{24CFF783-D0E2-46C4-ABF2-37F7AE7212B4}" dt="2025-08-20T12:37:14.776" v="1401" actId="20577"/>
          <ac:spMkLst>
            <pc:docMk/>
            <pc:sldMk cId="3364563779" sldId="285"/>
            <ac:spMk id="2" creationId="{AB520543-2668-2B31-31A2-DFDD593CB794}"/>
          </ac:spMkLst>
        </pc:spChg>
        <pc:spChg chg="mod">
          <ac:chgData name="Jo Barclay - Head of Education Safeguarding and Wellbeing" userId="4a6f2e24-405c-4716-a5ae-a9075bb06ad2" providerId="ADAL" clId="{24CFF783-D0E2-46C4-ABF2-37F7AE7212B4}" dt="2025-08-20T12:39:31.968" v="1537" actId="20577"/>
          <ac:spMkLst>
            <pc:docMk/>
            <pc:sldMk cId="3364563779" sldId="285"/>
            <ac:spMk id="3" creationId="{AA235D10-7B94-BD9D-BE74-BBB9F64D14D5}"/>
          </ac:spMkLst>
        </pc:spChg>
      </pc:sldChg>
      <pc:sldChg chg="modSp del mod modNotesTx">
        <pc:chgData name="Jo Barclay - Head of Education Safeguarding and Wellbeing" userId="4a6f2e24-405c-4716-a5ae-a9075bb06ad2" providerId="ADAL" clId="{24CFF783-D0E2-46C4-ABF2-37F7AE7212B4}" dt="2025-08-20T12:26:08.973" v="1040" actId="47"/>
        <pc:sldMkLst>
          <pc:docMk/>
          <pc:sldMk cId="523503719" sldId="286"/>
        </pc:sldMkLst>
      </pc:sldChg>
      <pc:sldChg chg="modSp mod">
        <pc:chgData name="Jo Barclay - Head of Education Safeguarding and Wellbeing" userId="4a6f2e24-405c-4716-a5ae-a9075bb06ad2" providerId="ADAL" clId="{24CFF783-D0E2-46C4-ABF2-37F7AE7212B4}" dt="2025-08-20T12:36:27.345" v="1394" actId="20577"/>
        <pc:sldMkLst>
          <pc:docMk/>
          <pc:sldMk cId="614543364" sldId="287"/>
        </pc:sldMkLst>
        <pc:spChg chg="mod">
          <ac:chgData name="Jo Barclay - Head of Education Safeguarding and Wellbeing" userId="4a6f2e24-405c-4716-a5ae-a9075bb06ad2" providerId="ADAL" clId="{24CFF783-D0E2-46C4-ABF2-37F7AE7212B4}" dt="2025-08-20T12:36:27.345" v="1394" actId="20577"/>
          <ac:spMkLst>
            <pc:docMk/>
            <pc:sldMk cId="614543364" sldId="287"/>
            <ac:spMk id="2" creationId="{AB520543-2668-2B31-31A2-DFDD593CB794}"/>
          </ac:spMkLst>
        </pc:spChg>
      </pc:sldChg>
      <pc:sldChg chg="modSp del mod">
        <pc:chgData name="Jo Barclay - Head of Education Safeguarding and Wellbeing" userId="4a6f2e24-405c-4716-a5ae-a9075bb06ad2" providerId="ADAL" clId="{24CFF783-D0E2-46C4-ABF2-37F7AE7212B4}" dt="2025-08-20T12:10:02.515" v="468" actId="47"/>
        <pc:sldMkLst>
          <pc:docMk/>
          <pc:sldMk cId="391451932" sldId="288"/>
        </pc:sldMkLst>
      </pc:sldChg>
      <pc:sldChg chg="modSp mod">
        <pc:chgData name="Jo Barclay - Head of Education Safeguarding and Wellbeing" userId="4a6f2e24-405c-4716-a5ae-a9075bb06ad2" providerId="ADAL" clId="{24CFF783-D0E2-46C4-ABF2-37F7AE7212B4}" dt="2025-08-20T12:26:59.617" v="1082" actId="207"/>
        <pc:sldMkLst>
          <pc:docMk/>
          <pc:sldMk cId="3785176847" sldId="293"/>
        </pc:sldMkLst>
        <pc:spChg chg="mod">
          <ac:chgData name="Jo Barclay - Head of Education Safeguarding and Wellbeing" userId="4a6f2e24-405c-4716-a5ae-a9075bb06ad2" providerId="ADAL" clId="{24CFF783-D0E2-46C4-ABF2-37F7AE7212B4}" dt="2025-08-20T12:26:59.617" v="1082" actId="207"/>
          <ac:spMkLst>
            <pc:docMk/>
            <pc:sldMk cId="3785176847" sldId="293"/>
            <ac:spMk id="21" creationId="{980DB247-5205-0281-EF71-F1DEBE58D411}"/>
          </ac:spMkLst>
        </pc:spChg>
      </pc:sldChg>
      <pc:sldChg chg="modSp mod">
        <pc:chgData name="Jo Barclay - Head of Education Safeguarding and Wellbeing" userId="4a6f2e24-405c-4716-a5ae-a9075bb06ad2" providerId="ADAL" clId="{24CFF783-D0E2-46C4-ABF2-37F7AE7212B4}" dt="2025-08-20T12:32:19.087" v="1320" actId="21"/>
        <pc:sldMkLst>
          <pc:docMk/>
          <pc:sldMk cId="323969112" sldId="294"/>
        </pc:sldMkLst>
        <pc:spChg chg="mod">
          <ac:chgData name="Jo Barclay - Head of Education Safeguarding and Wellbeing" userId="4a6f2e24-405c-4716-a5ae-a9075bb06ad2" providerId="ADAL" clId="{24CFF783-D0E2-46C4-ABF2-37F7AE7212B4}" dt="2025-08-20T12:32:19.087" v="1320" actId="21"/>
          <ac:spMkLst>
            <pc:docMk/>
            <pc:sldMk cId="323969112" sldId="294"/>
            <ac:spMk id="6" creationId="{2717CA88-AB60-A944-89AE-0229F12D2214}"/>
          </ac:spMkLst>
        </pc:spChg>
      </pc:sldChg>
      <pc:sldChg chg="modSp mod">
        <pc:chgData name="Jo Barclay - Head of Education Safeguarding and Wellbeing" userId="4a6f2e24-405c-4716-a5ae-a9075bb06ad2" providerId="ADAL" clId="{24CFF783-D0E2-46C4-ABF2-37F7AE7212B4}" dt="2025-08-20T10:46:16.127" v="446" actId="14100"/>
        <pc:sldMkLst>
          <pc:docMk/>
          <pc:sldMk cId="364629199" sldId="3474"/>
        </pc:sldMkLst>
      </pc:sldChg>
      <pc:sldChg chg="modSp mod">
        <pc:chgData name="Jo Barclay - Head of Education Safeguarding and Wellbeing" userId="4a6f2e24-405c-4716-a5ae-a9075bb06ad2" providerId="ADAL" clId="{24CFF783-D0E2-46C4-ABF2-37F7AE7212B4}" dt="2025-08-20T10:45:02.426" v="436" actId="20577"/>
        <pc:sldMkLst>
          <pc:docMk/>
          <pc:sldMk cId="587982079" sldId="2147376180"/>
        </pc:sldMkLst>
        <pc:spChg chg="mod">
          <ac:chgData name="Jo Barclay - Head of Education Safeguarding and Wellbeing" userId="4a6f2e24-405c-4716-a5ae-a9075bb06ad2" providerId="ADAL" clId="{24CFF783-D0E2-46C4-ABF2-37F7AE7212B4}" dt="2025-08-20T10:45:02.426" v="436" actId="20577"/>
          <ac:spMkLst>
            <pc:docMk/>
            <pc:sldMk cId="587982079" sldId="2147376180"/>
            <ac:spMk id="2" creationId="{AD67AC21-1892-3CD9-4CF3-A610081DDF50}"/>
          </ac:spMkLst>
        </pc:spChg>
      </pc:sldChg>
      <pc:sldChg chg="del">
        <pc:chgData name="Jo Barclay - Head of Education Safeguarding and Wellbeing" userId="4a6f2e24-405c-4716-a5ae-a9075bb06ad2" providerId="ADAL" clId="{24CFF783-D0E2-46C4-ABF2-37F7AE7212B4}" dt="2025-08-20T12:37:10.120" v="1395" actId="47"/>
        <pc:sldMkLst>
          <pc:docMk/>
          <pc:sldMk cId="3990276840" sldId="2147376181"/>
        </pc:sldMkLst>
      </pc:sldChg>
      <pc:sldChg chg="modSp mod">
        <pc:chgData name="Jo Barclay - Head of Education Safeguarding and Wellbeing" userId="4a6f2e24-405c-4716-a5ae-a9075bb06ad2" providerId="ADAL" clId="{24CFF783-D0E2-46C4-ABF2-37F7AE7212B4}" dt="2025-08-20T10:46:59.385" v="462" actId="20577"/>
        <pc:sldMkLst>
          <pc:docMk/>
          <pc:sldMk cId="3573668864" sldId="2147376184"/>
        </pc:sldMkLst>
        <pc:spChg chg="mod">
          <ac:chgData name="Jo Barclay - Head of Education Safeguarding and Wellbeing" userId="4a6f2e24-405c-4716-a5ae-a9075bb06ad2" providerId="ADAL" clId="{24CFF783-D0E2-46C4-ABF2-37F7AE7212B4}" dt="2025-08-20T10:46:59.385" v="462" actId="20577"/>
          <ac:spMkLst>
            <pc:docMk/>
            <pc:sldMk cId="3573668864" sldId="2147376184"/>
            <ac:spMk id="3" creationId="{FC07CEA7-28FB-40E8-6B45-EA3F835D85B6}"/>
          </ac:spMkLst>
        </pc:spChg>
      </pc:sldChg>
      <pc:sldChg chg="modSp mod modNotesTx">
        <pc:chgData name="Jo Barclay - Head of Education Safeguarding and Wellbeing" userId="4a6f2e24-405c-4716-a5ae-a9075bb06ad2" providerId="ADAL" clId="{24CFF783-D0E2-46C4-ABF2-37F7AE7212B4}" dt="2025-08-20T12:35:42.111" v="1342" actId="2711"/>
        <pc:sldMkLst>
          <pc:docMk/>
          <pc:sldMk cId="1099162135" sldId="2147376194"/>
        </pc:sldMkLst>
        <pc:spChg chg="mod">
          <ac:chgData name="Jo Barclay - Head of Education Safeguarding and Wellbeing" userId="4a6f2e24-405c-4716-a5ae-a9075bb06ad2" providerId="ADAL" clId="{24CFF783-D0E2-46C4-ABF2-37F7AE7212B4}" dt="2025-08-20T12:35:42.111" v="1342" actId="2711"/>
          <ac:spMkLst>
            <pc:docMk/>
            <pc:sldMk cId="1099162135" sldId="2147376194"/>
            <ac:spMk id="4" creationId="{9248C924-C944-FF7B-62DF-1CA5170D3727}"/>
          </ac:spMkLst>
        </pc:spChg>
        <pc:spChg chg="mod">
          <ac:chgData name="Jo Barclay - Head of Education Safeguarding and Wellbeing" userId="4a6f2e24-405c-4716-a5ae-a9075bb06ad2" providerId="ADAL" clId="{24CFF783-D0E2-46C4-ABF2-37F7AE7212B4}" dt="2025-08-20T10:39:21.716" v="103" actId="14100"/>
          <ac:spMkLst>
            <pc:docMk/>
            <pc:sldMk cId="1099162135" sldId="2147376194"/>
            <ac:spMk id="5" creationId="{402BCFD2-B912-A9AE-20BF-FE3226F083A7}"/>
          </ac:spMkLst>
        </pc:spChg>
        <pc:spChg chg="mod">
          <ac:chgData name="Jo Barclay - Head of Education Safeguarding and Wellbeing" userId="4a6f2e24-405c-4716-a5ae-a9075bb06ad2" providerId="ADAL" clId="{24CFF783-D0E2-46C4-ABF2-37F7AE7212B4}" dt="2025-08-20T12:35:31.955" v="1341" actId="2711"/>
          <ac:spMkLst>
            <pc:docMk/>
            <pc:sldMk cId="1099162135" sldId="2147376194"/>
            <ac:spMk id="6" creationId="{209E2032-88D7-2D87-CE99-C9382BF42AD0}"/>
          </ac:spMkLst>
        </pc:spChg>
      </pc:sldChg>
      <pc:sldChg chg="addSp modSp mod">
        <pc:chgData name="Jo Barclay - Head of Education Safeguarding and Wellbeing" userId="4a6f2e24-405c-4716-a5ae-a9075bb06ad2" providerId="ADAL" clId="{24CFF783-D0E2-46C4-ABF2-37F7AE7212B4}" dt="2025-08-20T12:08:01.163" v="466" actId="114"/>
        <pc:sldMkLst>
          <pc:docMk/>
          <pc:sldMk cId="866411669" sldId="2147479097"/>
        </pc:sldMkLst>
        <pc:spChg chg="mod">
          <ac:chgData name="Jo Barclay - Head of Education Safeguarding and Wellbeing" userId="4a6f2e24-405c-4716-a5ae-a9075bb06ad2" providerId="ADAL" clId="{24CFF783-D0E2-46C4-ABF2-37F7AE7212B4}" dt="2025-08-20T12:08:01.163" v="466" actId="114"/>
          <ac:spMkLst>
            <pc:docMk/>
            <pc:sldMk cId="866411669" sldId="2147479097"/>
            <ac:spMk id="3" creationId="{1F233526-3C49-6BE6-5349-7E776416EFCF}"/>
          </ac:spMkLst>
        </pc:spChg>
        <pc:spChg chg="mod">
          <ac:chgData name="Jo Barclay - Head of Education Safeguarding and Wellbeing" userId="4a6f2e24-405c-4716-a5ae-a9075bb06ad2" providerId="ADAL" clId="{24CFF783-D0E2-46C4-ABF2-37F7AE7212B4}" dt="2025-08-20T10:33:06.744" v="39" actId="21"/>
          <ac:spMkLst>
            <pc:docMk/>
            <pc:sldMk cId="866411669" sldId="2147479097"/>
            <ac:spMk id="4" creationId="{916C6EEA-931E-0CD3-F565-B50D1437FE29}"/>
          </ac:spMkLst>
        </pc:spChg>
        <pc:spChg chg="mod">
          <ac:chgData name="Jo Barclay - Head of Education Safeguarding and Wellbeing" userId="4a6f2e24-405c-4716-a5ae-a9075bb06ad2" providerId="ADAL" clId="{24CFF783-D0E2-46C4-ABF2-37F7AE7212B4}" dt="2025-08-20T10:37:38.247" v="95" actId="20577"/>
          <ac:spMkLst>
            <pc:docMk/>
            <pc:sldMk cId="866411669" sldId="2147479097"/>
            <ac:spMk id="5" creationId="{0C6D8ABD-CD9A-4776-C8DE-05B6FABEE7C1}"/>
          </ac:spMkLst>
        </pc:spChg>
      </pc:sldChg>
      <pc:sldChg chg="modSp mod">
        <pc:chgData name="Jo Barclay - Head of Education Safeguarding and Wellbeing" userId="4a6f2e24-405c-4716-a5ae-a9075bb06ad2" providerId="ADAL" clId="{24CFF783-D0E2-46C4-ABF2-37F7AE7212B4}" dt="2025-08-20T10:31:09.772" v="35" actId="14100"/>
        <pc:sldMkLst>
          <pc:docMk/>
          <pc:sldMk cId="2619351296" sldId="2147479098"/>
        </pc:sldMkLst>
        <pc:spChg chg="mod">
          <ac:chgData name="Jo Barclay - Head of Education Safeguarding and Wellbeing" userId="4a6f2e24-405c-4716-a5ae-a9075bb06ad2" providerId="ADAL" clId="{24CFF783-D0E2-46C4-ABF2-37F7AE7212B4}" dt="2025-08-20T10:31:09.772" v="35" actId="14100"/>
          <ac:spMkLst>
            <pc:docMk/>
            <pc:sldMk cId="2619351296" sldId="2147479098"/>
            <ac:spMk id="5" creationId="{E350156B-CE09-953E-D59A-58BC9014D7B9}"/>
          </ac:spMkLst>
        </pc:spChg>
        <pc:spChg chg="mod">
          <ac:chgData name="Jo Barclay - Head of Education Safeguarding and Wellbeing" userId="4a6f2e24-405c-4716-a5ae-a9075bb06ad2" providerId="ADAL" clId="{24CFF783-D0E2-46C4-ABF2-37F7AE7212B4}" dt="2025-08-20T10:30:53.769" v="34" actId="14100"/>
          <ac:spMkLst>
            <pc:docMk/>
            <pc:sldMk cId="2619351296" sldId="2147479098"/>
            <ac:spMk id="6" creationId="{9EB4A69C-2F46-08B2-0C94-5C6AE6C07E0F}"/>
          </ac:spMkLst>
        </pc:spChg>
      </pc:sldChg>
    </pc:docChg>
  </pc:docChgLst>
  <pc:docChgLst>
    <pc:chgData name="Matthew Lewis - Education Safeguarding Adviser" userId="c2a967a7-5af9-48e2-bbc3-c155c6344378" providerId="ADAL" clId="{E68D9A1F-62A1-4F7B-80D3-6584F33C8777}"/>
    <pc:docChg chg="undo custSel modSld">
      <pc:chgData name="Matthew Lewis - Education Safeguarding Adviser" userId="c2a967a7-5af9-48e2-bbc3-c155c6344378" providerId="ADAL" clId="{E68D9A1F-62A1-4F7B-80D3-6584F33C8777}" dt="2025-08-27T13:49:25.452" v="374" actId="113"/>
      <pc:docMkLst>
        <pc:docMk/>
      </pc:docMkLst>
      <pc:sldChg chg="modSp mod">
        <pc:chgData name="Matthew Lewis - Education Safeguarding Adviser" userId="c2a967a7-5af9-48e2-bbc3-c155c6344378" providerId="ADAL" clId="{E68D9A1F-62A1-4F7B-80D3-6584F33C8777}" dt="2025-08-26T13:44:37.891" v="27" actId="255"/>
        <pc:sldMkLst>
          <pc:docMk/>
          <pc:sldMk cId="2483890056" sldId="269"/>
        </pc:sldMkLst>
        <pc:spChg chg="mod">
          <ac:chgData name="Matthew Lewis - Education Safeguarding Adviser" userId="c2a967a7-5af9-48e2-bbc3-c155c6344378" providerId="ADAL" clId="{E68D9A1F-62A1-4F7B-80D3-6584F33C8777}" dt="2025-08-26T13:44:37.891" v="27" actId="255"/>
          <ac:spMkLst>
            <pc:docMk/>
            <pc:sldMk cId="2483890056" sldId="269"/>
            <ac:spMk id="3" creationId="{7183E777-57C9-5BA6-0723-1711ACBA7CFE}"/>
          </ac:spMkLst>
        </pc:spChg>
        <pc:spChg chg="mod">
          <ac:chgData name="Matthew Lewis - Education Safeguarding Adviser" userId="c2a967a7-5af9-48e2-bbc3-c155c6344378" providerId="ADAL" clId="{E68D9A1F-62A1-4F7B-80D3-6584F33C8777}" dt="2025-08-26T13:44:12.978" v="25" actId="20577"/>
          <ac:spMkLst>
            <pc:docMk/>
            <pc:sldMk cId="2483890056" sldId="269"/>
            <ac:spMk id="15" creationId="{79462DE9-5B22-E9C8-EBAC-6C6AE4825615}"/>
          </ac:spMkLst>
        </pc:spChg>
        <pc:spChg chg="mod">
          <ac:chgData name="Matthew Lewis - Education Safeguarding Adviser" userId="c2a967a7-5af9-48e2-bbc3-c155c6344378" providerId="ADAL" clId="{E68D9A1F-62A1-4F7B-80D3-6584F33C8777}" dt="2025-08-26T13:44:14.240" v="26" actId="20577"/>
          <ac:spMkLst>
            <pc:docMk/>
            <pc:sldMk cId="2483890056" sldId="269"/>
            <ac:spMk id="17" creationId="{CF3D73A3-F535-7A59-70E6-4FB95A04F54C}"/>
          </ac:spMkLst>
        </pc:spChg>
      </pc:sldChg>
      <pc:sldChg chg="modSp mod">
        <pc:chgData name="Matthew Lewis - Education Safeguarding Adviser" userId="c2a967a7-5af9-48e2-bbc3-c155c6344378" providerId="ADAL" clId="{E68D9A1F-62A1-4F7B-80D3-6584F33C8777}" dt="2025-08-26T13:42:06.913" v="1" actId="20577"/>
        <pc:sldMkLst>
          <pc:docMk/>
          <pc:sldMk cId="642355842" sldId="275"/>
        </pc:sldMkLst>
        <pc:spChg chg="mod">
          <ac:chgData name="Matthew Lewis - Education Safeguarding Adviser" userId="c2a967a7-5af9-48e2-bbc3-c155c6344378" providerId="ADAL" clId="{E68D9A1F-62A1-4F7B-80D3-6584F33C8777}" dt="2025-08-26T13:42:06.913" v="1" actId="20577"/>
          <ac:spMkLst>
            <pc:docMk/>
            <pc:sldMk cId="642355842" sldId="275"/>
            <ac:spMk id="3" creationId="{AA235D10-7B94-BD9D-BE74-BBB9F64D14D5}"/>
          </ac:spMkLst>
        </pc:spChg>
      </pc:sldChg>
      <pc:sldChg chg="modSp mod">
        <pc:chgData name="Matthew Lewis - Education Safeguarding Adviser" userId="c2a967a7-5af9-48e2-bbc3-c155c6344378" providerId="ADAL" clId="{E68D9A1F-62A1-4F7B-80D3-6584F33C8777}" dt="2025-08-26T13:45:07.242" v="29" actId="20577"/>
        <pc:sldMkLst>
          <pc:docMk/>
          <pc:sldMk cId="1481281785" sldId="280"/>
        </pc:sldMkLst>
        <pc:spChg chg="mod">
          <ac:chgData name="Matthew Lewis - Education Safeguarding Adviser" userId="c2a967a7-5af9-48e2-bbc3-c155c6344378" providerId="ADAL" clId="{E68D9A1F-62A1-4F7B-80D3-6584F33C8777}" dt="2025-08-26T13:45:07.242" v="29" actId="20577"/>
          <ac:spMkLst>
            <pc:docMk/>
            <pc:sldMk cId="1481281785" sldId="280"/>
            <ac:spMk id="9" creationId="{90B5DD52-CC0C-6187-00D0-346F2BDB3041}"/>
          </ac:spMkLst>
        </pc:spChg>
      </pc:sldChg>
      <pc:sldChg chg="modSp mod">
        <pc:chgData name="Matthew Lewis - Education Safeguarding Adviser" userId="c2a967a7-5af9-48e2-bbc3-c155c6344378" providerId="ADAL" clId="{E68D9A1F-62A1-4F7B-80D3-6584F33C8777}" dt="2025-08-27T12:58:10.174" v="316" actId="20577"/>
        <pc:sldMkLst>
          <pc:docMk/>
          <pc:sldMk cId="3785176847" sldId="293"/>
        </pc:sldMkLst>
        <pc:spChg chg="mod">
          <ac:chgData name="Matthew Lewis - Education Safeguarding Adviser" userId="c2a967a7-5af9-48e2-bbc3-c155c6344378" providerId="ADAL" clId="{E68D9A1F-62A1-4F7B-80D3-6584F33C8777}" dt="2025-08-27T12:58:10.174" v="316" actId="20577"/>
          <ac:spMkLst>
            <pc:docMk/>
            <pc:sldMk cId="3785176847" sldId="293"/>
            <ac:spMk id="21" creationId="{980DB247-5205-0281-EF71-F1DEBE58D411}"/>
          </ac:spMkLst>
        </pc:spChg>
      </pc:sldChg>
      <pc:sldChg chg="modSp mod">
        <pc:chgData name="Matthew Lewis - Education Safeguarding Adviser" userId="c2a967a7-5af9-48e2-bbc3-c155c6344378" providerId="ADAL" clId="{E68D9A1F-62A1-4F7B-80D3-6584F33C8777}" dt="2025-08-27T13:49:25.452" v="374" actId="113"/>
        <pc:sldMkLst>
          <pc:docMk/>
          <pc:sldMk cId="323969112" sldId="294"/>
        </pc:sldMkLst>
        <pc:spChg chg="mod">
          <ac:chgData name="Matthew Lewis - Education Safeguarding Adviser" userId="c2a967a7-5af9-48e2-bbc3-c155c6344378" providerId="ADAL" clId="{E68D9A1F-62A1-4F7B-80D3-6584F33C8777}" dt="2025-08-27T13:49:15.215" v="372" actId="255"/>
          <ac:spMkLst>
            <pc:docMk/>
            <pc:sldMk cId="323969112" sldId="294"/>
            <ac:spMk id="2" creationId="{AB520543-2668-2B31-31A2-DFDD593CB794}"/>
          </ac:spMkLst>
        </pc:spChg>
        <pc:spChg chg="mod">
          <ac:chgData name="Matthew Lewis - Education Safeguarding Adviser" userId="c2a967a7-5af9-48e2-bbc3-c155c6344378" providerId="ADAL" clId="{E68D9A1F-62A1-4F7B-80D3-6584F33C8777}" dt="2025-08-27T13:49:25.452" v="374" actId="113"/>
          <ac:spMkLst>
            <pc:docMk/>
            <pc:sldMk cId="323969112" sldId="294"/>
            <ac:spMk id="6" creationId="{2717CA88-AB60-A944-89AE-0229F12D2214}"/>
          </ac:spMkLst>
        </pc:spChg>
      </pc:sldChg>
      <pc:sldChg chg="modSp mod">
        <pc:chgData name="Matthew Lewis - Education Safeguarding Adviser" userId="c2a967a7-5af9-48e2-bbc3-c155c6344378" providerId="ADAL" clId="{E68D9A1F-62A1-4F7B-80D3-6584F33C8777}" dt="2025-08-26T13:43:29.285" v="18" actId="20577"/>
        <pc:sldMkLst>
          <pc:docMk/>
          <pc:sldMk cId="587982079" sldId="2147376180"/>
        </pc:sldMkLst>
        <pc:spChg chg="mod">
          <ac:chgData name="Matthew Lewis - Education Safeguarding Adviser" userId="c2a967a7-5af9-48e2-bbc3-c155c6344378" providerId="ADAL" clId="{E68D9A1F-62A1-4F7B-80D3-6584F33C8777}" dt="2025-08-26T13:43:29.285" v="18" actId="20577"/>
          <ac:spMkLst>
            <pc:docMk/>
            <pc:sldMk cId="587982079" sldId="2147376180"/>
            <ac:spMk id="2" creationId="{AD67AC21-1892-3CD9-4CF3-A610081DDF50}"/>
          </ac:spMkLst>
        </pc:spChg>
      </pc:sldChg>
      <pc:sldChg chg="modSp mod">
        <pc:chgData name="Matthew Lewis - Education Safeguarding Adviser" userId="c2a967a7-5af9-48e2-bbc3-c155c6344378" providerId="ADAL" clId="{E68D9A1F-62A1-4F7B-80D3-6584F33C8777}" dt="2025-08-26T13:44:51.174" v="28" actId="1076"/>
        <pc:sldMkLst>
          <pc:docMk/>
          <pc:sldMk cId="3573668864" sldId="2147376184"/>
        </pc:sldMkLst>
        <pc:spChg chg="mod">
          <ac:chgData name="Matthew Lewis - Education Safeguarding Adviser" userId="c2a967a7-5af9-48e2-bbc3-c155c6344378" providerId="ADAL" clId="{E68D9A1F-62A1-4F7B-80D3-6584F33C8777}" dt="2025-08-26T13:44:51.174" v="28" actId="1076"/>
          <ac:spMkLst>
            <pc:docMk/>
            <pc:sldMk cId="3573668864" sldId="2147376184"/>
            <ac:spMk id="3" creationId="{FC07CEA7-28FB-40E8-6B45-EA3F835D85B6}"/>
          </ac:spMkLst>
        </pc:spChg>
      </pc:sldChg>
      <pc:sldChg chg="modSp mod">
        <pc:chgData name="Matthew Lewis - Education Safeguarding Adviser" userId="c2a967a7-5af9-48e2-bbc3-c155c6344378" providerId="ADAL" clId="{E68D9A1F-62A1-4F7B-80D3-6584F33C8777}" dt="2025-08-26T13:42:56.608" v="16" actId="6549"/>
        <pc:sldMkLst>
          <pc:docMk/>
          <pc:sldMk cId="866411669" sldId="2147479097"/>
        </pc:sldMkLst>
        <pc:spChg chg="mod">
          <ac:chgData name="Matthew Lewis - Education Safeguarding Adviser" userId="c2a967a7-5af9-48e2-bbc3-c155c6344378" providerId="ADAL" clId="{E68D9A1F-62A1-4F7B-80D3-6584F33C8777}" dt="2025-08-26T13:42:56.608" v="16" actId="6549"/>
          <ac:spMkLst>
            <pc:docMk/>
            <pc:sldMk cId="866411669" sldId="2147479097"/>
            <ac:spMk id="5" creationId="{0C6D8ABD-CD9A-4776-C8DE-05B6FABEE7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publications/prevent-duty-guidance/glossary-of-terms#permissive-environ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can be used as part of ongoing training for staff.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3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Glossary of terms - GOV.UK</a:t>
            </a:r>
            <a:r>
              <a:rPr lang="en-GB"/>
              <a:t> </a:t>
            </a:r>
            <a:r>
              <a:rPr lang="en-GB" sz="1200" b="0" i="0" kern="1200">
                <a:solidFill>
                  <a:schemeClr val="tx1"/>
                </a:solidFill>
                <a:effectLst/>
                <a:latin typeface="+mn-lt"/>
                <a:ea typeface="+mn-ea"/>
                <a:cs typeface="+mn-cs"/>
              </a:rPr>
              <a:t>relevant to the Prevent duty guidance 2023.</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2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36"/>
              </a:spcAft>
            </a:pPr>
            <a:r>
              <a:rPr lang="en-GB" sz="1300">
                <a:solidFill>
                  <a:srgbClr val="0B0C0C"/>
                </a:solidFill>
                <a:latin typeface="Calibri" panose="020F0502020204030204" pitchFamily="34" charset="0"/>
                <a:ea typeface="Calibri" panose="020F0502020204030204" pitchFamily="34" charset="0"/>
                <a:cs typeface="Calibri" panose="020F0502020204030204" pitchFamily="34" charset="0"/>
              </a:rPr>
              <a:t>All staff should be aware of the push and pull factors that may increase a child’s vulnerability to being radicalised.  Radicalisation is a process similar to the grooming process in other abuses, and staff should be vigilant about indicators</a:t>
            </a:r>
            <a:endParaRPr lang="en-GB">
              <a:solidFill>
                <a:srgbClr val="0B0C0C"/>
              </a:solidFill>
              <a:latin typeface="Calibri" panose="020F0502020204030204" pitchFamily="34" charset="0"/>
              <a:ea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0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71C81-D91B-D9A0-CCC0-D79E4A538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04A3A-6B7F-AD43-D153-6034FB5C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936CC-DBF1-6A39-4A9E-44B6B5A414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65031503-6971-984C-B53B-5B55F2DD39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40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27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180692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175844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19</a:t>
            </a:fld>
            <a:endParaRPr lang="en-GB"/>
          </a:p>
        </p:txBody>
      </p:sp>
    </p:spTree>
    <p:extLst>
      <p:ext uri="{BB962C8B-B14F-4D97-AF65-F5344CB8AC3E}">
        <p14:creationId xmlns:p14="http://schemas.microsoft.com/office/powerpoint/2010/main" val="144860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Each local authority has a Channel Panel – this meets monthly in Essex and all agencies are represented.  </a:t>
            </a:r>
          </a:p>
        </p:txBody>
      </p:sp>
      <p:sp>
        <p:nvSpPr>
          <p:cNvPr id="4" name="Slide Number Placeholder 3"/>
          <p:cNvSpPr>
            <a:spLocks noGrp="1"/>
          </p:cNvSpPr>
          <p:nvPr>
            <p:ph type="sldNum" sz="quarter" idx="5"/>
          </p:nvPr>
        </p:nvSpPr>
        <p:spPr/>
        <p:txBody>
          <a:bodyPr/>
          <a:lstStyle/>
          <a:p>
            <a:fld id="{F1B10567-32D7-4C6B-A64F-CFCFF718CD9F}" type="slidenum">
              <a:rPr lang="en-GB" smtClean="0"/>
              <a:t>20</a:t>
            </a:fld>
            <a:endParaRPr lang="en-GB"/>
          </a:p>
        </p:txBody>
      </p:sp>
    </p:spTree>
    <p:extLst>
      <p:ext uri="{BB962C8B-B14F-4D97-AF65-F5344CB8AC3E}">
        <p14:creationId xmlns:p14="http://schemas.microsoft.com/office/powerpoint/2010/main" val="142019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AFAC-E109-01CA-F1F4-E94CFB7E5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74DE5-8BAF-921F-D5A5-021827A92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E0484-2995-C2CC-CD6A-5E1FD5D9EE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94F784AC-28A7-F829-26FE-D5251383BB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12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1327566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23</a:t>
            </a:fld>
            <a:endParaRPr lang="en-GB"/>
          </a:p>
        </p:txBody>
      </p:sp>
    </p:spTree>
    <p:extLst>
      <p:ext uri="{BB962C8B-B14F-4D97-AF65-F5344CB8AC3E}">
        <p14:creationId xmlns:p14="http://schemas.microsoft.com/office/powerpoint/2010/main" val="185451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8875-2B08-C8BA-8F0E-CF7B3E754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154C3-85CF-13F0-81D5-EA659B00F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2EAEA-4015-77AF-1FA5-2C26EEC234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5E8953DA-D880-E34A-B3AC-B955578826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873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337392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F08A-A553-058D-D2BC-24EF8FABC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E6BD2-FF77-5B87-4269-9B2A65967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EAD0C-6C59-4E50-68CE-0AEF1E54D0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7F571727-0F12-160A-C13B-60EF63C087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27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The guidance states that schools should be safe spaces in which children and young people can understand and discuss sensitive topics, including terrorism and the extremist ideas that are part of terrorist ideology, and learn how to challenge these ideas. </a:t>
            </a:r>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a:p>
        </p:txBody>
      </p:sp>
    </p:spTree>
    <p:extLst>
      <p:ext uri="{BB962C8B-B14F-4D97-AF65-F5344CB8AC3E}">
        <p14:creationId xmlns:p14="http://schemas.microsoft.com/office/powerpoint/2010/main" val="315001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37BE7-346B-B039-6CE4-ABB6A64A2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E3F7E-B5D0-678B-6367-C210E16A1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BC680-8A78-FF5F-3B1D-6C7FB822A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0196D3C2-CDAE-35B2-8280-CF6AB52374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09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Prevent model (right) shows how the strategy tackles the ideological causes that lead to radicalisation. Then, intervenes to support those susceptible to radicalisation and rehabilitates those engaged with terrorism.</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142955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These duties are imposed on maintained schools by sections 406 and 407 of the Education Act 1996. Similar duties are placed on the proprietors of independent schools, including academies (but not 16-19 academies) by the Independent School Standards</a:t>
            </a:r>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399541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For discussion: </a:t>
            </a:r>
            <a:r>
              <a:rPr lang="en-GB"/>
              <a:t>What does your school</a:t>
            </a:r>
            <a:r>
              <a:rPr lang="en-GB" baseline="0"/>
              <a:t> do to prevent radicalisation?</a:t>
            </a:r>
            <a:endParaRPr lang="en-GB"/>
          </a:p>
          <a:p>
            <a:endParaRPr lang="en-GB" b="1"/>
          </a:p>
          <a:p>
            <a:endParaRPr lang="en-GB" b="1"/>
          </a:p>
          <a:p>
            <a:r>
              <a:rPr lang="en-GB" b="1"/>
              <a:t>Children from all kinds of different backgrounds can become radicalised</a:t>
            </a:r>
          </a:p>
          <a:p>
            <a:endParaRPr lang="en-GB" b="1"/>
          </a:p>
          <a:p>
            <a:r>
              <a:rPr lang="en-GB"/>
              <a:t>You need to be aware of the factors that make your pupils more vulnerable to radicalisation. The following is a guide only, and you need to use your professional judgment to assess their vulnerability.</a:t>
            </a:r>
          </a:p>
          <a:p>
            <a:r>
              <a:rPr lang="en-GB"/>
              <a:t>Young people often struggle with their sense of identity, and this can make them vulnerable to extremist influence. Some may feel distant from their cultural or religious heritage, or isolated from the prevailing British culture, which may lead them to question their place in British society.</a:t>
            </a:r>
          </a:p>
          <a:p>
            <a:r>
              <a:rPr lang="en-GB"/>
              <a:t>Personal circumstances, such as tensions in the family or having experienced a traumatic event, can also increase vulnerability. Extremists prey on low self-esteem, perceptions of injustice and feelings of failure combined with a sense of grievance, often triggered by firsthand experience of racism or discrimination. If your pupils have special educational needs, or find it difficult to interact socially, empathise or understand the consequences of their actions, they may be more vulnerable to radicalisation.</a:t>
            </a:r>
          </a:p>
          <a:p>
            <a:r>
              <a:rPr lang="en-GB"/>
              <a:t>External factors, such as tensions in the local community, events affecting their country or region of origin, having friends or family who have joined extremist groups, and exposure to narrow points of view, are also a factor.</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196891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2DEE6-B3F8-188A-B9DC-BF50993A8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50F10-5BE5-49BA-C05C-CF25547A3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C0153-06AB-94BC-7636-E205727D4B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35AA67DE-3556-EA13-8095-E973344598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776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81062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13035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69306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952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420399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51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4947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726544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295450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22856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17147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6760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76775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9219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30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0177BE-FD68-5005-8A2D-718D64573354}"/>
              </a:ext>
            </a:extLst>
          </p:cNvPr>
          <p:cNvSpPr>
            <a:spLocks noGrp="1"/>
          </p:cNvSpPr>
          <p:nvPr>
            <p:ph type="dt" sz="half" idx="10"/>
          </p:nvPr>
        </p:nvSpPr>
        <p:spPr/>
        <p:txBody>
          <a:bodyPr/>
          <a:lstStyle>
            <a:lvl1pPr>
              <a:defRPr/>
            </a:lvl1pPr>
          </a:lstStyle>
          <a:p>
            <a:pPr>
              <a:defRPr/>
            </a:pPr>
            <a:fld id="{B4CDFC45-24A8-40EB-B152-41B9FD42B918}" type="datetimeFigureOut">
              <a:rPr lang="en-GB"/>
              <a:pPr>
                <a:defRPr/>
              </a:pPr>
              <a:t>09/09/2025</a:t>
            </a:fld>
            <a:endParaRPr lang="en-GB"/>
          </a:p>
        </p:txBody>
      </p:sp>
      <p:sp>
        <p:nvSpPr>
          <p:cNvPr id="5" name="Footer Placeholder 4">
            <a:extLst>
              <a:ext uri="{FF2B5EF4-FFF2-40B4-BE49-F238E27FC236}">
                <a16:creationId xmlns:a16="http://schemas.microsoft.com/office/drawing/2014/main" id="{C3F966EF-F0C2-644D-B65C-9B3018225DC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2E157-5F80-9D26-DDA4-44245EB2F7C0}"/>
              </a:ext>
            </a:extLst>
          </p:cNvPr>
          <p:cNvSpPr>
            <a:spLocks noGrp="1"/>
          </p:cNvSpPr>
          <p:nvPr>
            <p:ph type="sldNum" sz="quarter" idx="12"/>
          </p:nvPr>
        </p:nvSpPr>
        <p:spPr/>
        <p:txBody>
          <a:bodyPr/>
          <a:lstStyle>
            <a:lvl1pPr>
              <a:defRPr/>
            </a:lvl1pPr>
          </a:lstStyle>
          <a:p>
            <a:pPr>
              <a:defRPr/>
            </a:pPr>
            <a:fld id="{64947BA0-858A-4173-A380-5ED1A05EFAD0}" type="slidenum">
              <a:rPr lang="en-GB"/>
              <a:pPr>
                <a:defRPr/>
              </a:pPr>
              <a:t>‹#›</a:t>
            </a:fld>
            <a:endParaRPr lang="en-GB"/>
          </a:p>
        </p:txBody>
      </p:sp>
    </p:spTree>
    <p:extLst>
      <p:ext uri="{BB962C8B-B14F-4D97-AF65-F5344CB8AC3E}">
        <p14:creationId xmlns:p14="http://schemas.microsoft.com/office/powerpoint/2010/main" val="4269057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415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07D492C-81D3-2FF4-6B2C-03EB735677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C084DF-A92B-4713-A8C4-76D8A96F682E}" type="datetimeFigureOut">
              <a:rPr kumimoji="0" lang="en-GB"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09/09/2025</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Footer Placeholder 4">
            <a:extLst>
              <a:ext uri="{FF2B5EF4-FFF2-40B4-BE49-F238E27FC236}">
                <a16:creationId xmlns:a16="http://schemas.microsoft.com/office/drawing/2014/main" id="{7FE65F93-A552-522B-9789-BC2FF7735F5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Slide Number Placeholder 5">
            <a:extLst>
              <a:ext uri="{FF2B5EF4-FFF2-40B4-BE49-F238E27FC236}">
                <a16:creationId xmlns:a16="http://schemas.microsoft.com/office/drawing/2014/main" id="{7D58D9A6-D831-F645-61AC-3BE34FD330DE}"/>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77206-19C9-4589-BB1D-7A52DF478A41}" type="slidenum">
              <a:rPr kumimoji="0" lang="en-GB"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561718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734171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629487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032904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250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663982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097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2404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57028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2335668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50048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661085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087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14007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4191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157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Tree>
    <p:extLst>
      <p:ext uri="{BB962C8B-B14F-4D97-AF65-F5344CB8AC3E}">
        <p14:creationId xmlns:p14="http://schemas.microsoft.com/office/powerpoint/2010/main" val="2227117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09/09/2025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09/09/2025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0697848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4" r:id="rId17"/>
    <p:sldLayoutId id="2147483705" r:id="rId18"/>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09/09/2025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9370797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prevent@essex.police.u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Guidance%20doc%20%26%20Model%20polices-moved/Level%202%20training/2022-23/Essex%20School%20Infolink"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actearly.uk/" TargetMode="External"/><Relationship Id="rId3" Type="http://schemas.openxmlformats.org/officeDocument/2006/relationships/hyperlink" Target="https://act.campaign.gov.uk/" TargetMode="External"/><Relationship Id="rId7" Type="http://schemas.openxmlformats.org/officeDocument/2006/relationships/hyperlink" Target="https://www.educateagainsthate.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counterextremism.lgfl.org.uk/default.html" TargetMode="External"/><Relationship Id="rId5" Type="http://schemas.openxmlformats.org/officeDocument/2006/relationships/hyperlink" Target="https://www.counterterrorism.police.uk/" TargetMode="External"/><Relationship Id="rId4" Type="http://schemas.openxmlformats.org/officeDocument/2006/relationships/hyperlink" Target="https://www.childnet.com/resources/trust-me?mc_cid=455b2ae4c5&amp;mc_eid=c306408d2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s://www.facebook.com/essexcountycouncil" TargetMode="Externa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tc2eaRY32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government/publications/prevent-duty-guidanc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473337" y="1754626"/>
            <a:ext cx="6109226" cy="1573124"/>
          </a:xfrm>
        </p:spPr>
        <p:txBody>
          <a:bodyPr/>
          <a:lstStyle/>
          <a:p>
            <a:r>
              <a:rPr lang="en-GB" sz="4000">
                <a:solidFill>
                  <a:srgbClr val="4179AA"/>
                </a:solidFill>
                <a:latin typeface="Aptos" panose="020B0004020202020204" pitchFamily="34" charset="0"/>
              </a:rPr>
              <a:t>Keeping Children Safe in Education: </a:t>
            </a:r>
            <a:br>
              <a:rPr lang="en-GB" sz="3000">
                <a:solidFill>
                  <a:srgbClr val="E40037"/>
                </a:solidFill>
              </a:rPr>
            </a:br>
            <a:br>
              <a:rPr lang="en-GB" sz="4000">
                <a:solidFill>
                  <a:srgbClr val="E40037"/>
                </a:solidFill>
              </a:rPr>
            </a:br>
            <a:r>
              <a:rPr lang="en-GB" sz="4000">
                <a:solidFill>
                  <a:srgbClr val="E40037"/>
                </a:solidFill>
                <a:latin typeface="Aptos" panose="020B0004020202020204" pitchFamily="34" charset="0"/>
              </a:rPr>
              <a:t>Prevent training for education settings </a:t>
            </a:r>
            <a:endParaRPr lang="en-GB" sz="3000">
              <a:solidFill>
                <a:srgbClr val="E40037"/>
              </a:solidFill>
              <a:latin typeface="Aptos" panose="020B0004020202020204" pitchFamily="34" charset="0"/>
            </a:endParaRP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473337" y="4973323"/>
            <a:ext cx="5043837" cy="830929"/>
          </a:xfrm>
        </p:spPr>
        <p:txBody>
          <a:bodyPr/>
          <a:lstStyle/>
          <a:p>
            <a:pPr defTabSz="685800">
              <a:defRPr/>
            </a:pPr>
            <a:r>
              <a:rPr lang="en-GB" b="1">
                <a:solidFill>
                  <a:srgbClr val="000000"/>
                </a:solidFill>
                <a:latin typeface="Aptos" panose="020B0004020202020204" pitchFamily="34" charset="0"/>
              </a:rPr>
              <a:t>Essex Education Safeguarding Team   </a:t>
            </a:r>
          </a:p>
          <a:p>
            <a:pPr defTabSz="685800">
              <a:defRPr/>
            </a:pPr>
            <a:r>
              <a:rPr lang="en-GB" b="1">
                <a:solidFill>
                  <a:srgbClr val="000000"/>
                </a:solidFill>
                <a:latin typeface="Aptos" panose="020B0004020202020204" pitchFamily="34" charset="0"/>
              </a:rPr>
              <a:t>September 2025</a:t>
            </a:r>
          </a:p>
        </p:txBody>
      </p:sp>
      <p:sp>
        <p:nvSpPr>
          <p:cNvPr id="2" name="TextBox 1">
            <a:extLst>
              <a:ext uri="{FF2B5EF4-FFF2-40B4-BE49-F238E27FC236}">
                <a16:creationId xmlns:a16="http://schemas.microsoft.com/office/drawing/2014/main" id="{630497DB-6F80-7EBB-1EDD-F67C2623A76A}"/>
              </a:ext>
            </a:extLst>
          </p:cNvPr>
          <p:cNvSpPr txBox="1"/>
          <p:nvPr/>
        </p:nvSpPr>
        <p:spPr>
          <a:xfrm>
            <a:off x="473337" y="5926448"/>
            <a:ext cx="5043837" cy="508095"/>
          </a:xfrm>
          <a:prstGeom prst="rect">
            <a:avLst/>
          </a:prstGeom>
          <a:noFill/>
        </p:spPr>
        <p:txBody>
          <a:bodyPr wrap="square" lIns="0" tIns="0" rIns="0" bIns="0" rtlCol="0">
            <a:noAutofit/>
          </a:bodyPr>
          <a:lstStyle/>
          <a:p>
            <a:pPr defTabSz="685800">
              <a:spcAft>
                <a:spcPts val="851"/>
              </a:spcAft>
              <a:defRPr/>
            </a:pPr>
            <a:r>
              <a:rPr lang="en-GB" sz="750">
                <a:solidFill>
                  <a:srgbClr val="000000"/>
                </a:solidFill>
                <a:latin typeface="Aptos" panose="020B0004020202020204" pitchFamily="34" charset="0"/>
              </a:rPr>
              <a:t>Copyright © Essex County Council 2025</a:t>
            </a:r>
            <a:br>
              <a:rPr lang="en-GB" sz="750">
                <a:solidFill>
                  <a:srgbClr val="000000"/>
                </a:solidFill>
                <a:latin typeface="Aptos" panose="020B0004020202020204" pitchFamily="34" charset="0"/>
              </a:rPr>
            </a:br>
            <a:r>
              <a:rPr lang="en-GB" sz="750">
                <a:solidFill>
                  <a:srgbClr val="000000"/>
                </a:solidFill>
                <a:latin typeface="Aptos" panose="020B0004020202020204" pitchFamily="34" charset="0"/>
              </a:rPr>
              <a:t>No part of this publication may be reproduced, stored in a retrieval system of any nature, downloaded, transmitted or distributed in any form or by any means including photocopying and recording, without the prior written permission of Essex County Council, the copyright owner</a:t>
            </a:r>
          </a:p>
        </p:txBody>
      </p:sp>
      <p:pic>
        <p:nvPicPr>
          <p:cNvPr id="14" name="Picture 13">
            <a:extLst>
              <a:ext uri="{FF2B5EF4-FFF2-40B4-BE49-F238E27FC236}">
                <a16:creationId xmlns:a16="http://schemas.microsoft.com/office/drawing/2014/main" id="{6CF7E7CF-B088-5572-B67C-F93AE672DC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7131" y="4710062"/>
            <a:ext cx="478253" cy="1094190"/>
          </a:xfrm>
          <a:prstGeom prst="rect">
            <a:avLst/>
          </a:prstGeom>
        </p:spPr>
      </p:pic>
      <p:pic>
        <p:nvPicPr>
          <p:cNvPr id="9" name="Picture Placeholder 8" descr="Kids playing and drawing on the ground">
            <a:extLst>
              <a:ext uri="{FF2B5EF4-FFF2-40B4-BE49-F238E27FC236}">
                <a16:creationId xmlns:a16="http://schemas.microsoft.com/office/drawing/2014/main" id="{9BD96494-4456-AB7A-49C1-8DD36AEBD731}"/>
              </a:ext>
            </a:extLst>
          </p:cNvPr>
          <p:cNvPicPr>
            <a:picLocks noGrp="1" noChangeAspect="1"/>
          </p:cNvPicPr>
          <p:nvPr>
            <p:ph type="pic" sz="quarter" idx="11"/>
          </p:nvPr>
        </p:nvPicPr>
        <p:blipFill>
          <a:blip r:embed="rId4" cstate="print">
            <a:alphaModFix amt="50000"/>
            <a:extLst>
              <a:ext uri="{28A0092B-C50C-407E-A947-70E740481C1C}">
                <a14:useLocalDpi xmlns:a14="http://schemas.microsoft.com/office/drawing/2010/main" val="0"/>
              </a:ext>
            </a:extLst>
          </a:blip>
          <a:srcRect l="28093" r="28093"/>
          <a:stretch>
            <a:fillRect/>
          </a:stretch>
        </p:blipFill>
        <p:spPr/>
      </p:pic>
    </p:spTree>
    <p:extLst>
      <p:ext uri="{BB962C8B-B14F-4D97-AF65-F5344CB8AC3E}">
        <p14:creationId xmlns:p14="http://schemas.microsoft.com/office/powerpoint/2010/main" val="158805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6C6EEA-931E-0CD3-F565-B50D1437FE29}"/>
              </a:ext>
            </a:extLst>
          </p:cNvPr>
          <p:cNvSpPr txBox="1">
            <a:spLocks noGrp="1"/>
          </p:cNvSpPr>
          <p:nvPr>
            <p:ph type="title" idx="4294967295"/>
          </p:nvPr>
        </p:nvSpPr>
        <p:spPr>
          <a:xfrm>
            <a:off x="191452" y="127259"/>
            <a:ext cx="61113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40037"/>
                </a:solidFill>
                <a:effectLst/>
                <a:uLnTx/>
                <a:uFillTx/>
                <a:latin typeface="Aptos" panose="020B0004020202020204" pitchFamily="34" charset="0"/>
                <a:ea typeface="+mn-ea"/>
                <a:cs typeface="+mn-cs"/>
              </a:rPr>
              <a:t>Permissive environments</a:t>
            </a:r>
          </a:p>
        </p:txBody>
      </p:sp>
      <p:sp>
        <p:nvSpPr>
          <p:cNvPr id="5" name="TextBox 4">
            <a:extLst>
              <a:ext uri="{FF2B5EF4-FFF2-40B4-BE49-F238E27FC236}">
                <a16:creationId xmlns:a16="http://schemas.microsoft.com/office/drawing/2014/main" id="{0C6D8ABD-CD9A-4776-C8DE-05B6FABEE7C1}"/>
              </a:ext>
            </a:extLst>
          </p:cNvPr>
          <p:cNvSpPr txBox="1"/>
          <p:nvPr/>
        </p:nvSpPr>
        <p:spPr>
          <a:xfrm>
            <a:off x="191453" y="2623930"/>
            <a:ext cx="11589730" cy="3994584"/>
          </a:xfrm>
          <a:prstGeom prst="rect">
            <a:avLst/>
          </a:prstGeom>
          <a:noFill/>
        </p:spPr>
        <p:txBody>
          <a:bodyPr wrap="square" lIns="0" tIns="0" rIns="0" bIns="0" rtlCol="0">
            <a:noAutofit/>
          </a:bodyPr>
          <a:lstStyle/>
          <a:p>
            <a:pPr marL="342900" marR="0" lvl="0" indent="-342900" algn="l" defTabSz="914400" rtl="0" eaLnBrk="1" fontAlgn="auto" latinLnBrk="0" hangingPunct="1">
              <a:lnSpc>
                <a:spcPct val="100000"/>
              </a:lnSpc>
              <a:spcBef>
                <a:spcPts val="0"/>
              </a:spcBef>
              <a:buClrTx/>
              <a:buSzTx/>
              <a:buFont typeface="Wingdings" panose="05000000000000000000" pitchFamily="2" charset="2"/>
              <a:buChar char="Ø"/>
              <a:tabLst/>
              <a:defRPr/>
            </a:pPr>
            <a:r>
              <a:rPr lang="en-GB" sz="2000">
                <a:solidFill>
                  <a:srgbClr val="000000"/>
                </a:solidFill>
                <a:latin typeface="Aptos" panose="020B0004020202020204" pitchFamily="34" charset="0"/>
              </a:rPr>
              <a:t>Radicalisers create and take advantage of permissive environments to promote or condone violence and to spread poisonous ideologies that undermine values and society</a:t>
            </a:r>
          </a:p>
          <a:p>
            <a:pPr marL="342900" marR="0" lvl="0" indent="-342900" algn="l" defTabSz="914400" rtl="0" eaLnBrk="1" fontAlgn="auto" latinLnBrk="0" hangingPunct="1">
              <a:lnSpc>
                <a:spcPct val="100000"/>
              </a:lnSpc>
              <a:spcBef>
                <a:spcPts val="0"/>
              </a:spcBef>
              <a:buClrTx/>
              <a:buSzTx/>
              <a:buFont typeface="Wingdings" panose="05000000000000000000" pitchFamily="2" charset="2"/>
              <a:buChar char="Ø"/>
              <a:tabLst/>
              <a:defRPr/>
            </a:pPr>
            <a:endParaRPr lang="en-GB" sz="2000">
              <a:solidFill>
                <a:srgbClr val="000000"/>
              </a:solidFill>
              <a:latin typeface="Aptos" panose="020B0004020202020204" pitchFamily="34" charset="0"/>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r>
              <a:rPr kumimoji="0" lang="en-GB" sz="2000" b="0" i="0" u="none" strike="noStrike" kern="1200" cap="none" spc="0" normalizeH="0" baseline="0" noProof="0">
                <a:ln>
                  <a:noFill/>
                </a:ln>
                <a:solidFill>
                  <a:srgbClr val="000000"/>
                </a:solidFill>
                <a:effectLst/>
                <a:uLnTx/>
                <a:uFillTx/>
                <a:latin typeface="Aptos" panose="020B0004020202020204" pitchFamily="34" charset="0"/>
              </a:rPr>
              <a:t>Prevent seeks to tackle ideological causes of terrorism by limiting exposure to radicalising narratives </a:t>
            </a:r>
            <a:r>
              <a:rPr kumimoji="0" lang="en-GB" sz="2000" b="0" i="0" u="none" strike="noStrike" kern="1200" cap="none" spc="0" normalizeH="0" baseline="0" noProof="0" dirty="0">
                <a:ln>
                  <a:noFill/>
                </a:ln>
                <a:solidFill>
                  <a:srgbClr val="000000"/>
                </a:solidFill>
                <a:effectLst/>
                <a:uLnTx/>
                <a:uFillTx/>
                <a:latin typeface="Aptos" panose="020B0004020202020204" pitchFamily="34" charset="0"/>
              </a:rPr>
              <a:t>     </a:t>
            </a:r>
            <a:r>
              <a:rPr kumimoji="0" lang="en-GB" sz="2000" b="0" i="0" u="none" strike="noStrike" kern="1200" cap="none" spc="0" normalizeH="0" baseline="0" noProof="0">
                <a:ln>
                  <a:noFill/>
                </a:ln>
                <a:solidFill>
                  <a:srgbClr val="000000"/>
                </a:solidFill>
                <a:effectLst/>
                <a:uLnTx/>
                <a:uFillTx/>
                <a:latin typeface="Aptos" panose="020B0004020202020204" pitchFamily="34" charset="0"/>
              </a:rPr>
              <a:t>(online and offline) and to create an environment where radicalising ideologies are challenged / not permitted to flourish</a:t>
            </a: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endParaRPr kumimoji="0" lang="en-GB" sz="2000" b="0" i="0" u="none" strike="noStrike" kern="1200" cap="none" spc="0" normalizeH="0" baseline="0" noProof="0">
              <a:ln>
                <a:noFill/>
              </a:ln>
              <a:solidFill>
                <a:srgbClr val="00000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r>
              <a:rPr kumimoji="0" lang="en-GB" sz="2000" b="0" i="0" u="none" strike="noStrike" kern="1200" cap="none" spc="0" normalizeH="0" baseline="0" noProof="0">
                <a:ln>
                  <a:noFill/>
                </a:ln>
                <a:solidFill>
                  <a:srgbClr val="000000"/>
                </a:solidFill>
                <a:effectLst/>
                <a:uLnTx/>
                <a:uFillTx/>
                <a:latin typeface="Aptos" panose="020B0004020202020204" pitchFamily="34" charset="0"/>
              </a:rPr>
              <a:t>Established terrorist narratives exhibit common themes such as antisemitism, misogyny, antiestablishment, anti-LGB / gender-questioning grievances and religious or ethnic superiority</a:t>
            </a: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endParaRPr kumimoji="0" lang="en-GB" sz="2000" b="0" i="0" u="none" strike="noStrike" kern="1200" cap="none" spc="0" normalizeH="0" baseline="0" noProof="0">
              <a:ln>
                <a:noFill/>
              </a:ln>
              <a:solidFill>
                <a:srgbClr val="00000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r>
              <a:rPr kumimoji="0" lang="en-GB" sz="2000" b="0" i="0" u="none" strike="noStrike" kern="1200" cap="none" spc="0" normalizeH="0" baseline="0" noProof="0">
                <a:ln>
                  <a:noFill/>
                </a:ln>
                <a:solidFill>
                  <a:srgbClr val="000000"/>
                </a:solidFill>
                <a:effectLst/>
                <a:uLnTx/>
                <a:uFillTx/>
                <a:latin typeface="Aptos" panose="020B0004020202020204" pitchFamily="34" charset="0"/>
              </a:rPr>
              <a:t>Encouragement of terrorism, including glorifying the commission or preparation of acts of terrorism, fundraising for the purposes of terrorism, and inviting support for a proscribed terrorist organisation, are all criminal offences</a:t>
            </a:r>
          </a:p>
        </p:txBody>
      </p:sp>
      <p:sp>
        <p:nvSpPr>
          <p:cNvPr id="3" name="TextBox 2">
            <a:extLst>
              <a:ext uri="{FF2B5EF4-FFF2-40B4-BE49-F238E27FC236}">
                <a16:creationId xmlns:a16="http://schemas.microsoft.com/office/drawing/2014/main" id="{1F233526-3C49-6BE6-5349-7E776416EFCF}"/>
              </a:ext>
            </a:extLst>
          </p:cNvPr>
          <p:cNvSpPr txBox="1"/>
          <p:nvPr/>
        </p:nvSpPr>
        <p:spPr>
          <a:xfrm>
            <a:off x="962837" y="1140975"/>
            <a:ext cx="10046962" cy="1177125"/>
          </a:xfrm>
          <a:prstGeom prst="rect">
            <a:avLst/>
          </a:prstGeom>
          <a:noFill/>
        </p:spPr>
        <p:txBody>
          <a:bodyPr wrap="square" lIns="0" tIns="0" rIns="0" bIns="0" rtlCol="0">
            <a:noAutofit/>
          </a:bodyPr>
          <a:lstStyle/>
          <a:p>
            <a:pPr algn="ctr">
              <a:spcAft>
                <a:spcPts val="1134"/>
              </a:spcAft>
            </a:pPr>
            <a:r>
              <a:rPr lang="en-GB" i="1">
                <a:solidFill>
                  <a:schemeClr val="accent2"/>
                </a:solidFill>
                <a:latin typeface="Aptos" panose="020B0004020202020204" pitchFamily="34" charset="0"/>
              </a:rPr>
              <a:t>A ‘permissive environment’ may be characterised as being tolerant of behaviour or practices strongly disapproved of by others, such as an environment where radicalising ideologies are permitted to flourish. Permissive environments can exist both online and offline. Permissive online environments can contribute to online radicalisation.</a:t>
            </a:r>
            <a:endParaRPr lang="en-GB" sz="1500" i="1">
              <a:solidFill>
                <a:schemeClr val="accent2"/>
              </a:solidFill>
              <a:latin typeface="Aptos" panose="020B0004020202020204" pitchFamily="34" charset="0"/>
            </a:endParaRPr>
          </a:p>
        </p:txBody>
      </p:sp>
    </p:spTree>
    <p:extLst>
      <p:ext uri="{BB962C8B-B14F-4D97-AF65-F5344CB8AC3E}">
        <p14:creationId xmlns:p14="http://schemas.microsoft.com/office/powerpoint/2010/main" val="86641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79AA"/>
            </a:gs>
            <a:gs pos="40000">
              <a:srgbClr val="4179AA"/>
            </a:gs>
            <a:gs pos="29000">
              <a:srgbClr val="C3D3E5"/>
            </a:gs>
            <a:gs pos="100000">
              <a:srgbClr val="4179AA">
                <a:alpha val="51000"/>
              </a:srgbClr>
            </a:gs>
          </a:gsLst>
          <a:lin ang="2700000" scaled="1"/>
          <a:tileRect/>
        </a:gra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2BCFD2-B912-A9AE-20BF-FE3226F083A7}"/>
              </a:ext>
              <a:ext uri="{C183D7F6-B498-43B3-948B-1728B52AA6E4}">
                <adec:decorative xmlns:adec="http://schemas.microsoft.com/office/drawing/2017/decorative" val="1"/>
              </a:ext>
            </a:extLst>
          </p:cNvPr>
          <p:cNvSpPr>
            <a:spLocks noGrp="1"/>
          </p:cNvSpPr>
          <p:nvPr>
            <p:ph type="title" idx="4294967295"/>
          </p:nvPr>
        </p:nvSpPr>
        <p:spPr>
          <a:xfrm>
            <a:off x="1627188" y="592138"/>
            <a:ext cx="3155950" cy="708025"/>
          </a:xfrm>
          <a:prstGeom prst="rect">
            <a:avLst/>
          </a:prstGeom>
          <a:gradFill>
            <a:gsLst>
              <a:gs pos="0">
                <a:srgbClr val="4179AA"/>
              </a:gs>
              <a:gs pos="71000">
                <a:srgbClr val="C3D3E5"/>
              </a:gs>
              <a:gs pos="55000">
                <a:srgbClr val="C3D3E5"/>
              </a:gs>
              <a:gs pos="100000">
                <a:srgbClr val="4179AA">
                  <a:alpha val="51000"/>
                </a:srgbClr>
              </a:gs>
            </a:gsLst>
            <a:lin ang="5400000" scaled="1"/>
          </a:grad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0" cap="none" spc="0" normalizeH="0" baseline="0" noProof="0" dirty="0">
                <a:ln>
                  <a:noFill/>
                </a:ln>
                <a:solidFill>
                  <a:srgbClr val="E40037"/>
                </a:solidFill>
                <a:effectLst/>
                <a:uLnTx/>
                <a:uFillTx/>
                <a:latin typeface="Calibri" panose="020F0502020204030204" pitchFamily="34" charset="0"/>
                <a:ea typeface="MS PGothic" pitchFamily="34" charset="-128"/>
                <a:cs typeface="Calibri" panose="020F0502020204030204" pitchFamily="34" charset="0"/>
              </a:rPr>
              <a:t>Pull factors </a:t>
            </a:r>
            <a:endParaRPr kumimoji="0" lang="en-GB" sz="40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CE3010E0-4720-434A-87E7-EC1D0684EA57}"/>
              </a:ext>
              <a:ext uri="{C183D7F6-B498-43B3-948B-1728B52AA6E4}">
                <adec:decorative xmlns:adec="http://schemas.microsoft.com/office/drawing/2017/decorative" val="1"/>
              </a:ext>
            </a:extLst>
          </p:cNvPr>
          <p:cNvSpPr txBox="1"/>
          <p:nvPr/>
        </p:nvSpPr>
        <p:spPr>
          <a:xfrm>
            <a:off x="7391471" y="592324"/>
            <a:ext cx="3156000" cy="707886"/>
          </a:xfrm>
          <a:prstGeom prst="rect">
            <a:avLst/>
          </a:prstGeom>
          <a:gradFill>
            <a:gsLst>
              <a:gs pos="0">
                <a:srgbClr val="4179AA"/>
              </a:gs>
              <a:gs pos="40000">
                <a:srgbClr val="4179AA"/>
              </a:gs>
              <a:gs pos="57000">
                <a:srgbClr val="C3D3E5"/>
              </a:gs>
              <a:gs pos="100000">
                <a:srgbClr val="4179AA">
                  <a:alpha val="51000"/>
                </a:srgbClr>
              </a:gs>
            </a:gsLst>
            <a:lin ang="2700000" scaled="1"/>
          </a:grad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0" cap="none" spc="0" normalizeH="0" baseline="0" noProof="0">
                <a:ln>
                  <a:noFill/>
                </a:ln>
                <a:solidFill>
                  <a:srgbClr val="E40037"/>
                </a:solidFill>
                <a:effectLst/>
                <a:uLnTx/>
                <a:uFillTx/>
                <a:latin typeface="Calibri" panose="020F0502020204030204" pitchFamily="34" charset="0"/>
                <a:ea typeface="MS PGothic" pitchFamily="34" charset="-128"/>
                <a:cs typeface="Calibri" panose="020F0502020204030204" pitchFamily="34" charset="0"/>
              </a:rPr>
              <a:t>Push factors </a:t>
            </a:r>
            <a:endParaRPr kumimoji="0" lang="en-GB" sz="4000" b="1" i="0" u="none" strike="noStrike" kern="1200" cap="none" spc="0" normalizeH="0" baseline="0" noProof="0">
              <a:ln>
                <a:noFill/>
              </a:ln>
              <a:solidFill>
                <a:srgbClr val="000000"/>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209E2032-88D7-2D87-CE99-C9382BF42AD0}"/>
              </a:ext>
              <a:ext uri="{C183D7F6-B498-43B3-948B-1728B52AA6E4}">
                <adec:decorative xmlns:adec="http://schemas.microsoft.com/office/drawing/2017/decorative" val="1"/>
              </a:ext>
            </a:extLst>
          </p:cNvPr>
          <p:cNvSpPr>
            <a:spLocks noGrp="1"/>
          </p:cNvSpPr>
          <p:nvPr>
            <p:ph sz="quarter" idx="4"/>
          </p:nvPr>
        </p:nvSpPr>
        <p:spPr>
          <a:xfrm>
            <a:off x="313408" y="1609328"/>
            <a:ext cx="5782592" cy="4564818"/>
          </a:xfrm>
          <a:gradFill>
            <a:gsLst>
              <a:gs pos="0">
                <a:srgbClr val="4179AA"/>
              </a:gs>
              <a:gs pos="40000">
                <a:srgbClr val="C3D3E5"/>
              </a:gs>
              <a:gs pos="85000">
                <a:srgbClr val="C3D3E5"/>
              </a:gs>
              <a:gs pos="100000">
                <a:srgbClr val="4179AA">
                  <a:alpha val="51000"/>
                </a:srgbClr>
              </a:gs>
            </a:gsLst>
            <a:lin ang="5400000" scaled="1"/>
          </a:gradFill>
          <a:ln>
            <a:solidFill>
              <a:srgbClr val="4179AA"/>
            </a:solidFill>
          </a:ln>
        </p:spPr>
        <p:txBody>
          <a:bodyPr/>
          <a:lstStyle/>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offering a sense of community </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promising fulfilment or excitement</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GB" sz="2400">
                <a:solidFill>
                  <a:srgbClr val="000000"/>
                </a:solidFill>
                <a:latin typeface="Aptos" panose="020B0004020202020204" pitchFamily="34" charset="0"/>
                <a:ea typeface="ＭＳ Ｐゴシック"/>
              </a:rPr>
              <a:t>b</a:t>
            </a:r>
            <a:r>
              <a:rPr kumimoji="0" lang="en-GB" sz="2400" b="0" i="0" u="none" strike="noStrike" kern="1200" cap="none" spc="0" normalizeH="0" baseline="0" noProof="0" err="1">
                <a:ln>
                  <a:noFill/>
                </a:ln>
                <a:solidFill>
                  <a:srgbClr val="000000"/>
                </a:solidFill>
                <a:effectLst/>
                <a:uLnTx/>
                <a:uFillTx/>
                <a:latin typeface="Aptos" panose="020B0004020202020204" pitchFamily="34" charset="0"/>
                <a:ea typeface="ＭＳ Ｐゴシック"/>
              </a:rPr>
              <a:t>ecoming</a:t>
            </a: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 part of a wider mission</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offering a  narrow, manipulated version of an identity</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offering inaccurate answers or falsehoods to grievances</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encouraging conspiracy theories</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promoting an ‘us vs. them’ mentality</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blaming specific communities for grievances</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encouraging the use of hatred and violent actions to get justice</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encouraging ideas of supremacy</a:t>
            </a:r>
          </a:p>
          <a:p>
            <a:endParaRPr lang="en-GB"/>
          </a:p>
        </p:txBody>
      </p:sp>
      <p:sp>
        <p:nvSpPr>
          <p:cNvPr id="4" name="Content Placeholder 3">
            <a:extLst>
              <a:ext uri="{FF2B5EF4-FFF2-40B4-BE49-F238E27FC236}">
                <a16:creationId xmlns:a16="http://schemas.microsoft.com/office/drawing/2014/main" id="{9248C924-C944-FF7B-62DF-1CA5170D3727}"/>
              </a:ext>
              <a:ext uri="{C183D7F6-B498-43B3-948B-1728B52AA6E4}">
                <adec:decorative xmlns:adec="http://schemas.microsoft.com/office/drawing/2017/decorative" val="1"/>
              </a:ext>
            </a:extLst>
          </p:cNvPr>
          <p:cNvSpPr>
            <a:spLocks noGrp="1"/>
          </p:cNvSpPr>
          <p:nvPr>
            <p:ph sz="half" idx="2"/>
          </p:nvPr>
        </p:nvSpPr>
        <p:spPr>
          <a:xfrm>
            <a:off x="6339070" y="1609328"/>
            <a:ext cx="5260802" cy="4564818"/>
          </a:xfrm>
          <a:gradFill>
            <a:gsLst>
              <a:gs pos="0">
                <a:srgbClr val="4179AA"/>
              </a:gs>
              <a:gs pos="40000">
                <a:srgbClr val="C3D3E5"/>
              </a:gs>
              <a:gs pos="87000">
                <a:srgbClr val="C3D3E5"/>
              </a:gs>
              <a:gs pos="100000">
                <a:srgbClr val="4179AA">
                  <a:alpha val="51000"/>
                </a:srgbClr>
              </a:gs>
            </a:gsLst>
            <a:lin ang="5400000" scaled="1"/>
          </a:gradFill>
          <a:ln>
            <a:solidFill>
              <a:srgbClr val="4179AA"/>
            </a:solidFill>
          </a:ln>
        </p:spPr>
        <p:txBody>
          <a:bodyPr/>
          <a:lstStyle/>
          <a:p>
            <a:pPr marL="342900" indent="-342900" fontAlgn="base">
              <a:lnSpc>
                <a:spcPct val="90000"/>
              </a:lnSpc>
              <a:spcBef>
                <a:spcPts val="0"/>
              </a:spcBef>
              <a:spcAft>
                <a:spcPts val="0"/>
              </a:spcAft>
              <a:buFont typeface="Wingdings" panose="05000000000000000000" pitchFamily="2" charset="2"/>
              <a:buChar char="§"/>
              <a:defRPr/>
            </a:pPr>
            <a:endParaRPr kumimoji="0" lang="en-GB" sz="3000" b="0" i="0" u="none" strike="noStrike" kern="1200" cap="none" spc="0" normalizeH="0" baseline="0" noProof="0">
              <a:solidFill>
                <a:srgbClr val="000000"/>
              </a:solidFill>
              <a:effectLst/>
              <a:uLnTx/>
              <a:uFillTx/>
              <a:ea typeface="MS PGothic" pitchFamily="34" charset="-128"/>
            </a:endParaRP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isolated</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they do not belong</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they have no purpose</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low self-esteem</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anger or frustration and a sense of injustice</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confused about life or the world</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real or perceived personal grievances</a:t>
            </a:r>
          </a:p>
          <a:p>
            <a:pPr marL="0" indent="0">
              <a:buNone/>
            </a:pPr>
            <a:endParaRPr lang="en-GB"/>
          </a:p>
        </p:txBody>
      </p:sp>
    </p:spTree>
    <p:extLst>
      <p:ext uri="{BB962C8B-B14F-4D97-AF65-F5344CB8AC3E}">
        <p14:creationId xmlns:p14="http://schemas.microsoft.com/office/powerpoint/2010/main" val="109916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9"/>
            <a:ext cx="10558305" cy="621136"/>
          </a:xfrm>
        </p:spPr>
        <p:txBody>
          <a:bodyPr/>
          <a:lstStyle/>
          <a:p>
            <a:r>
              <a:rPr lang="en-GB">
                <a:latin typeface="Aptos" panose="020B0004020202020204" pitchFamily="34" charset="0"/>
              </a:rPr>
              <a:t>Categorising risk</a:t>
            </a:r>
          </a:p>
        </p:txBody>
      </p:sp>
      <p:sp>
        <p:nvSpPr>
          <p:cNvPr id="8" name="Content Placeholder 2">
            <a:extLst>
              <a:ext uri="{FF2B5EF4-FFF2-40B4-BE49-F238E27FC236}">
                <a16:creationId xmlns:a16="http://schemas.microsoft.com/office/drawing/2014/main" id="{A0E0B3C7-FCFD-C834-F1EE-9AAB17FF0949}"/>
              </a:ext>
            </a:extLst>
          </p:cNvPr>
          <p:cNvSpPr txBox="1">
            <a:spLocks/>
          </p:cNvSpPr>
          <p:nvPr/>
        </p:nvSpPr>
        <p:spPr>
          <a:xfrm>
            <a:off x="131045" y="1319671"/>
            <a:ext cx="3859200" cy="5216813"/>
          </a:xfrm>
          <a:prstGeom prst="rect">
            <a:avLst/>
          </a:prstGeom>
          <a:gradFill flip="none" rotWithShape="1">
            <a:gsLst>
              <a:gs pos="0">
                <a:srgbClr val="729D4D">
                  <a:tint val="66000"/>
                  <a:satMod val="160000"/>
                </a:srgbClr>
              </a:gs>
              <a:gs pos="50000">
                <a:srgbClr val="729D4D">
                  <a:tint val="44500"/>
                  <a:satMod val="160000"/>
                </a:srgbClr>
              </a:gs>
              <a:gs pos="100000">
                <a:srgbClr val="729D4D">
                  <a:tint val="23500"/>
                  <a:satMod val="160000"/>
                </a:srgbClr>
              </a:gs>
            </a:gsLst>
            <a:lin ang="2700000" scaled="1"/>
            <a:tileRect/>
          </a:gradFill>
          <a:ln>
            <a:solidFill>
              <a:srgbClr val="729D4D"/>
            </a:solidFill>
          </a:ln>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sng" strike="noStrike" kern="1200" cap="none" spc="0" normalizeH="0" baseline="0" noProof="0">
                <a:ln>
                  <a:noFill/>
                </a:ln>
                <a:solidFill>
                  <a:srgbClr val="000000"/>
                </a:solidFill>
                <a:effectLst/>
                <a:uLnTx/>
                <a:uFillTx/>
                <a:latin typeface="Aptos" panose="020B0004020202020204" pitchFamily="34" charset="0"/>
                <a:ea typeface="+mn-ea"/>
                <a:cs typeface="+mn-cs"/>
              </a:rPr>
              <a:t>Low risk signs: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sng"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Holding strong non-violent or non-extremist values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Criticising government policies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Taking interest in international affairs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Adopting visible signs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Being active on social media</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Supporting non-violent causes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Showing new interest in political ideology or religion</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41F3497C-B40B-71A4-B0AB-B83B2189EECE}"/>
              </a:ext>
            </a:extLst>
          </p:cNvPr>
          <p:cNvSpPr txBox="1"/>
          <p:nvPr/>
        </p:nvSpPr>
        <p:spPr>
          <a:xfrm>
            <a:off x="4092494" y="1319671"/>
            <a:ext cx="3859075" cy="5216813"/>
          </a:xfrm>
          <a:prstGeom prst="rect">
            <a:avLst/>
          </a:prstGeom>
          <a:gradFill flip="none" rotWithShape="1">
            <a:gsLst>
              <a:gs pos="0">
                <a:srgbClr val="ECB720">
                  <a:tint val="66000"/>
                  <a:satMod val="160000"/>
                </a:srgbClr>
              </a:gs>
              <a:gs pos="50000">
                <a:srgbClr val="ECB720">
                  <a:tint val="44500"/>
                  <a:satMod val="160000"/>
                </a:srgbClr>
              </a:gs>
              <a:gs pos="100000">
                <a:srgbClr val="ECB720">
                  <a:tint val="23500"/>
                  <a:satMod val="160000"/>
                </a:srgbClr>
              </a:gs>
            </a:gsLst>
            <a:lin ang="2700000" scaled="1"/>
            <a:tileRect/>
          </a:gradFill>
          <a:ln>
            <a:solidFill>
              <a:srgbClr val="ECB7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uLnTx/>
                <a:uFillTx/>
                <a:latin typeface="Aptos" panose="020B0004020202020204" pitchFamily="34" charset="0"/>
                <a:ea typeface="+mn-ea"/>
                <a:cs typeface="+mn-cs"/>
              </a:rPr>
              <a:t>Medium risk 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Legitimising the use of violence to defend an ideology or cause</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Accessing extremist or terrorist websites, forums or publications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Expressing dehumanising views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Expressing interest to travel to a conflict zone</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Being in contact with online groups or individuals known to support extremist ideology</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Expressing persistent intolerance towards groups of people perceived as ‘other’.</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Showing a fixation on weaponry or explosives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Being obsessed with massacre or mass violence or past terrorist activity. </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kumimoji="0" lang="en-GB" sz="1400" b="0" i="0" u="none" strike="noStrike" kern="1200" cap="none" spc="0" normalizeH="0" baseline="0" noProof="0">
              <a:ln>
                <a:noFill/>
              </a:ln>
              <a:solidFill>
                <a:srgbClr val="0B0C0C"/>
              </a:solidFill>
              <a:effectLst/>
              <a:highlight>
                <a:srgbClr val="FFFFFF"/>
              </a:highligh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kumimoji="0" lang="en-GB" sz="1400" b="0" i="0" u="none" strike="noStrike" kern="1200" cap="none" spc="0" normalizeH="0" baseline="0" noProof="0">
              <a:ln>
                <a:noFill/>
              </a:ln>
              <a:solidFill>
                <a:srgbClr val="0B0C0C"/>
              </a:solidFill>
              <a:effectLst/>
              <a:highlight>
                <a:srgbClr val="FFFFFF"/>
              </a:highlight>
              <a:uLnTx/>
              <a:uFillTx/>
              <a:latin typeface="Aptos" panose="020B0004020202020204" pitchFamily="34" charset="0"/>
              <a:ea typeface="+mn-ea"/>
              <a:cs typeface="+mn-cs"/>
            </a:endParaRPr>
          </a:p>
        </p:txBody>
      </p:sp>
      <p:sp>
        <p:nvSpPr>
          <p:cNvPr id="10" name="TextBox 9">
            <a:extLst>
              <a:ext uri="{FF2B5EF4-FFF2-40B4-BE49-F238E27FC236}">
                <a16:creationId xmlns:a16="http://schemas.microsoft.com/office/drawing/2014/main" id="{7DEA5D5D-7184-75C9-2AD4-E29193DA5BED}"/>
              </a:ext>
            </a:extLst>
          </p:cNvPr>
          <p:cNvSpPr txBox="1"/>
          <p:nvPr/>
        </p:nvSpPr>
        <p:spPr>
          <a:xfrm>
            <a:off x="8053818" y="1319671"/>
            <a:ext cx="3859075" cy="5293757"/>
          </a:xfrm>
          <a:prstGeom prst="rect">
            <a:avLst/>
          </a:prstGeom>
          <a:gradFill flip="none" rotWithShape="1">
            <a:gsLst>
              <a:gs pos="0">
                <a:srgbClr val="E97135">
                  <a:tint val="66000"/>
                  <a:satMod val="160000"/>
                </a:srgbClr>
              </a:gs>
              <a:gs pos="50000">
                <a:srgbClr val="E97135">
                  <a:tint val="44500"/>
                  <a:satMod val="160000"/>
                </a:srgbClr>
              </a:gs>
              <a:gs pos="100000">
                <a:srgbClr val="E97135">
                  <a:tint val="23500"/>
                  <a:satMod val="160000"/>
                </a:srgbClr>
              </a:gs>
            </a:gsLst>
            <a:lin ang="2700000" scaled="1"/>
            <a:tileRect/>
          </a:gradFill>
          <a:ln>
            <a:solidFill>
              <a:srgbClr val="E9713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a:ln>
                  <a:noFill/>
                </a:ln>
                <a:solidFill>
                  <a:srgbClr val="000000"/>
                </a:solidFill>
                <a:effectLst/>
                <a:uLnTx/>
                <a:uFillTx/>
                <a:latin typeface="Calibri"/>
                <a:ea typeface="+mn-ea"/>
                <a:cs typeface="+mn-cs"/>
              </a:rPr>
              <a:t>High risk signs</a:t>
            </a:r>
            <a:r>
              <a:rPr kumimoji="0" lang="en-GB" sz="1800" b="0" i="0" u="sng"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Verbally or physically attacking someone due to their race, religion or sexuality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Committing violent acts guided by a violent extremist group or ideology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Producing or sharing terrorist material in person or online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Recruiting others to a proscribed terrorist group or organisation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Having a ‘kill list’ or plan to carry out mass violence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1454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8FD6ECB4-F1C1-2C75-B8FC-6FE7863E15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0CC574-BAA3-BA1B-E393-9935D88C188B}"/>
              </a:ext>
            </a:extLst>
          </p:cNvPr>
          <p:cNvSpPr txBox="1">
            <a:spLocks noGrp="1"/>
          </p:cNvSpPr>
          <p:nvPr>
            <p:ph type="title" idx="4294967295"/>
          </p:nvPr>
        </p:nvSpPr>
        <p:spPr>
          <a:xfrm>
            <a:off x="1968690" y="492695"/>
            <a:ext cx="8430904" cy="938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t>Definitions and key terms</a:t>
            </a:r>
            <a:endParaRPr kumimoji="0" lang="en-GB" sz="1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AD67AC21-1892-3CD9-4CF3-A610081DDF50}"/>
              </a:ext>
            </a:extLst>
          </p:cNvPr>
          <p:cNvSpPr txBox="1"/>
          <p:nvPr/>
        </p:nvSpPr>
        <p:spPr>
          <a:xfrm>
            <a:off x="539262" y="2051538"/>
            <a:ext cx="9319844" cy="3552092"/>
          </a:xfrm>
          <a:prstGeom prst="rect">
            <a:avLst/>
          </a:prstGeom>
          <a:noFill/>
        </p:spPr>
        <p:txBody>
          <a:bodyPr wrap="square" lIns="0" tIns="0" rIns="0" bIns="0" rtlCol="0">
            <a:noAutofit/>
          </a:bodyPr>
          <a:lstStyle/>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Extremism, Terrorism and Radicalisation</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Right Wing Extremism</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Islamist Extremism</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Left Wing, Anarchist and Single-Issue Extremism</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Mixed, </a:t>
            </a:r>
            <a:r>
              <a:rPr lang="en-GB" sz="3200" dirty="0">
                <a:solidFill>
                  <a:srgbClr val="FFFFFF"/>
                </a:solidFill>
                <a:latin typeface="Aptos" panose="020B0004020202020204" pitchFamily="34" charset="0"/>
              </a:rPr>
              <a:t>Unstable</a:t>
            </a:r>
            <a:r>
              <a:rPr lang="en-GB" sz="3200">
                <a:solidFill>
                  <a:srgbClr val="FFFFFF"/>
                </a:solidFill>
                <a:latin typeface="Aptos" panose="020B0004020202020204" pitchFamily="34" charset="0"/>
              </a:rPr>
              <a:t> and Unclear </a:t>
            </a:r>
            <a:endParaRPr lang="en-GB" sz="2800">
              <a:solidFill>
                <a:srgbClr val="FFFFFF"/>
              </a:solidFill>
              <a:latin typeface="Aptos" panose="020B0004020202020204" pitchFamily="34" charset="0"/>
            </a:endParaRPr>
          </a:p>
        </p:txBody>
      </p:sp>
    </p:spTree>
    <p:extLst>
      <p:ext uri="{BB962C8B-B14F-4D97-AF65-F5344CB8AC3E}">
        <p14:creationId xmlns:p14="http://schemas.microsoft.com/office/powerpoint/2010/main" val="58798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9CFFB1-D249-B430-855A-540E2AD70CEC}"/>
              </a:ext>
              <a:ext uri="{C183D7F6-B498-43B3-948B-1728B52AA6E4}">
                <adec:decorative xmlns:adec="http://schemas.microsoft.com/office/drawing/2017/decorative" val="1"/>
              </a:ext>
            </a:extLst>
          </p:cNvPr>
          <p:cNvSpPr txBox="1">
            <a:spLocks noGrp="1"/>
          </p:cNvSpPr>
          <p:nvPr>
            <p:ph type="title" idx="4294967295"/>
          </p:nvPr>
        </p:nvSpPr>
        <p:spPr>
          <a:xfrm>
            <a:off x="294040" y="121211"/>
            <a:ext cx="5379929" cy="4691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40037"/>
                </a:solidFill>
                <a:effectLst/>
                <a:uLnTx/>
                <a:uFillTx/>
                <a:latin typeface="Aptos" panose="020B0004020202020204" pitchFamily="34" charset="0"/>
                <a:ea typeface="+mj-ea"/>
                <a:cs typeface="+mj-cs"/>
              </a:rPr>
              <a:t>Definitions and key terms </a:t>
            </a:r>
          </a:p>
        </p:txBody>
      </p:sp>
      <p:sp>
        <p:nvSpPr>
          <p:cNvPr id="3" name="TextBox 2">
            <a:extLst>
              <a:ext uri="{FF2B5EF4-FFF2-40B4-BE49-F238E27FC236}">
                <a16:creationId xmlns:a16="http://schemas.microsoft.com/office/drawing/2014/main" id="{7183E777-57C9-5BA6-0723-1711ACBA7CFE}"/>
              </a:ext>
              <a:ext uri="{C183D7F6-B498-43B3-948B-1728B52AA6E4}">
                <adec:decorative xmlns:adec="http://schemas.microsoft.com/office/drawing/2017/decorative" val="1"/>
              </a:ext>
            </a:extLst>
          </p:cNvPr>
          <p:cNvSpPr txBox="1"/>
          <p:nvPr/>
        </p:nvSpPr>
        <p:spPr>
          <a:xfrm>
            <a:off x="1962309" y="926122"/>
            <a:ext cx="9993021" cy="1726737"/>
          </a:xfrm>
          <a:prstGeom prst="rect">
            <a:avLst/>
          </a:prstGeom>
          <a:noFill/>
          <a:ln>
            <a:solidFill>
              <a:srgbClr val="E40037"/>
            </a:solidFill>
          </a:ln>
        </p:spPr>
        <p:txBody>
          <a:bodyPr wrap="none" lIns="0" tIns="0" rIns="0" bIns="0" rtlCol="0">
            <a:noAutofit/>
          </a:bodyPr>
          <a:lstStyle/>
          <a:p>
            <a:pPr marL="0" marR="0" lvl="0" indent="0" algn="ctr" defTabSz="914400" rtl="0" eaLnBrk="1" fontAlgn="auto" latinLnBrk="0" hangingPunct="1">
              <a:lnSpc>
                <a:spcPts val="1425"/>
              </a:lnSpc>
              <a:spcBef>
                <a:spcPts val="0"/>
              </a:spcBef>
              <a:spcAft>
                <a:spcPts val="0"/>
              </a:spcAft>
              <a:buClrTx/>
              <a:buSzTx/>
              <a:buFontTx/>
              <a:buNone/>
              <a:tabLst/>
              <a:defRPr/>
            </a:pPr>
            <a:endParaRPr kumimoji="0" lang="en-US" sz="1800" b="0" i="1"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ts val="0"/>
              </a:lnSpc>
              <a:spcBef>
                <a:spcPts val="0"/>
              </a:spcBef>
              <a:spcAft>
                <a:spcPts val="0"/>
              </a:spcAft>
              <a:buClrTx/>
              <a:buSzTx/>
              <a:buFontTx/>
              <a:buNone/>
              <a:tabLst/>
              <a:defRPr/>
            </a:pPr>
            <a:r>
              <a:rPr kumimoji="0" lang="en-US" sz="1800" b="1" i="1" u="none" strike="noStrike" kern="1200" cap="none" spc="0" normalizeH="0" baseline="0" noProof="0">
                <a:ln>
                  <a:noFill/>
                </a:ln>
                <a:solidFill>
                  <a:srgbClr val="E40037"/>
                </a:solidFill>
                <a:effectLst/>
                <a:uLnTx/>
                <a:uFillTx/>
                <a:latin typeface="Aptos" panose="020B0004020202020204" pitchFamily="34" charset="0"/>
                <a:ea typeface="+mn-ea"/>
                <a:cs typeface="+mn-cs"/>
              </a:rPr>
              <a:t>EXTREMISM IS: </a:t>
            </a:r>
          </a:p>
          <a:p>
            <a:pPr marL="0" marR="0" lvl="0" indent="0" algn="ctr" defTabSz="914400" rtl="0" eaLnBrk="1" fontAlgn="auto" latinLnBrk="0" hangingPunct="1">
              <a:lnSpc>
                <a:spcPts val="1425"/>
              </a:lnSpc>
              <a:spcBef>
                <a:spcPts val="0"/>
              </a:spcBef>
              <a:spcAft>
                <a:spcPts val="0"/>
              </a:spcAft>
              <a:buClrTx/>
              <a:buSzTx/>
              <a:buFontTx/>
              <a:buNone/>
              <a:tabLst/>
              <a:defRPr/>
            </a:pPr>
            <a:endParaRPr kumimoji="0" lang="en-US" sz="1700" b="0" i="1"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ts val="1425"/>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 promotion or advancement of an ideology based on violence, hatred or intolerance which aims to: </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36000" marR="0" lvl="0" indent="0" algn="ctr" defTabSz="914400" rtl="0" eaLnBrk="1" fontAlgn="auto" latinLnBrk="0" hangingPunct="1">
              <a:lnSpc>
                <a:spcPts val="1425"/>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6000" marR="0" lvl="0" indent="-285750" algn="ctr"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Negate or destroy  fundamental rights and freedoms</a:t>
            </a:r>
          </a:p>
          <a:p>
            <a:pPr marL="36000" marR="0" lvl="0" indent="-285750" algn="ctr"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Undermine, overturn or replace the UK’s system of parliamentary democracy and democratic rights</a:t>
            </a:r>
          </a:p>
          <a:p>
            <a:pPr marL="36000" marR="0" lvl="0" indent="-285750" algn="ctr"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Intentionally create a permissive environment for others to achieve results in.</a:t>
            </a:r>
            <a:endParaRPr kumimoji="0" lang="en-GB" sz="16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15" name="TextBox 14">
            <a:extLst>
              <a:ext uri="{FF2B5EF4-FFF2-40B4-BE49-F238E27FC236}">
                <a16:creationId xmlns:a16="http://schemas.microsoft.com/office/drawing/2014/main" id="{79462DE9-5B22-E9C8-EBAC-6C6AE4825615}"/>
              </a:ext>
              <a:ext uri="{C183D7F6-B498-43B3-948B-1728B52AA6E4}">
                <adec:decorative xmlns:adec="http://schemas.microsoft.com/office/drawing/2017/decorative" val="1"/>
              </a:ext>
            </a:extLst>
          </p:cNvPr>
          <p:cNvSpPr txBox="1"/>
          <p:nvPr/>
        </p:nvSpPr>
        <p:spPr>
          <a:xfrm>
            <a:off x="1962308" y="3037771"/>
            <a:ext cx="9993022" cy="1358384"/>
          </a:xfrm>
          <a:prstGeom prst="rect">
            <a:avLst/>
          </a:prstGeom>
          <a:noFill/>
          <a:ln>
            <a:solidFill>
              <a:srgbClr val="E40037"/>
            </a:solidFill>
          </a:ln>
        </p:spPr>
        <p:txBody>
          <a:bodyPr wrap="none" lIns="0" tIns="0" rIns="0" bIns="0" rtlCol="0">
            <a:noAutofit/>
          </a:bodyPr>
          <a:lstStyle/>
          <a:p>
            <a:pPr marL="0" marR="0" lvl="0" indent="0" algn="ctr" defTabSz="914400" rtl="0" eaLnBrk="1" fontAlgn="auto" latinLnBrk="0" hangingPunct="1">
              <a:lnSpc>
                <a:spcPct val="100000"/>
              </a:lnSpc>
              <a:spcBef>
                <a:spcPts val="1134"/>
              </a:spcBef>
              <a:spcAft>
                <a:spcPts val="0"/>
              </a:spcAft>
              <a:buClrTx/>
              <a:buSzTx/>
              <a:buFont typeface="Arial" panose="020B0604020202020204" pitchFamily="34" charset="0"/>
              <a:buNone/>
              <a:tabLst/>
              <a:defRPr/>
            </a:pPr>
            <a:r>
              <a:rPr kumimoji="0" lang="en-GB" sz="1700" b="1" i="1" u="none" strike="noStrike" kern="1200" cap="none" spc="0" normalizeH="0" baseline="0" noProof="0" dirty="0">
                <a:ln>
                  <a:noFill/>
                </a:ln>
                <a:solidFill>
                  <a:srgbClr val="E40037"/>
                </a:solidFill>
                <a:effectLst/>
                <a:uLnTx/>
                <a:uFillTx/>
                <a:latin typeface="Aptos" panose="020B0004020202020204" pitchFamily="34" charset="0"/>
                <a:ea typeface="+mn-ea"/>
                <a:cs typeface="+mn-cs"/>
              </a:rPr>
              <a:t>TERRORISM IS</a:t>
            </a:r>
            <a:r>
              <a:rPr kumimoji="0" lang="en-GB" sz="1700" b="0" i="1" u="none" strike="noStrike" kern="1200" cap="none" spc="0" normalizeH="0" baseline="0" noProof="0" dirty="0">
                <a:ln>
                  <a:noFill/>
                </a:ln>
                <a:solidFill>
                  <a:srgbClr val="E40037"/>
                </a:solidFill>
                <a:effectLst/>
                <a:uLnTx/>
                <a:uFillTx/>
                <a:latin typeface="Aptos" panose="020B0004020202020204" pitchFamily="34" charset="0"/>
                <a:ea typeface="+mn-ea"/>
                <a:cs typeface="+mn-cs"/>
              </a:rPr>
              <a:t>:</a:t>
            </a:r>
          </a:p>
          <a:p>
            <a:pPr algn="ctr">
              <a:defRPr/>
            </a:pPr>
            <a:r>
              <a:rPr lang="en-US" sz="1600" i="1" dirty="0">
                <a:solidFill>
                  <a:srgbClr val="000000"/>
                </a:solidFill>
              </a:rPr>
              <a:t>An action or threat designed to influence the government or intimidate the public. </a:t>
            </a:r>
          </a:p>
          <a:p>
            <a:pPr algn="ctr">
              <a:defRPr/>
            </a:pPr>
            <a:r>
              <a:rPr lang="en-US" sz="1600" i="1" dirty="0">
                <a:solidFill>
                  <a:srgbClr val="000000"/>
                </a:solidFill>
              </a:rPr>
              <a:t>Its purpose is to advance a political, religious or ideological cause.</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endParaRPr kumimoji="0" lang="en-GB" sz="1700" b="0" i="1"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17" name="TextBox 16">
            <a:extLst>
              <a:ext uri="{FF2B5EF4-FFF2-40B4-BE49-F238E27FC236}">
                <a16:creationId xmlns:a16="http://schemas.microsoft.com/office/drawing/2014/main" id="{CF3D73A3-F535-7A59-70E6-4FB95A04F54C}"/>
              </a:ext>
              <a:ext uri="{C183D7F6-B498-43B3-948B-1728B52AA6E4}">
                <adec:decorative xmlns:adec="http://schemas.microsoft.com/office/drawing/2017/decorative" val="1"/>
              </a:ext>
            </a:extLst>
          </p:cNvPr>
          <p:cNvSpPr txBox="1"/>
          <p:nvPr/>
        </p:nvSpPr>
        <p:spPr>
          <a:xfrm>
            <a:off x="1962308" y="4815967"/>
            <a:ext cx="9993022" cy="1306019"/>
          </a:xfrm>
          <a:prstGeom prst="rect">
            <a:avLst/>
          </a:prstGeom>
          <a:noFill/>
          <a:ln>
            <a:solidFill>
              <a:srgbClr val="E40037"/>
            </a:solidFill>
          </a:ln>
        </p:spPr>
        <p:txBody>
          <a:bodyPr wrap="square" lIns="0" tIns="0" rIns="0" bIns="0" rtlCol="0">
            <a:noAutofit/>
          </a:bodyPr>
          <a:lstStyle/>
          <a:p>
            <a:pPr marL="0" marR="0" lvl="0" indent="0" algn="ctr" defTabSz="914400" rtl="0" eaLnBrk="1" fontAlgn="auto" latinLnBrk="0" hangingPunct="1">
              <a:lnSpc>
                <a:spcPct val="100000"/>
              </a:lnSpc>
              <a:spcBef>
                <a:spcPts val="1134"/>
              </a:spcBef>
              <a:spcAft>
                <a:spcPts val="0"/>
              </a:spcAft>
              <a:buClrTx/>
              <a:buSzTx/>
              <a:buFont typeface="Arial" panose="020B0604020202020204" pitchFamily="34" charset="0"/>
              <a:buNone/>
              <a:tabLst/>
              <a:defRPr/>
            </a:pPr>
            <a:r>
              <a:rPr kumimoji="0" lang="en-GB" sz="1700" b="1" i="1" u="none" strike="noStrike" kern="1200" cap="none" spc="0" normalizeH="0" baseline="0" noProof="0" dirty="0">
                <a:ln>
                  <a:noFill/>
                </a:ln>
                <a:solidFill>
                  <a:srgbClr val="E40037"/>
                </a:solidFill>
                <a:effectLst/>
                <a:uLnTx/>
                <a:uFillTx/>
                <a:latin typeface="Aptos" panose="020B0004020202020204" pitchFamily="34" charset="0"/>
                <a:ea typeface="+mn-ea"/>
                <a:cs typeface="+mn-cs"/>
              </a:rPr>
              <a:t>RADICALISATION IS</a:t>
            </a:r>
            <a:r>
              <a:rPr lang="en-GB" sz="1700" b="1" i="1" dirty="0">
                <a:solidFill>
                  <a:srgbClr val="E40037"/>
                </a:solidFill>
                <a:latin typeface="Aptos" panose="020B0004020202020204" pitchFamily="34" charset="0"/>
              </a:rPr>
              <a:t>:</a:t>
            </a:r>
          </a:p>
          <a:p>
            <a:pPr algn="ctr">
              <a:spcBef>
                <a:spcPts val="1134"/>
              </a:spcBef>
              <a:defRPr/>
            </a:pPr>
            <a:r>
              <a:rPr lang="en-US" sz="1600" i="1" dirty="0"/>
              <a:t>The term commonly used to describe the processes by which a person adopts extremist views or practices to the point of legitimising the use of violence.</a:t>
            </a:r>
          </a:p>
          <a:p>
            <a:pPr marL="0" marR="0" lvl="0" indent="0" algn="ctr" defTabSz="914400" rtl="0" eaLnBrk="1" fontAlgn="auto" latinLnBrk="0" hangingPunct="1">
              <a:lnSpc>
                <a:spcPct val="100000"/>
              </a:lnSpc>
              <a:spcBef>
                <a:spcPts val="1134"/>
              </a:spcBef>
              <a:spcAft>
                <a:spcPts val="0"/>
              </a:spcAft>
              <a:buClrTx/>
              <a:buSzTx/>
              <a:buFont typeface="Arial" panose="020B0604020202020204" pitchFamily="34" charset="0"/>
              <a:buNone/>
              <a:tabLst/>
              <a:defRPr/>
            </a:pPr>
            <a:endParaRPr kumimoji="0" lang="en-GB" sz="1700" b="1" i="1" u="none" strike="noStrike" kern="1200" cap="none" spc="0" normalizeH="0" baseline="0" noProof="0" dirty="0">
              <a:ln>
                <a:noFill/>
              </a:ln>
              <a:solidFill>
                <a:srgbClr val="E40037"/>
              </a:solidFill>
              <a:effectLst/>
              <a:uLnTx/>
              <a:uFillTx/>
              <a:latin typeface="Aptos" panose="020B0004020202020204" pitchFamily="34" charset="0"/>
              <a:ea typeface="+mn-ea"/>
              <a:cs typeface="+mn-cs"/>
            </a:endParaRPr>
          </a:p>
        </p:txBody>
      </p:sp>
      <p:pic>
        <p:nvPicPr>
          <p:cNvPr id="21" name="Picture Placeholder 20">
            <a:extLst>
              <a:ext uri="{FF2B5EF4-FFF2-40B4-BE49-F238E27FC236}">
                <a16:creationId xmlns:a16="http://schemas.microsoft.com/office/drawing/2014/main" id="{804294AE-2B64-5862-CB1B-D1E0B91182DA}"/>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4381" y="3019336"/>
            <a:ext cx="1306019" cy="1306019"/>
          </a:xfrm>
        </p:spPr>
      </p:pic>
      <p:pic>
        <p:nvPicPr>
          <p:cNvPr id="12" name="Picture Placeholder 20">
            <a:extLst>
              <a:ext uri="{FF2B5EF4-FFF2-40B4-BE49-F238E27FC236}">
                <a16:creationId xmlns:a16="http://schemas.microsoft.com/office/drawing/2014/main" id="{8E359057-A8BF-E33F-A870-86D2CB2C48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4382" y="4775038"/>
            <a:ext cx="1306019" cy="1306019"/>
          </a:xfrm>
          <a:prstGeom prst="ellipse">
            <a:avLst/>
          </a:prstGeom>
          <a:solidFill>
            <a:srgbClr val="CCCCCC"/>
          </a:solidFill>
        </p:spPr>
      </p:pic>
      <p:pic>
        <p:nvPicPr>
          <p:cNvPr id="13" name="Picture Placeholder 20">
            <a:extLst>
              <a:ext uri="{FF2B5EF4-FFF2-40B4-BE49-F238E27FC236}">
                <a16:creationId xmlns:a16="http://schemas.microsoft.com/office/drawing/2014/main" id="{4DF3B1A7-64D8-5904-4878-84D6A37C6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2861" y="1040062"/>
            <a:ext cx="1306019" cy="1306019"/>
          </a:xfrm>
          <a:prstGeom prst="ellipse">
            <a:avLst/>
          </a:prstGeom>
          <a:solidFill>
            <a:srgbClr val="CCCCCC"/>
          </a:solidFill>
        </p:spPr>
      </p:pic>
    </p:spTree>
    <p:extLst>
      <p:ext uri="{BB962C8B-B14F-4D97-AF65-F5344CB8AC3E}">
        <p14:creationId xmlns:p14="http://schemas.microsoft.com/office/powerpoint/2010/main" val="248389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DC20-210E-576C-F7F7-A95C63862B4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A96F70EF-53C3-44CF-E1A9-10945D3D1E44}"/>
              </a:ext>
              <a:ext uri="{C183D7F6-B498-43B3-948B-1728B52AA6E4}">
                <adec:decorative xmlns:adec="http://schemas.microsoft.com/office/drawing/2017/decorative" val="1"/>
              </a:ext>
            </a:extLst>
          </p:cNvPr>
          <p:cNvPicPr>
            <a:picLocks noChangeAspect="1"/>
          </p:cNvPicPr>
          <p:nvPr/>
        </p:nvPicPr>
        <p:blipFill>
          <a:blip r:embed="rId3"/>
          <a:srcRect l="1018"/>
          <a:stretch>
            <a:fillRect/>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3" name="Title 2">
            <a:extLst>
              <a:ext uri="{FF2B5EF4-FFF2-40B4-BE49-F238E27FC236}">
                <a16:creationId xmlns:a16="http://schemas.microsoft.com/office/drawing/2014/main" id="{FC07CEA7-28FB-40E8-6B45-EA3F835D85B6}"/>
              </a:ext>
            </a:extLst>
          </p:cNvPr>
          <p:cNvSpPr txBox="1">
            <a:spLocks noGrp="1"/>
          </p:cNvSpPr>
          <p:nvPr>
            <p:ph type="title" idx="4294967295"/>
          </p:nvPr>
        </p:nvSpPr>
        <p:spPr>
          <a:xfrm>
            <a:off x="489436" y="259664"/>
            <a:ext cx="6096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40037"/>
                </a:solidFill>
                <a:effectLst/>
                <a:uLnTx/>
                <a:uFillTx/>
                <a:latin typeface="Aptos" panose="020B0004020202020204" pitchFamily="34" charset="0"/>
                <a:ea typeface="+mj-ea"/>
                <a:cs typeface="+mj-cs"/>
              </a:rPr>
              <a:t>Right-Wing Extremism</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7E2FA954-5F12-7B7E-3C29-90019955F4A3}"/>
              </a:ext>
            </a:extLst>
          </p:cNvPr>
          <p:cNvSpPr txBox="1"/>
          <p:nvPr/>
        </p:nvSpPr>
        <p:spPr>
          <a:xfrm>
            <a:off x="489436" y="1366135"/>
            <a:ext cx="6096000" cy="4524315"/>
          </a:xfrm>
          <a:prstGeom prst="rect">
            <a:avLst/>
          </a:prstGeom>
          <a:noFill/>
        </p:spPr>
        <p:txBody>
          <a:bodyPr wrap="square">
            <a:spAutoFit/>
          </a:bodyPr>
          <a:lstStyle/>
          <a:p>
            <a:r>
              <a:rPr kumimoji="0" lang="en-US" sz="3200" i="0" u="none" strike="noStrike" kern="1200" cap="none" spc="0" normalizeH="0" baseline="0" noProof="0">
                <a:ln>
                  <a:noFill/>
                </a:ln>
                <a:solidFill>
                  <a:srgbClr val="000000"/>
                </a:solidFill>
                <a:effectLst/>
                <a:uLnTx/>
                <a:uFillTx/>
                <a:latin typeface="Aptos" panose="020B0004020202020204" pitchFamily="34" charset="0"/>
                <a:ea typeface="+mn-ea"/>
                <a:cs typeface="+mn-cs"/>
              </a:rPr>
              <a:t>This category covers sub-ideologies, including Cultural Nationalism, White Nationalism and White Supremacism. These themselves span a range of extreme beliefs such as antisemitism, anti-Islam, neo-Nazi, ethno-nationalism or anti-establishment</a:t>
            </a:r>
            <a:endParaRPr lang="en-GB"/>
          </a:p>
        </p:txBody>
      </p:sp>
    </p:spTree>
    <p:extLst>
      <p:ext uri="{BB962C8B-B14F-4D97-AF65-F5344CB8AC3E}">
        <p14:creationId xmlns:p14="http://schemas.microsoft.com/office/powerpoint/2010/main" val="357366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1882-5857-3522-4BDF-F1242BCF169D}"/>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1140E54D-6949-2D14-0360-233731D7DA26}"/>
              </a:ext>
              <a:ext uri="{C183D7F6-B498-43B3-948B-1728B52AA6E4}">
                <adec:decorative xmlns:adec="http://schemas.microsoft.com/office/drawing/2017/decorative" val="1"/>
              </a:ext>
            </a:extLst>
          </p:cNvPr>
          <p:cNvPicPr>
            <a:picLocks noChangeAspect="1"/>
          </p:cNvPicPr>
          <p:nvPr/>
        </p:nvPicPr>
        <p:blipFill>
          <a:blip r:embed="rId2"/>
          <a:srcRect l="1018"/>
          <a:stretch>
            <a:fillRect/>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4" name="Title 3">
            <a:extLst>
              <a:ext uri="{FF2B5EF4-FFF2-40B4-BE49-F238E27FC236}">
                <a16:creationId xmlns:a16="http://schemas.microsoft.com/office/drawing/2014/main" id="{A9D23981-F34D-1E7E-394F-51E0D83FB8B8}"/>
              </a:ext>
            </a:extLst>
          </p:cNvPr>
          <p:cNvSpPr txBox="1">
            <a:spLocks noGrp="1"/>
          </p:cNvSpPr>
          <p:nvPr>
            <p:ph type="title" idx="4294967295"/>
          </p:nvPr>
        </p:nvSpPr>
        <p:spPr>
          <a:xfrm>
            <a:off x="527538" y="179457"/>
            <a:ext cx="6096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40037"/>
                </a:solidFill>
                <a:effectLst/>
                <a:uLnTx/>
                <a:uFillTx/>
                <a:latin typeface="Aptos" panose="020B0004020202020204" pitchFamily="34" charset="0"/>
                <a:ea typeface="+mj-ea"/>
                <a:cs typeface="+mj-cs"/>
              </a:rPr>
              <a:t>Islamist Extremism</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F5C868F-CC52-A57E-75CE-3859CCE7CE15}"/>
              </a:ext>
            </a:extLst>
          </p:cNvPr>
          <p:cNvSpPr txBox="1"/>
          <p:nvPr/>
        </p:nvSpPr>
        <p:spPr>
          <a:xfrm>
            <a:off x="527538" y="1039733"/>
            <a:ext cx="609600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Islamist extremist inspired acts of terrorism are perpetrated or inspired by politico-religiously motivated groups or individuals who support and use violence as a means to establish their interpretation of an Islamic society.</a:t>
            </a:r>
          </a:p>
        </p:txBody>
      </p:sp>
    </p:spTree>
    <p:extLst>
      <p:ext uri="{BB962C8B-B14F-4D97-AF65-F5344CB8AC3E}">
        <p14:creationId xmlns:p14="http://schemas.microsoft.com/office/powerpoint/2010/main" val="352767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875079" y="272100"/>
            <a:ext cx="10819562" cy="1065091"/>
          </a:xfrm>
        </p:spPr>
        <p:txBody>
          <a:bodyPr/>
          <a:lstStyle/>
          <a:p>
            <a:r>
              <a:rPr lang="en-GB"/>
              <a:t>Left-wing, Anarchist and Single-Issue Extremism </a:t>
            </a:r>
          </a:p>
        </p:txBody>
      </p:sp>
      <p:sp>
        <p:nvSpPr>
          <p:cNvPr id="3" name="Oval 2">
            <a:extLst>
              <a:ext uri="{FF2B5EF4-FFF2-40B4-BE49-F238E27FC236}">
                <a16:creationId xmlns:a16="http://schemas.microsoft.com/office/drawing/2014/main" id="{8E190317-6D38-2AD3-62D7-2BF2D54545BB}"/>
              </a:ext>
            </a:extLst>
          </p:cNvPr>
          <p:cNvSpPr/>
          <p:nvPr/>
        </p:nvSpPr>
        <p:spPr>
          <a:xfrm>
            <a:off x="722680" y="1181100"/>
            <a:ext cx="2508277" cy="224790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a:latin typeface="Aptos" panose="020B0004020202020204" pitchFamily="34" charset="0"/>
              </a:rPr>
              <a:t>Extreme Left-Wing</a:t>
            </a:r>
          </a:p>
        </p:txBody>
      </p:sp>
      <p:sp>
        <p:nvSpPr>
          <p:cNvPr id="9" name="TextBox 8">
            <a:extLst>
              <a:ext uri="{FF2B5EF4-FFF2-40B4-BE49-F238E27FC236}">
                <a16:creationId xmlns:a16="http://schemas.microsoft.com/office/drawing/2014/main" id="{90B5DD52-CC0C-6187-00D0-346F2BDB3041}"/>
              </a:ext>
            </a:extLst>
          </p:cNvPr>
          <p:cNvSpPr txBox="1"/>
          <p:nvPr/>
        </p:nvSpPr>
        <p:spPr>
          <a:xfrm>
            <a:off x="508808" y="3675355"/>
            <a:ext cx="2936019" cy="1890943"/>
          </a:xfrm>
          <a:prstGeom prst="rect">
            <a:avLst/>
          </a:prstGeom>
          <a:noFill/>
        </p:spPr>
        <p:txBody>
          <a:bodyPr wrap="square" lIns="0" tIns="0" rIns="0" bIns="0" rtlCol="0">
            <a:noAutofit/>
          </a:bodyPr>
          <a:lstStyle/>
          <a:p>
            <a:pPr algn="ctr">
              <a:spcAft>
                <a:spcPts val="1134"/>
              </a:spcAft>
            </a:pPr>
            <a:r>
              <a:rPr lang="en-US">
                <a:latin typeface="Aptos" panose="020B0004020202020204" pitchFamily="34" charset="0"/>
              </a:rPr>
              <a:t>Extremists who believe in using violence and serious criminality to abolish existing systems of Government and replacing them with anarchist, socialist or communist systems</a:t>
            </a:r>
          </a:p>
          <a:p>
            <a:pPr algn="ctr">
              <a:spcAft>
                <a:spcPts val="1134"/>
              </a:spcAft>
            </a:pPr>
            <a:endParaRPr lang="en-GB" sz="1500"/>
          </a:p>
        </p:txBody>
      </p:sp>
      <p:sp>
        <p:nvSpPr>
          <p:cNvPr id="15" name="Oval 14">
            <a:extLst>
              <a:ext uri="{FF2B5EF4-FFF2-40B4-BE49-F238E27FC236}">
                <a16:creationId xmlns:a16="http://schemas.microsoft.com/office/drawing/2014/main" id="{F7310B56-BC5C-178F-7CB5-20620FCE54BB}"/>
              </a:ext>
            </a:extLst>
          </p:cNvPr>
          <p:cNvSpPr/>
          <p:nvPr/>
        </p:nvSpPr>
        <p:spPr>
          <a:xfrm>
            <a:off x="5030722" y="1181100"/>
            <a:ext cx="2508277" cy="224790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a:latin typeface="Aptos" panose="020B0004020202020204" pitchFamily="34" charset="0"/>
              </a:rPr>
              <a:t>Anarchist Extremism</a:t>
            </a:r>
          </a:p>
        </p:txBody>
      </p:sp>
      <p:sp>
        <p:nvSpPr>
          <p:cNvPr id="10" name="TextBox 9">
            <a:extLst>
              <a:ext uri="{FF2B5EF4-FFF2-40B4-BE49-F238E27FC236}">
                <a16:creationId xmlns:a16="http://schemas.microsoft.com/office/drawing/2014/main" id="{6274532E-316B-F4F3-6CF8-D97D3E167733}"/>
              </a:ext>
            </a:extLst>
          </p:cNvPr>
          <p:cNvSpPr txBox="1"/>
          <p:nvPr/>
        </p:nvSpPr>
        <p:spPr>
          <a:xfrm>
            <a:off x="4887530" y="3675355"/>
            <a:ext cx="2794659" cy="2247900"/>
          </a:xfrm>
          <a:prstGeom prst="rect">
            <a:avLst/>
          </a:prstGeom>
          <a:noFill/>
        </p:spPr>
        <p:txBody>
          <a:bodyPr wrap="square" lIns="0" tIns="0" rIns="0" bIns="0" rtlCol="0">
            <a:noAutofit/>
          </a:bodyPr>
          <a:lstStyle/>
          <a:p>
            <a:pPr algn="ctr">
              <a:spcAft>
                <a:spcPts val="1134"/>
              </a:spcAft>
            </a:pPr>
            <a:r>
              <a:rPr lang="en-US">
                <a:latin typeface="Aptos" panose="020B0004020202020204" pitchFamily="34" charset="0"/>
              </a:rPr>
              <a:t>Extremists who believe in using violence to replace current systems of Government and law enforcement with a system that prioritises complete liberty and individual freedom</a:t>
            </a:r>
            <a:endParaRPr lang="en-GB">
              <a:latin typeface="Aptos" panose="020B0004020202020204" pitchFamily="34" charset="0"/>
            </a:endParaRPr>
          </a:p>
        </p:txBody>
      </p:sp>
      <p:sp>
        <p:nvSpPr>
          <p:cNvPr id="16" name="Oval 15">
            <a:extLst>
              <a:ext uri="{FF2B5EF4-FFF2-40B4-BE49-F238E27FC236}">
                <a16:creationId xmlns:a16="http://schemas.microsoft.com/office/drawing/2014/main" id="{CAF3757F-F762-6141-C099-752CCB16C684}"/>
              </a:ext>
            </a:extLst>
          </p:cNvPr>
          <p:cNvSpPr/>
          <p:nvPr/>
        </p:nvSpPr>
        <p:spPr>
          <a:xfrm>
            <a:off x="9104680" y="1181100"/>
            <a:ext cx="2508278" cy="224790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a:latin typeface="Aptos" panose="020B0004020202020204" pitchFamily="34" charset="0"/>
              </a:rPr>
              <a:t>Single Issue Extremism </a:t>
            </a:r>
          </a:p>
        </p:txBody>
      </p:sp>
      <p:sp>
        <p:nvSpPr>
          <p:cNvPr id="11" name="TextBox 10">
            <a:extLst>
              <a:ext uri="{FF2B5EF4-FFF2-40B4-BE49-F238E27FC236}">
                <a16:creationId xmlns:a16="http://schemas.microsoft.com/office/drawing/2014/main" id="{434A5E45-4E92-5DCC-6BFF-1CF083CD5E7A}"/>
              </a:ext>
            </a:extLst>
          </p:cNvPr>
          <p:cNvSpPr txBox="1"/>
          <p:nvPr/>
        </p:nvSpPr>
        <p:spPr>
          <a:xfrm>
            <a:off x="9104679" y="3675355"/>
            <a:ext cx="2508277" cy="1564860"/>
          </a:xfrm>
          <a:prstGeom prst="rect">
            <a:avLst/>
          </a:prstGeom>
          <a:noFill/>
        </p:spPr>
        <p:txBody>
          <a:bodyPr wrap="square" lIns="0" tIns="0" rIns="0" bIns="0" rtlCol="0">
            <a:noAutofit/>
          </a:bodyPr>
          <a:lstStyle/>
          <a:p>
            <a:pPr algn="ctr">
              <a:spcAft>
                <a:spcPts val="1134"/>
              </a:spcAft>
            </a:pPr>
            <a:r>
              <a:rPr lang="en-US">
                <a:latin typeface="Aptos" panose="020B0004020202020204" pitchFamily="34" charset="0"/>
              </a:rPr>
              <a:t>Extremists who endorse violence and serious criminality focused on a specific topic, such as animal rights</a:t>
            </a:r>
          </a:p>
          <a:p>
            <a:pPr algn="ctr">
              <a:spcAft>
                <a:spcPts val="1134"/>
              </a:spcAft>
            </a:pPr>
            <a:endParaRPr lang="en-GB" sz="1500"/>
          </a:p>
        </p:txBody>
      </p:sp>
    </p:spTree>
    <p:extLst>
      <p:ext uri="{BB962C8B-B14F-4D97-AF65-F5344CB8AC3E}">
        <p14:creationId xmlns:p14="http://schemas.microsoft.com/office/powerpoint/2010/main" val="148128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1065091"/>
          </a:xfrm>
        </p:spPr>
        <p:txBody>
          <a:bodyPr/>
          <a:lstStyle/>
          <a:p>
            <a:r>
              <a:rPr lang="en-GB">
                <a:latin typeface="Aptos" panose="020B0004020202020204" pitchFamily="34" charset="0"/>
              </a:rPr>
              <a:t>Mixed, Unstable and Unclear Ideologies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258123"/>
            <a:ext cx="10682287" cy="1065091"/>
          </a:xfrm>
        </p:spPr>
        <p:txBody>
          <a:bodyPr/>
          <a:lstStyle/>
          <a:p>
            <a:pPr>
              <a:spcBef>
                <a:spcPts val="0"/>
              </a:spcBef>
              <a:spcAft>
                <a:spcPts val="0"/>
              </a:spcAft>
            </a:pPr>
            <a:r>
              <a:rPr lang="en-US" sz="1800" b="1">
                <a:solidFill>
                  <a:srgbClr val="4179AA"/>
                </a:solidFill>
                <a:latin typeface="Aptos" panose="020B0004020202020204" pitchFamily="34" charset="0"/>
              </a:rPr>
              <a:t>Mixed</a:t>
            </a:r>
            <a:r>
              <a:rPr lang="en-US" sz="1800">
                <a:latin typeface="Aptos" panose="020B0004020202020204" pitchFamily="34" charset="0"/>
              </a:rPr>
              <a:t> - </a:t>
            </a:r>
            <a:r>
              <a:rPr lang="en-US" sz="1800" b="0">
                <a:latin typeface="Aptos" panose="020B0004020202020204" pitchFamily="34" charset="0"/>
              </a:rPr>
              <a:t>ideology presented involves a combination of elements from multiple forms of extremist ideologies</a:t>
            </a:r>
          </a:p>
          <a:p>
            <a:pPr>
              <a:spcBef>
                <a:spcPts val="0"/>
              </a:spcBef>
              <a:spcAft>
                <a:spcPts val="0"/>
              </a:spcAft>
            </a:pPr>
            <a:r>
              <a:rPr lang="en-US" sz="1800" b="1">
                <a:solidFill>
                  <a:srgbClr val="4179AA"/>
                </a:solidFill>
                <a:latin typeface="Aptos" panose="020B0004020202020204" pitchFamily="34" charset="0"/>
              </a:rPr>
              <a:t>Unstable</a:t>
            </a:r>
            <a:r>
              <a:rPr lang="en-US" sz="1800">
                <a:latin typeface="Aptos" panose="020B0004020202020204" pitchFamily="34" charset="0"/>
              </a:rPr>
              <a:t> - </a:t>
            </a:r>
            <a:r>
              <a:rPr lang="en-US" sz="1800" b="0">
                <a:latin typeface="Aptos" panose="020B0004020202020204" pitchFamily="34" charset="0"/>
              </a:rPr>
              <a:t>shifts between different ideologies</a:t>
            </a:r>
          </a:p>
          <a:p>
            <a:pPr>
              <a:spcBef>
                <a:spcPct val="0"/>
              </a:spcBef>
              <a:spcAft>
                <a:spcPts val="0"/>
              </a:spcAft>
            </a:pPr>
            <a:r>
              <a:rPr lang="en-US" sz="1800" b="1">
                <a:solidFill>
                  <a:srgbClr val="4179AA"/>
                </a:solidFill>
                <a:latin typeface="Aptos" panose="020B0004020202020204" pitchFamily="34" charset="0"/>
              </a:rPr>
              <a:t>Unclear</a:t>
            </a:r>
            <a:r>
              <a:rPr lang="en-US" sz="1800">
                <a:latin typeface="Aptos" panose="020B0004020202020204" pitchFamily="34" charset="0"/>
              </a:rPr>
              <a:t> - </a:t>
            </a:r>
            <a:r>
              <a:rPr lang="en-US" sz="1800" b="0">
                <a:latin typeface="Aptos" panose="020B0004020202020204" pitchFamily="34" charset="0"/>
              </a:rPr>
              <a:t>individual does not present a coherent ideology yet may still be vulnerable</a:t>
            </a:r>
            <a:endParaRPr lang="en-GB" sz="1800" b="0">
              <a:latin typeface="Aptos" panose="020B0004020202020204" pitchFamily="34" charset="0"/>
            </a:endParaRPr>
          </a:p>
        </p:txBody>
      </p:sp>
      <p:sp>
        <p:nvSpPr>
          <p:cNvPr id="5" name="TextBox 4">
            <a:extLst>
              <a:ext uri="{FF2B5EF4-FFF2-40B4-BE49-F238E27FC236}">
                <a16:creationId xmlns:a16="http://schemas.microsoft.com/office/drawing/2014/main" id="{668588DB-C653-78D9-D0D2-60CD53C508FE}"/>
              </a:ext>
            </a:extLst>
          </p:cNvPr>
          <p:cNvSpPr txBox="1"/>
          <p:nvPr/>
        </p:nvSpPr>
        <p:spPr>
          <a:xfrm>
            <a:off x="521332" y="2549628"/>
            <a:ext cx="7740599" cy="3970318"/>
          </a:xfrm>
          <a:prstGeom prst="rect">
            <a:avLst/>
          </a:prstGeom>
          <a:noFill/>
          <a:ln>
            <a:solidFill>
              <a:srgbClr val="E40037"/>
            </a:solidFill>
          </a:ln>
        </p:spPr>
        <p:txBody>
          <a:bodyPr wrap="square">
            <a:spAutoFit/>
          </a:bodyPr>
          <a:lstStyle/>
          <a:p>
            <a:r>
              <a:rPr lang="en-GB" b="1" u="sng">
                <a:solidFill>
                  <a:srgbClr val="4179AA"/>
                </a:solidFill>
                <a:latin typeface="Aptos" panose="020B0004020202020204" pitchFamily="34" charset="0"/>
              </a:rPr>
              <a:t>Involuntary Celibates (Incel) ideology</a:t>
            </a:r>
            <a:r>
              <a:rPr lang="en-GB" u="sng">
                <a:solidFill>
                  <a:srgbClr val="4179AA"/>
                </a:solidFill>
                <a:latin typeface="Aptos" panose="020B0004020202020204" pitchFamily="34" charset="0"/>
              </a:rPr>
              <a:t>:</a:t>
            </a:r>
          </a:p>
          <a:p>
            <a:endParaRPr lang="en-GB">
              <a:latin typeface="Aptos" panose="020B0004020202020204" pitchFamily="34" charset="0"/>
            </a:endParaRPr>
          </a:p>
          <a:p>
            <a:r>
              <a:rPr lang="en-GB">
                <a:latin typeface="Aptos" panose="020B0004020202020204" pitchFamily="34" charset="0"/>
              </a:rPr>
              <a:t>Incels are individuals or communities that largely exist online.</a:t>
            </a:r>
          </a:p>
          <a:p>
            <a:pPr marL="285750" indent="-285750">
              <a:buFont typeface="Arial" panose="020B0604020202020204" pitchFamily="34" charset="0"/>
              <a:buChar char="•"/>
            </a:pPr>
            <a:endParaRPr lang="en-GB">
              <a:latin typeface="Aptos" panose="020B0004020202020204" pitchFamily="34" charset="0"/>
            </a:endParaRPr>
          </a:p>
          <a:p>
            <a:r>
              <a:rPr lang="en-GB">
                <a:latin typeface="Aptos" panose="020B0004020202020204" pitchFamily="34" charset="0"/>
              </a:rPr>
              <a:t>They are characterised by extreme misogyny and notions of male superiority but do in some cases possess views of racial hatred. </a:t>
            </a:r>
          </a:p>
          <a:p>
            <a:endParaRPr lang="en-GB">
              <a:latin typeface="Aptos" panose="020B0004020202020204" pitchFamily="34" charset="0"/>
            </a:endParaRPr>
          </a:p>
          <a:p>
            <a:r>
              <a:rPr lang="en-GB">
                <a:latin typeface="Aptos" panose="020B0004020202020204" pitchFamily="34" charset="0"/>
              </a:rPr>
              <a:t>Incels believe that although men are entitled to sex, attractiveness is determined by predetermined genetic factors which women choose when selecting a partner. This, they believe is why they are unable to form relationships or sexual experiences. </a:t>
            </a:r>
          </a:p>
          <a:p>
            <a:endParaRPr lang="en-GB">
              <a:latin typeface="Aptos" panose="020B0004020202020204" pitchFamily="34" charset="0"/>
            </a:endParaRPr>
          </a:p>
          <a:p>
            <a:r>
              <a:rPr lang="en-GB">
                <a:latin typeface="Aptos" panose="020B0004020202020204" pitchFamily="34" charset="0"/>
              </a:rPr>
              <a:t>Incels blame society for this, ascribing fault to the social and political structures which privilege women, like the feminist movement. </a:t>
            </a:r>
          </a:p>
        </p:txBody>
      </p:sp>
    </p:spTree>
    <p:extLst>
      <p:ext uri="{BB962C8B-B14F-4D97-AF65-F5344CB8AC3E}">
        <p14:creationId xmlns:p14="http://schemas.microsoft.com/office/powerpoint/2010/main" val="113293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709913"/>
          </a:xfrm>
        </p:spPr>
        <p:txBody>
          <a:bodyPr/>
          <a:lstStyle/>
          <a:p>
            <a:r>
              <a:rPr lang="en-GB">
                <a:latin typeface="Aptos" panose="020B0004020202020204" pitchFamily="34" charset="0"/>
              </a:rPr>
              <a:t>Radicalisation using technology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100831"/>
            <a:ext cx="11083766" cy="1913661"/>
          </a:xfrm>
        </p:spPr>
        <p:txBody>
          <a:bodyPr/>
          <a:lstStyle/>
          <a:p>
            <a:pPr>
              <a:spcBef>
                <a:spcPts val="0"/>
              </a:spcBef>
              <a:spcAft>
                <a:spcPts val="0"/>
              </a:spcAft>
            </a:pPr>
            <a:r>
              <a:rPr lang="en-GB" sz="2000" b="1">
                <a:solidFill>
                  <a:srgbClr val="4179AA"/>
                </a:solidFill>
                <a:latin typeface="Aptos" panose="020B0004020202020204" pitchFamily="34" charset="0"/>
              </a:rPr>
              <a:t>Digital radicalisation</a:t>
            </a:r>
            <a:r>
              <a:rPr lang="en-GB" sz="2000">
                <a:solidFill>
                  <a:srgbClr val="4179AA"/>
                </a:solidFill>
                <a:latin typeface="Aptos" panose="020B0004020202020204" pitchFamily="34" charset="0"/>
              </a:rPr>
              <a:t>:</a:t>
            </a:r>
          </a:p>
          <a:p>
            <a:pPr marL="342900" indent="-342900">
              <a:spcBef>
                <a:spcPts val="0"/>
              </a:spcBef>
              <a:spcAft>
                <a:spcPts val="0"/>
              </a:spcAft>
              <a:buFont typeface="Wingdings" panose="05000000000000000000" pitchFamily="2" charset="2"/>
              <a:buChar char="§"/>
            </a:pPr>
            <a:r>
              <a:rPr lang="en-GB" sz="2000" b="0">
                <a:latin typeface="Aptos" panose="020B0004020202020204" pitchFamily="34" charset="0"/>
              </a:rPr>
              <a:t>The internet (including the Dark Web) has become a mechanism that groups with extreme views and ideologies can utilise to find those with similar views</a:t>
            </a:r>
          </a:p>
          <a:p>
            <a:pPr>
              <a:spcBef>
                <a:spcPts val="0"/>
              </a:spcBef>
              <a:spcAft>
                <a:spcPts val="0"/>
              </a:spcAft>
            </a:pPr>
            <a:endParaRPr lang="en-GB" sz="2000" b="0">
              <a:latin typeface="Aptos" panose="020B0004020202020204" pitchFamily="34" charset="0"/>
            </a:endParaRPr>
          </a:p>
          <a:p>
            <a:pPr marL="342900" indent="-342900">
              <a:spcBef>
                <a:spcPts val="0"/>
              </a:spcBef>
              <a:spcAft>
                <a:spcPts val="0"/>
              </a:spcAft>
              <a:buFont typeface="Wingdings" panose="05000000000000000000" pitchFamily="2" charset="2"/>
              <a:buChar char="§"/>
            </a:pPr>
            <a:r>
              <a:rPr lang="en-GB" sz="2000" b="0">
                <a:latin typeface="Aptos" panose="020B0004020202020204" pitchFamily="34" charset="0"/>
              </a:rPr>
              <a:t>Apps like WhatsApp, Telegram and Discord provide the opportunity for groups and individuals to meet and befriend individuals in order to radicalise them - End-to-end encryption offered by offered by these apps enables the discussions to remain hidden</a:t>
            </a:r>
          </a:p>
        </p:txBody>
      </p:sp>
      <p:sp>
        <p:nvSpPr>
          <p:cNvPr id="7" name="TextBox 6">
            <a:extLst>
              <a:ext uri="{FF2B5EF4-FFF2-40B4-BE49-F238E27FC236}">
                <a16:creationId xmlns:a16="http://schemas.microsoft.com/office/drawing/2014/main" id="{515C77FC-DF23-44A2-BE1B-751333AD4959}"/>
              </a:ext>
            </a:extLst>
          </p:cNvPr>
          <p:cNvSpPr txBox="1"/>
          <p:nvPr/>
        </p:nvSpPr>
        <p:spPr>
          <a:xfrm>
            <a:off x="447473" y="3495805"/>
            <a:ext cx="11157625" cy="3231654"/>
          </a:xfrm>
          <a:prstGeom prst="rect">
            <a:avLst/>
          </a:prstGeom>
          <a:noFill/>
        </p:spPr>
        <p:txBody>
          <a:bodyPr wrap="square">
            <a:spAutoFit/>
          </a:bodyPr>
          <a:lstStyle/>
          <a:p>
            <a:r>
              <a:rPr lang="en-GB" sz="2000" b="1">
                <a:solidFill>
                  <a:srgbClr val="4179AA"/>
                </a:solidFill>
                <a:latin typeface="Aptos" panose="020B0004020202020204" pitchFamily="34" charset="0"/>
              </a:rPr>
              <a:t>Online Gaming:</a:t>
            </a:r>
          </a:p>
          <a:p>
            <a:pPr marL="285750" indent="-285750">
              <a:buFont typeface="Wingdings" panose="05000000000000000000" pitchFamily="2" charset="2"/>
              <a:buChar char="§"/>
            </a:pPr>
            <a:r>
              <a:rPr lang="en-GB" sz="2000">
                <a:latin typeface="Aptos" panose="020B0004020202020204" pitchFamily="34" charset="0"/>
              </a:rPr>
              <a:t>The world of online gaming provides a digital space for extremists to lure vulnerable  individuals into spaces where they can be radicalised</a:t>
            </a:r>
          </a:p>
          <a:p>
            <a:pPr marL="285750" indent="-285750">
              <a:buFont typeface="Wingdings" panose="05000000000000000000" pitchFamily="2" charset="2"/>
              <a:buChar char="§"/>
            </a:pPr>
            <a:endParaRPr lang="en-GB" sz="2000">
              <a:latin typeface="Aptos" panose="020B0004020202020204" pitchFamily="34" charset="0"/>
            </a:endParaRPr>
          </a:p>
          <a:p>
            <a:pPr marL="285750" indent="-285750">
              <a:buFont typeface="Wingdings" panose="05000000000000000000" pitchFamily="2" charset="2"/>
              <a:buChar char="§"/>
            </a:pPr>
            <a:r>
              <a:rPr lang="en-GB" sz="2000">
                <a:latin typeface="Aptos" panose="020B0004020202020204" pitchFamily="34" charset="0"/>
              </a:rPr>
              <a:t>In-game functions such as ‘team-speak’ facilitate this as it enables individuals to vocally communicate with others in-game without being ‘friends’ with them</a:t>
            </a:r>
          </a:p>
          <a:p>
            <a:pPr marL="285750" indent="-285750">
              <a:buFont typeface="Wingdings" panose="05000000000000000000" pitchFamily="2" charset="2"/>
              <a:buChar char="§"/>
            </a:pPr>
            <a:endParaRPr lang="en-GB" sz="2000">
              <a:latin typeface="Aptos" panose="020B0004020202020204" pitchFamily="34" charset="0"/>
            </a:endParaRPr>
          </a:p>
          <a:p>
            <a:pPr marL="285750" indent="-285750">
              <a:buFont typeface="Wingdings" panose="05000000000000000000" pitchFamily="2" charset="2"/>
              <a:buChar char="§"/>
            </a:pPr>
            <a:r>
              <a:rPr lang="en-GB" sz="2000">
                <a:latin typeface="Aptos" panose="020B0004020202020204" pitchFamily="34" charset="0"/>
              </a:rPr>
              <a:t>The connectivity of online gaming therefore provides extremists with the opportunity to befriend vulnerable people, luring them into groups who (under the pretext of gaming) can radicalise persons  </a:t>
            </a:r>
          </a:p>
        </p:txBody>
      </p:sp>
    </p:spTree>
    <p:extLst>
      <p:ext uri="{BB962C8B-B14F-4D97-AF65-F5344CB8AC3E}">
        <p14:creationId xmlns:p14="http://schemas.microsoft.com/office/powerpoint/2010/main" val="7213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FA808D-E9EA-1C8C-850C-39DB8F110DAC}"/>
              </a:ext>
              <a:ext uri="{C183D7F6-B498-43B3-948B-1728B52AA6E4}">
                <adec:decorative xmlns:adec="http://schemas.microsoft.com/office/drawing/2017/decorative" val="1"/>
              </a:ext>
            </a:extLst>
          </p:cNvPr>
          <p:cNvSpPr>
            <a:spLocks noGrp="1"/>
          </p:cNvSpPr>
          <p:nvPr>
            <p:ph type="title"/>
          </p:nvPr>
        </p:nvSpPr>
        <p:spPr>
          <a:xfrm>
            <a:off x="451339" y="714853"/>
            <a:ext cx="7405200" cy="1065091"/>
          </a:xfrm>
        </p:spPr>
        <p:txBody>
          <a:bodyPr/>
          <a:lstStyle/>
          <a:p>
            <a:r>
              <a:rPr lang="en-GB">
                <a:latin typeface="Aptos" panose="020B0004020202020204" pitchFamily="34" charset="0"/>
              </a:rPr>
              <a:t>Contents page:</a:t>
            </a:r>
          </a:p>
        </p:txBody>
      </p:sp>
      <p:sp>
        <p:nvSpPr>
          <p:cNvPr id="4" name="Text Placeholder 3">
            <a:extLst>
              <a:ext uri="{FF2B5EF4-FFF2-40B4-BE49-F238E27FC236}">
                <a16:creationId xmlns:a16="http://schemas.microsoft.com/office/drawing/2014/main" id="{C068235A-1F5F-24EA-9A3C-AA6C9D4A4E9A}"/>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a:latin typeface="Aptos" panose="020B0004020202020204" pitchFamily="34" charset="0"/>
              </a:rPr>
              <a:t>1</a:t>
            </a:r>
          </a:p>
        </p:txBody>
      </p:sp>
      <p:sp>
        <p:nvSpPr>
          <p:cNvPr id="2" name="Text Placeholder 1">
            <a:extLst>
              <a:ext uri="{FF2B5EF4-FFF2-40B4-BE49-F238E27FC236}">
                <a16:creationId xmlns:a16="http://schemas.microsoft.com/office/drawing/2014/main" id="{DB36B888-612E-97AF-EA74-8682A675D2DA}"/>
              </a:ext>
              <a:ext uri="{C183D7F6-B498-43B3-948B-1728B52AA6E4}">
                <adec:decorative xmlns:adec="http://schemas.microsoft.com/office/drawing/2017/decorative" val="1"/>
              </a:ext>
            </a:extLst>
          </p:cNvPr>
          <p:cNvSpPr>
            <a:spLocks noGrp="1"/>
          </p:cNvSpPr>
          <p:nvPr>
            <p:ph type="body" sz="quarter" idx="10"/>
          </p:nvPr>
        </p:nvSpPr>
        <p:spPr>
          <a:xfrm>
            <a:off x="1080000" y="1776030"/>
            <a:ext cx="3672000" cy="492610"/>
          </a:xfrm>
        </p:spPr>
        <p:txBody>
          <a:bodyPr/>
          <a:lstStyle/>
          <a:p>
            <a:r>
              <a:rPr lang="en-GB">
                <a:latin typeface="Aptos" panose="020B0004020202020204" pitchFamily="34" charset="0"/>
              </a:rPr>
              <a:t>What is Prevent?</a:t>
            </a:r>
          </a:p>
        </p:txBody>
      </p:sp>
      <p:sp>
        <p:nvSpPr>
          <p:cNvPr id="6" name="Text Placeholder 5">
            <a:extLst>
              <a:ext uri="{FF2B5EF4-FFF2-40B4-BE49-F238E27FC236}">
                <a16:creationId xmlns:a16="http://schemas.microsoft.com/office/drawing/2014/main" id="{8B0AA866-BF83-4D03-1F8F-DC72695632E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GB">
                <a:latin typeface="Aptos" panose="020B0004020202020204" pitchFamily="34" charset="0"/>
              </a:rPr>
              <a:t>2</a:t>
            </a:r>
          </a:p>
        </p:txBody>
      </p:sp>
      <p:sp>
        <p:nvSpPr>
          <p:cNvPr id="5" name="Text Placeholder 4">
            <a:extLst>
              <a:ext uri="{FF2B5EF4-FFF2-40B4-BE49-F238E27FC236}">
                <a16:creationId xmlns:a16="http://schemas.microsoft.com/office/drawing/2014/main" id="{964E634C-6CD8-C406-D9F8-8B13BB82F3ED}"/>
              </a:ext>
              <a:ext uri="{C183D7F6-B498-43B3-948B-1728B52AA6E4}">
                <adec:decorative xmlns:adec="http://schemas.microsoft.com/office/drawing/2017/decorative" val="1"/>
              </a:ext>
            </a:extLst>
          </p:cNvPr>
          <p:cNvSpPr>
            <a:spLocks noGrp="1"/>
          </p:cNvSpPr>
          <p:nvPr>
            <p:ph type="body" sz="quarter" idx="12"/>
          </p:nvPr>
        </p:nvSpPr>
        <p:spPr>
          <a:xfrm>
            <a:off x="1080000" y="2630415"/>
            <a:ext cx="4025304" cy="621567"/>
          </a:xfrm>
        </p:spPr>
        <p:txBody>
          <a:bodyPr/>
          <a:lstStyle/>
          <a:p>
            <a:r>
              <a:rPr lang="en-GB">
                <a:latin typeface="Aptos" panose="020B0004020202020204" pitchFamily="34" charset="0"/>
              </a:rPr>
              <a:t>Prevent Duty guidance 2023</a:t>
            </a:r>
          </a:p>
        </p:txBody>
      </p:sp>
      <p:sp>
        <p:nvSpPr>
          <p:cNvPr id="8" name="Text Placeholder 7">
            <a:extLst>
              <a:ext uri="{FF2B5EF4-FFF2-40B4-BE49-F238E27FC236}">
                <a16:creationId xmlns:a16="http://schemas.microsoft.com/office/drawing/2014/main" id="{5715CF89-929C-B560-E8E5-0DF743F5E399}"/>
              </a:ext>
              <a:ext uri="{C183D7F6-B498-43B3-948B-1728B52AA6E4}">
                <adec:decorative xmlns:adec="http://schemas.microsoft.com/office/drawing/2017/decorative" val="1"/>
              </a:ext>
            </a:extLst>
          </p:cNvPr>
          <p:cNvSpPr>
            <a:spLocks noGrp="1"/>
          </p:cNvSpPr>
          <p:nvPr>
            <p:ph type="body" sz="quarter" idx="15"/>
          </p:nvPr>
        </p:nvSpPr>
        <p:spPr/>
        <p:txBody>
          <a:bodyPr/>
          <a:lstStyle/>
          <a:p>
            <a:r>
              <a:rPr lang="en-GB">
                <a:latin typeface="Aptos" panose="020B0004020202020204" pitchFamily="34" charset="0"/>
              </a:rPr>
              <a:t>3</a:t>
            </a:r>
          </a:p>
        </p:txBody>
      </p:sp>
      <p:sp>
        <p:nvSpPr>
          <p:cNvPr id="7" name="Text Placeholder 6">
            <a:extLst>
              <a:ext uri="{FF2B5EF4-FFF2-40B4-BE49-F238E27FC236}">
                <a16:creationId xmlns:a16="http://schemas.microsoft.com/office/drawing/2014/main" id="{B8F71D81-B35C-B657-CD99-83134C7710D2}"/>
              </a:ext>
              <a:ext uri="{C183D7F6-B498-43B3-948B-1728B52AA6E4}">
                <adec:decorative xmlns:adec="http://schemas.microsoft.com/office/drawing/2017/decorative" val="1"/>
              </a:ext>
            </a:extLst>
          </p:cNvPr>
          <p:cNvSpPr>
            <a:spLocks noGrp="1"/>
          </p:cNvSpPr>
          <p:nvPr>
            <p:ph type="body" sz="quarter" idx="14"/>
          </p:nvPr>
        </p:nvSpPr>
        <p:spPr>
          <a:xfrm>
            <a:off x="1082445" y="3979863"/>
            <a:ext cx="3672000" cy="492610"/>
          </a:xfrm>
        </p:spPr>
        <p:txBody>
          <a:bodyPr/>
          <a:lstStyle/>
          <a:p>
            <a:r>
              <a:rPr lang="en-GB">
                <a:latin typeface="Aptos" panose="020B0004020202020204" pitchFamily="34" charset="0"/>
              </a:rPr>
              <a:t>Definitions and key terms</a:t>
            </a:r>
          </a:p>
        </p:txBody>
      </p:sp>
      <p:sp>
        <p:nvSpPr>
          <p:cNvPr id="10" name="Text Placeholder 9">
            <a:extLst>
              <a:ext uri="{FF2B5EF4-FFF2-40B4-BE49-F238E27FC236}">
                <a16:creationId xmlns:a16="http://schemas.microsoft.com/office/drawing/2014/main" id="{1589DF9C-102E-5C63-AEF9-0F568F374474}"/>
              </a:ext>
              <a:ext uri="{C183D7F6-B498-43B3-948B-1728B52AA6E4}">
                <adec:decorative xmlns:adec="http://schemas.microsoft.com/office/drawing/2017/decorative" val="1"/>
              </a:ext>
            </a:extLst>
          </p:cNvPr>
          <p:cNvSpPr>
            <a:spLocks noGrp="1"/>
          </p:cNvSpPr>
          <p:nvPr>
            <p:ph type="body" sz="quarter" idx="17"/>
          </p:nvPr>
        </p:nvSpPr>
        <p:spPr/>
        <p:txBody>
          <a:bodyPr/>
          <a:lstStyle/>
          <a:p>
            <a:r>
              <a:rPr lang="en-GB">
                <a:latin typeface="Aptos" panose="020B0004020202020204" pitchFamily="34" charset="0"/>
              </a:rPr>
              <a:t>4</a:t>
            </a:r>
          </a:p>
        </p:txBody>
      </p:sp>
      <p:sp>
        <p:nvSpPr>
          <p:cNvPr id="9" name="Text Placeholder 8">
            <a:extLst>
              <a:ext uri="{FF2B5EF4-FFF2-40B4-BE49-F238E27FC236}">
                <a16:creationId xmlns:a16="http://schemas.microsoft.com/office/drawing/2014/main" id="{50AFEF9D-F8C1-1591-613A-70CD252F57BA}"/>
              </a:ext>
              <a:ext uri="{C183D7F6-B498-43B3-948B-1728B52AA6E4}">
                <adec:decorative xmlns:adec="http://schemas.microsoft.com/office/drawing/2017/decorative" val="1"/>
              </a:ext>
            </a:extLst>
          </p:cNvPr>
          <p:cNvSpPr>
            <a:spLocks noGrp="1"/>
          </p:cNvSpPr>
          <p:nvPr>
            <p:ph type="body" sz="quarter" idx="16"/>
          </p:nvPr>
        </p:nvSpPr>
        <p:spPr>
          <a:xfrm>
            <a:off x="1080000" y="4853962"/>
            <a:ext cx="3672000" cy="692783"/>
          </a:xfrm>
        </p:spPr>
        <p:txBody>
          <a:bodyPr/>
          <a:lstStyle/>
          <a:p>
            <a:r>
              <a:rPr lang="en-GB">
                <a:latin typeface="Aptos" panose="020B0004020202020204" pitchFamily="34" charset="0"/>
              </a:rPr>
              <a:t>Channel and prevent referrals</a:t>
            </a:r>
          </a:p>
        </p:txBody>
      </p:sp>
      <p:sp>
        <p:nvSpPr>
          <p:cNvPr id="12" name="Text Placeholder 11">
            <a:extLst>
              <a:ext uri="{FF2B5EF4-FFF2-40B4-BE49-F238E27FC236}">
                <a16:creationId xmlns:a16="http://schemas.microsoft.com/office/drawing/2014/main" id="{4C0BFF18-8A6F-526C-ECC0-0ED3CF6E5FDA}"/>
              </a:ext>
              <a:ext uri="{C183D7F6-B498-43B3-948B-1728B52AA6E4}">
                <adec:decorative xmlns:adec="http://schemas.microsoft.com/office/drawing/2017/decorative" val="1"/>
              </a:ext>
            </a:extLst>
          </p:cNvPr>
          <p:cNvSpPr>
            <a:spLocks noGrp="1"/>
          </p:cNvSpPr>
          <p:nvPr>
            <p:ph type="body" sz="quarter" idx="19"/>
          </p:nvPr>
        </p:nvSpPr>
        <p:spPr/>
        <p:txBody>
          <a:bodyPr/>
          <a:lstStyle/>
          <a:p>
            <a:r>
              <a:rPr lang="en-GB">
                <a:latin typeface="Aptos" panose="020B0004020202020204" pitchFamily="34" charset="0"/>
              </a:rPr>
              <a:t>5</a:t>
            </a:r>
          </a:p>
        </p:txBody>
      </p:sp>
      <p:sp>
        <p:nvSpPr>
          <p:cNvPr id="11" name="Text Placeholder 10">
            <a:extLst>
              <a:ext uri="{FF2B5EF4-FFF2-40B4-BE49-F238E27FC236}">
                <a16:creationId xmlns:a16="http://schemas.microsoft.com/office/drawing/2014/main" id="{FEE1D424-48D3-0966-945F-BC87C97C1FA0}"/>
              </a:ext>
              <a:ext uri="{C183D7F6-B498-43B3-948B-1728B52AA6E4}">
                <adec:decorative xmlns:adec="http://schemas.microsoft.com/office/drawing/2017/decorative" val="1"/>
              </a:ext>
            </a:extLst>
          </p:cNvPr>
          <p:cNvSpPr>
            <a:spLocks noGrp="1"/>
          </p:cNvSpPr>
          <p:nvPr>
            <p:ph type="body" sz="quarter" idx="18"/>
          </p:nvPr>
        </p:nvSpPr>
        <p:spPr>
          <a:xfrm>
            <a:off x="6096000" y="2478207"/>
            <a:ext cx="3672000" cy="492610"/>
          </a:xfrm>
        </p:spPr>
        <p:txBody>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a:ln>
                  <a:noFill/>
                </a:ln>
                <a:solidFill>
                  <a:srgbClr val="000000"/>
                </a:solidFill>
                <a:effectLst/>
                <a:uLnTx/>
                <a:uFillTx/>
                <a:latin typeface="Aptos" panose="020B0004020202020204" pitchFamily="34" charset="0"/>
              </a:rPr>
              <a:t>Prevent in Essex</a:t>
            </a:r>
          </a:p>
          <a:p>
            <a:endParaRPr lang="en-GB">
              <a:latin typeface="+mj-lt"/>
            </a:endParaRPr>
          </a:p>
        </p:txBody>
      </p:sp>
      <p:sp>
        <p:nvSpPr>
          <p:cNvPr id="14" name="Text Placeholder 13">
            <a:extLst>
              <a:ext uri="{FF2B5EF4-FFF2-40B4-BE49-F238E27FC236}">
                <a16:creationId xmlns:a16="http://schemas.microsoft.com/office/drawing/2014/main" id="{3824DC8E-44EA-E36D-4A81-330DCA47FFDB}"/>
              </a:ext>
              <a:ext uri="{C183D7F6-B498-43B3-948B-1728B52AA6E4}">
                <adec:decorative xmlns:adec="http://schemas.microsoft.com/office/drawing/2017/decorative" val="1"/>
              </a:ext>
            </a:extLst>
          </p:cNvPr>
          <p:cNvSpPr>
            <a:spLocks noGrp="1"/>
          </p:cNvSpPr>
          <p:nvPr>
            <p:ph type="body" sz="quarter" idx="21"/>
          </p:nvPr>
        </p:nvSpPr>
        <p:spPr/>
        <p:txBody>
          <a:bodyPr/>
          <a:lstStyle/>
          <a:p>
            <a:r>
              <a:rPr lang="en-GB">
                <a:latin typeface="Aptos" panose="020B0004020202020204" pitchFamily="34" charset="0"/>
              </a:rPr>
              <a:t>6</a:t>
            </a:r>
          </a:p>
        </p:txBody>
      </p:sp>
      <p:sp>
        <p:nvSpPr>
          <p:cNvPr id="13" name="Text Placeholder 12">
            <a:extLst>
              <a:ext uri="{FF2B5EF4-FFF2-40B4-BE49-F238E27FC236}">
                <a16:creationId xmlns:a16="http://schemas.microsoft.com/office/drawing/2014/main" id="{20EDAFC7-D5D1-9937-584C-97129C50CB13}"/>
              </a:ext>
              <a:ext uri="{C183D7F6-B498-43B3-948B-1728B52AA6E4}">
                <adec:decorative xmlns:adec="http://schemas.microsoft.com/office/drawing/2017/decorative" val="1"/>
              </a:ext>
            </a:extLst>
          </p:cNvPr>
          <p:cNvSpPr>
            <a:spLocks noGrp="1"/>
          </p:cNvSpPr>
          <p:nvPr>
            <p:ph type="body" sz="quarter" idx="20"/>
          </p:nvPr>
        </p:nvSpPr>
        <p:spPr>
          <a:xfrm>
            <a:off x="6180740" y="2408796"/>
            <a:ext cx="3672000" cy="1566447"/>
          </a:xfrm>
        </p:spPr>
        <p:txBody>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a:ln>
                  <a:noFill/>
                </a:ln>
                <a:solidFill>
                  <a:srgbClr val="000000"/>
                </a:solidFill>
                <a:effectLst/>
                <a:uLnTx/>
                <a:uFillTx/>
                <a:latin typeface="Aptos" panose="020B0004020202020204" pitchFamily="34" charset="0"/>
              </a:rPr>
              <a:t>Websites</a:t>
            </a:r>
          </a:p>
          <a:p>
            <a:endParaRPr lang="en-GB">
              <a:latin typeface="+mj-lt"/>
            </a:endParaRPr>
          </a:p>
        </p:txBody>
      </p:sp>
    </p:spTree>
    <p:extLst>
      <p:ext uri="{BB962C8B-B14F-4D97-AF65-F5344CB8AC3E}">
        <p14:creationId xmlns:p14="http://schemas.microsoft.com/office/powerpoint/2010/main" val="13750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1065091"/>
          </a:xfrm>
        </p:spPr>
        <p:txBody>
          <a:bodyPr/>
          <a:lstStyle/>
          <a:p>
            <a:r>
              <a:rPr lang="en-GB">
                <a:latin typeface="Aptos" panose="020B0004020202020204" pitchFamily="34" charset="0"/>
              </a:rPr>
              <a:t>Channel Panel</a:t>
            </a:r>
            <a:r>
              <a:rPr lang="en-GB"/>
              <a: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080261"/>
            <a:ext cx="10646021" cy="4697478"/>
          </a:xfrm>
        </p:spPr>
        <p:txBody>
          <a:bodyPr/>
          <a:lstStyle/>
          <a:p>
            <a:pPr marL="342900" indent="-342900" algn="just">
              <a:buFont typeface="Wingdings" panose="05000000000000000000" pitchFamily="2" charset="2"/>
              <a:buChar char="ü"/>
            </a:pPr>
            <a:r>
              <a:rPr lang="en-GB" sz="2400" b="0">
                <a:latin typeface="Aptos" panose="020B0004020202020204" pitchFamily="34" charset="0"/>
              </a:rPr>
              <a:t>Voluntary support programme to provide support at early stage to people identified as vulnerable to being drawn into terrorism</a:t>
            </a:r>
          </a:p>
          <a:p>
            <a:pPr marL="342900" indent="-342900" algn="just">
              <a:buFont typeface="Wingdings" panose="05000000000000000000" pitchFamily="2" charset="2"/>
              <a:buChar char="ü"/>
            </a:pPr>
            <a:r>
              <a:rPr lang="en-GB" sz="2400" b="0">
                <a:latin typeface="Aptos" panose="020B0004020202020204" pitchFamily="34" charset="0"/>
              </a:rPr>
              <a:t>Multi-agency panel (Head of Education Safeguarding and Wellbeing sits on panel for Education)</a:t>
            </a:r>
          </a:p>
          <a:p>
            <a:pPr marL="342900" indent="-342900" algn="just">
              <a:buFont typeface="Wingdings" panose="05000000000000000000" pitchFamily="2" charset="2"/>
              <a:buChar char="ü"/>
            </a:pPr>
            <a:r>
              <a:rPr lang="en-GB" sz="2400" b="0">
                <a:latin typeface="Aptos" panose="020B0004020202020204" pitchFamily="34" charset="0"/>
              </a:rPr>
              <a:t>Education setting invited to join meeting to contribute information and be involved in planning (where an individual is linked to the setting)</a:t>
            </a:r>
          </a:p>
          <a:p>
            <a:pPr marL="342900" indent="-342900" algn="just">
              <a:buFont typeface="Wingdings" panose="05000000000000000000" pitchFamily="2" charset="2"/>
              <a:buChar char="ü"/>
            </a:pPr>
            <a:r>
              <a:rPr lang="en-GB" sz="2400" b="0">
                <a:latin typeface="Aptos" panose="020B0004020202020204" pitchFamily="34" charset="0"/>
              </a:rPr>
              <a:t>Young person could refuse to consent, but that may constitute a child protection concern if not willing to work with agencies and considered at risk</a:t>
            </a:r>
          </a:p>
          <a:p>
            <a:pPr marL="342900" marR="0" lvl="0" indent="-342900" algn="just" defTabSz="914400" rtl="0" eaLnBrk="1" fontAlgn="auto" latinLnBrk="0" hangingPunct="1">
              <a:lnSpc>
                <a:spcPct val="100000"/>
              </a:lnSpc>
              <a:spcBef>
                <a:spcPts val="1134"/>
              </a:spcBef>
              <a:spcAft>
                <a:spcPts val="1134"/>
              </a:spcAft>
              <a:buClrTx/>
              <a:buSzTx/>
              <a:buFont typeface="Wingdings" panose="05000000000000000000" pitchFamily="2" charset="2"/>
              <a:buChar char="ü"/>
              <a:tabLst/>
              <a:defRPr/>
            </a:pPr>
            <a:r>
              <a:rPr lang="en-GB" sz="2400" b="0">
                <a:solidFill>
                  <a:srgbClr val="000000"/>
                </a:solidFill>
                <a:latin typeface="Aptos" panose="020B0004020202020204" pitchFamily="34" charset="0"/>
              </a:rPr>
              <a:t>A</a:t>
            </a:r>
            <a:r>
              <a:rPr kumimoji="0" lang="en-GB" sz="24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ppropriate</a:t>
            </a: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intervention and support will be identified to address concerns, educate the individual and provide a counter-narrative</a:t>
            </a:r>
            <a:endParaRPr lang="en-GB" sz="2400" b="0">
              <a:latin typeface="Aptos" panose="020B0004020202020204" pitchFamily="34" charset="0"/>
            </a:endParaRPr>
          </a:p>
          <a:p>
            <a:pPr>
              <a:spcBef>
                <a:spcPct val="0"/>
              </a:spcBef>
            </a:pPr>
            <a:endParaRPr lang="en-GB" sz="1600" b="0"/>
          </a:p>
        </p:txBody>
      </p:sp>
    </p:spTree>
    <p:extLst>
      <p:ext uri="{BB962C8B-B14F-4D97-AF65-F5344CB8AC3E}">
        <p14:creationId xmlns:p14="http://schemas.microsoft.com/office/powerpoint/2010/main" val="336456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184208CD-3B44-DF11-3DB8-0CDE1FF76A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CC985A-8AC4-D209-DCEC-6B2AE4F708BC}"/>
              </a:ext>
            </a:extLst>
          </p:cNvPr>
          <p:cNvSpPr txBox="1">
            <a:spLocks noGrp="1"/>
          </p:cNvSpPr>
          <p:nvPr>
            <p:ph type="title" idx="4294967295"/>
          </p:nvPr>
        </p:nvSpPr>
        <p:spPr>
          <a:xfrm>
            <a:off x="1153060" y="1610179"/>
            <a:ext cx="9416955" cy="3881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t>Prevent in Essex</a:t>
            </a:r>
            <a:b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br>
            <a:endPar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5500" b="1" i="0" u="none" strike="noStrike" kern="1200" cap="none" spc="0" normalizeH="0" baseline="0" noProof="0" dirty="0">
                <a:ln>
                  <a:noFill/>
                </a:ln>
                <a:solidFill>
                  <a:prstClr val="white"/>
                </a:solidFill>
                <a:effectLst/>
                <a:uLnTx/>
                <a:uFillTx/>
                <a:latin typeface="Calibri"/>
                <a:ea typeface="+mj-ea"/>
                <a:cs typeface="+mj-cs"/>
              </a:rPr>
            </a:br>
            <a:br>
              <a:rPr kumimoji="0" lang="en-GB" sz="5500" b="1" i="0" u="none" strike="noStrike" kern="1200" cap="none" spc="0" normalizeH="0" baseline="0" noProof="0" dirty="0">
                <a:ln>
                  <a:noFill/>
                </a:ln>
                <a:solidFill>
                  <a:prstClr val="white"/>
                </a:solidFill>
                <a:effectLst/>
                <a:uLnTx/>
                <a:uFillTx/>
                <a:latin typeface="Calibri"/>
                <a:ea typeface="+mj-ea"/>
                <a:cs typeface="+mj-cs"/>
              </a:rPr>
            </a:b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2724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65C013-8BD9-E746-9296-B10B2EFD6F71}"/>
              </a:ext>
              <a:ext uri="{C183D7F6-B498-43B3-948B-1728B52AA6E4}">
                <adec:decorative xmlns:adec="http://schemas.microsoft.com/office/drawing/2017/decorative" val="1"/>
              </a:ext>
            </a:extLst>
          </p:cNvPr>
          <p:cNvPicPr>
            <a:picLocks noChangeAspect="1"/>
          </p:cNvPicPr>
          <p:nvPr/>
        </p:nvPicPr>
        <p:blipFill>
          <a:blip r:embed="rId2"/>
          <a:srcRect l="1018"/>
          <a:stretch>
            <a:fillRect/>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21" name="Title 20">
            <a:extLst>
              <a:ext uri="{FF2B5EF4-FFF2-40B4-BE49-F238E27FC236}">
                <a16:creationId xmlns:a16="http://schemas.microsoft.com/office/drawing/2014/main" id="{980DB247-5205-0281-EF71-F1DEBE58D411}"/>
              </a:ext>
            </a:extLst>
          </p:cNvPr>
          <p:cNvSpPr txBox="1">
            <a:spLocks noGrp="1"/>
          </p:cNvSpPr>
          <p:nvPr>
            <p:ph type="title" idx="4294967295"/>
          </p:nvPr>
        </p:nvSpPr>
        <p:spPr>
          <a:xfrm>
            <a:off x="213943" y="331140"/>
            <a:ext cx="6096000" cy="63847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Jo Barclay, Head of Education Safeguarding and Wellbeing – is the </a:t>
            </a:r>
            <a:r>
              <a:rPr kumimoji="0" lang="en-GB" sz="2500" b="1"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Prevent Lead for Education</a:t>
            </a:r>
            <a:r>
              <a:rPr kumimoji="0" lang="en-GB" sz="25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 </a:t>
            </a: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Essex</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 </a:t>
            </a:r>
            <a:r>
              <a:rPr kumimoji="0" lang="en-GB" sz="2500" b="1"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Prevent Strategic Board</a:t>
            </a:r>
            <a:r>
              <a:rPr kumimoji="0" lang="en-GB" sz="25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 </a:t>
            </a: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oversees arrangements in Essex and the implementation of the Essex Prevent Strategy (Prevent Lead for Education sits on board)</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 </a:t>
            </a:r>
            <a:r>
              <a:rPr kumimoji="0" lang="en-GB" sz="2500" b="1"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Prevent Delivery Group </a:t>
            </a:r>
            <a:r>
              <a:rPr kumimoji="0" lang="en-GB" sz="25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brings together all specified authorities to ensure that Prevent is successfully delivered in Essex through a coordinated partnership approach and support for agencies in fulfilling their requirements under the Prevent Duty</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There is also a </a:t>
            </a:r>
            <a:r>
              <a:rPr kumimoji="0" lang="en-GB" sz="2500" b="1"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Prevent Police Team </a:t>
            </a:r>
            <a:r>
              <a:rPr kumimoji="0" lang="en-GB" sz="25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that works across the Eastern region</a:t>
            </a:r>
          </a:p>
        </p:txBody>
      </p:sp>
    </p:spTree>
    <p:extLst>
      <p:ext uri="{BB962C8B-B14F-4D97-AF65-F5344CB8AC3E}">
        <p14:creationId xmlns:p14="http://schemas.microsoft.com/office/powerpoint/2010/main" val="378517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2264963" y="111915"/>
            <a:ext cx="7662074" cy="647769"/>
          </a:xfrm>
        </p:spPr>
        <p:txBody>
          <a:bodyPr/>
          <a:lstStyle/>
          <a:p>
            <a:pPr algn="ctr"/>
            <a:r>
              <a:rPr lang="en-GB" sz="3800" dirty="0">
                <a:latin typeface="Aptos" panose="020B0004020202020204" pitchFamily="34" charset="0"/>
              </a:rPr>
              <a:t>Responding to Prevent concerns</a:t>
            </a:r>
          </a:p>
        </p:txBody>
      </p:sp>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549898" y="916739"/>
            <a:ext cx="10836613" cy="5351093"/>
          </a:xfrm>
        </p:spPr>
        <p:txBody>
          <a:bodyPr/>
          <a:lstStyle/>
          <a:p>
            <a:pPr algn="just"/>
            <a:r>
              <a:rPr lang="en-GB" sz="2200" b="0" dirty="0">
                <a:latin typeface="Aptos" panose="020B0004020202020204" pitchFamily="34" charset="0"/>
              </a:rPr>
              <a:t>If settings have Prevent-related concerns and feel a child is at risk of radicalisation or harm the DSL may:</a:t>
            </a:r>
          </a:p>
          <a:p>
            <a:pPr marL="342900" indent="-342900" algn="just">
              <a:buFont typeface="Wingdings" panose="05000000000000000000" pitchFamily="2" charset="2"/>
              <a:buChar char="v"/>
            </a:pPr>
            <a:r>
              <a:rPr lang="en-GB" sz="2200" b="0" dirty="0">
                <a:latin typeface="Aptos" panose="020B0004020202020204" pitchFamily="34" charset="0"/>
              </a:rPr>
              <a:t>contact the Education Safeguarding Team (Jo Barclay or Matt Lewis) for advice </a:t>
            </a:r>
          </a:p>
          <a:p>
            <a:pPr marL="342900" indent="-342900" algn="just">
              <a:buFont typeface="Wingdings" panose="05000000000000000000" pitchFamily="2" charset="2"/>
              <a:buChar char="v"/>
            </a:pPr>
            <a:r>
              <a:rPr lang="en-GB" sz="2200" b="0" dirty="0">
                <a:latin typeface="Aptos" panose="020B0004020202020204" pitchFamily="34" charset="0"/>
              </a:rPr>
              <a:t>consult with the Children and Families Hub at Social Care</a:t>
            </a:r>
          </a:p>
          <a:p>
            <a:pPr marL="342900" indent="-342900" algn="just">
              <a:buFont typeface="Wingdings" panose="05000000000000000000" pitchFamily="2" charset="2"/>
              <a:buChar char="v"/>
            </a:pPr>
            <a:r>
              <a:rPr lang="en-GB" sz="2200" b="0" dirty="0">
                <a:latin typeface="Aptos" panose="020B0004020202020204" pitchFamily="34" charset="0"/>
              </a:rPr>
              <a:t>contact the Eastern Region Counter-Terrorism Policing Team – the team will provide advice and guidance including about whether the setting should make a Prevent referral</a:t>
            </a:r>
          </a:p>
          <a:p>
            <a:pPr algn="just"/>
            <a:r>
              <a:rPr lang="en-GB" sz="2200" b="0" dirty="0">
                <a:latin typeface="Aptos" panose="020B0004020202020204" pitchFamily="34" charset="0"/>
              </a:rPr>
              <a:t>     Telephone: 01245 452 196 / Email: </a:t>
            </a:r>
            <a:r>
              <a:rPr lang="en-GB" sz="2200" b="0" dirty="0">
                <a:latin typeface="Aptos" panose="020B0004020202020204" pitchFamily="34" charset="0"/>
                <a:hlinkClick r:id="rId3"/>
              </a:rPr>
              <a:t>prevent@essex.police.uk</a:t>
            </a:r>
            <a:r>
              <a:rPr lang="en-GB" sz="2200" b="0" dirty="0">
                <a:latin typeface="Aptos" panose="020B0004020202020204" pitchFamily="34" charset="0"/>
              </a:rPr>
              <a:t> </a:t>
            </a:r>
          </a:p>
          <a:p>
            <a:pPr marL="342900" indent="-342900" algn="just">
              <a:buFont typeface="Wingdings" panose="05000000000000000000" pitchFamily="2" charset="2"/>
              <a:buChar char="Ø"/>
            </a:pPr>
            <a:r>
              <a:rPr lang="en-GB" sz="2200" i="1" dirty="0">
                <a:latin typeface="Aptos" panose="020B0004020202020204" pitchFamily="34" charset="0"/>
              </a:rPr>
              <a:t>Any setting considering a referral to Prevent should at the same time submit a Request for Support to the Children and Families Hub</a:t>
            </a:r>
          </a:p>
          <a:p>
            <a:pPr marL="342900" indent="-342900" algn="just">
              <a:buFont typeface="Wingdings" panose="05000000000000000000" pitchFamily="2" charset="2"/>
              <a:buChar char="Ø"/>
            </a:pPr>
            <a:r>
              <a:rPr lang="en-GB" sz="2200" i="1" dirty="0">
                <a:latin typeface="Aptos" panose="020B0004020202020204" pitchFamily="34" charset="0"/>
              </a:rPr>
              <a:t>Any setting submitting a referral to Prevent should at the same time submit a Request for Support to the Children and Families Hub</a:t>
            </a:r>
          </a:p>
          <a:p>
            <a:pPr algn="just"/>
            <a:endParaRPr lang="en-GB" sz="2200" b="0" dirty="0">
              <a:latin typeface="Aptos" panose="020B0004020202020204" pitchFamily="34" charset="0"/>
            </a:endParaRPr>
          </a:p>
          <a:p>
            <a:pPr marL="342900" indent="-342900" algn="just">
              <a:buFont typeface="Wingdings" panose="05000000000000000000" pitchFamily="2" charset="2"/>
              <a:buChar char="v"/>
            </a:pPr>
            <a:r>
              <a:rPr lang="en-GB" sz="2200" b="0" dirty="0">
                <a:latin typeface="Aptos" panose="020B0004020202020204" pitchFamily="34" charset="0"/>
              </a:rPr>
              <a:t>PREVENT response section on </a:t>
            </a:r>
            <a:r>
              <a:rPr lang="en-GB" sz="2200" b="0" dirty="0">
                <a:latin typeface="Aptos" panose="020B0004020202020204" pitchFamily="34" charset="0"/>
                <a:hlinkClick r:id="rId4"/>
              </a:rPr>
              <a:t>Essex Schools Infolink</a:t>
            </a:r>
            <a:endParaRPr lang="en-GB" sz="2200" b="0" dirty="0">
              <a:latin typeface="Aptos" panose="020B0004020202020204" pitchFamily="34" charset="0"/>
            </a:endParaRPr>
          </a:p>
          <a:p>
            <a:pPr marL="342900" indent="-342900" algn="just">
              <a:buFont typeface="Wingdings" panose="05000000000000000000" pitchFamily="2" charset="2"/>
              <a:buChar char="v"/>
            </a:pPr>
            <a:endParaRPr lang="en-GB" sz="2200" b="0" dirty="0">
              <a:latin typeface="Aptos" panose="020B0004020202020204" pitchFamily="34" charset="0"/>
            </a:endParaRPr>
          </a:p>
          <a:p>
            <a:endParaRPr lang="en-GB"/>
          </a:p>
        </p:txBody>
      </p:sp>
    </p:spTree>
    <p:extLst>
      <p:ext uri="{BB962C8B-B14F-4D97-AF65-F5344CB8AC3E}">
        <p14:creationId xmlns:p14="http://schemas.microsoft.com/office/powerpoint/2010/main" val="32396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9CEF36FE-3A5F-DD1A-AD12-E136F3E154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D5FB63-B8AB-E991-13A2-BBD604475F75}"/>
              </a:ext>
            </a:extLst>
          </p:cNvPr>
          <p:cNvSpPr txBox="1">
            <a:spLocks noGrp="1"/>
          </p:cNvSpPr>
          <p:nvPr>
            <p:ph type="title" idx="4294967295"/>
          </p:nvPr>
        </p:nvSpPr>
        <p:spPr>
          <a:xfrm>
            <a:off x="1387522" y="1551563"/>
            <a:ext cx="9416955" cy="37548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t>Useful Websites</a:t>
            </a:r>
            <a:b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br>
            <a:b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br>
            <a:br>
              <a:rPr kumimoji="0" lang="en-GB" sz="5500" b="1" i="0" u="none" strike="noStrike" kern="1200" cap="none" spc="0" normalizeH="0" baseline="0" noProof="0" dirty="0">
                <a:ln>
                  <a:noFill/>
                </a:ln>
                <a:solidFill>
                  <a:prstClr val="white"/>
                </a:solidFill>
                <a:effectLst/>
                <a:uLnTx/>
                <a:uFillTx/>
                <a:latin typeface="Calibri"/>
                <a:ea typeface="+mj-ea"/>
                <a:cs typeface="+mj-cs"/>
              </a:rPr>
            </a:br>
            <a:br>
              <a:rPr kumimoji="0" lang="en-GB" sz="5500" b="1" i="0" u="none" strike="noStrike" kern="1200" cap="none" spc="0" normalizeH="0" baseline="0" noProof="0" dirty="0">
                <a:ln>
                  <a:noFill/>
                </a:ln>
                <a:solidFill>
                  <a:prstClr val="white"/>
                </a:solidFill>
                <a:effectLst/>
                <a:uLnTx/>
                <a:uFillTx/>
                <a:latin typeface="Calibri"/>
                <a:ea typeface="+mj-ea"/>
                <a:cs typeface="+mj-cs"/>
              </a:rPr>
            </a:b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374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1171904" cy="1770391"/>
          </a:xfrm>
        </p:spPr>
        <p:txBody>
          <a:bodyPr/>
          <a:lstStyle/>
          <a:p>
            <a:r>
              <a:rPr lang="en-GB"/>
              <a:t>Useful Websites:</a:t>
            </a:r>
          </a:p>
        </p:txBody>
      </p:sp>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274520" y="1499282"/>
            <a:ext cx="11665528" cy="4527446"/>
          </a:xfrm>
        </p:spPr>
        <p:txBody>
          <a:bodyPr/>
          <a:lstStyle/>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3"/>
              </a:rPr>
              <a:t>Action Counters Terrorism (ACT)</a:t>
            </a:r>
            <a:r>
              <a:rPr lang="en-GB" sz="2000" i="0">
                <a:solidFill>
                  <a:srgbClr val="000000"/>
                </a:solidFill>
                <a:effectLst/>
              </a:rPr>
              <a:t> </a:t>
            </a:r>
            <a:r>
              <a:rPr lang="en-GB" sz="2000" b="0" i="0">
                <a:solidFill>
                  <a:srgbClr val="000000"/>
                </a:solidFill>
                <a:effectLst/>
              </a:rPr>
              <a:t>– a website to engage the community in reporting concerns about people who may be involved in extremism / radicalisation</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4"/>
              </a:rPr>
              <a:t>Child Net / Trust me</a:t>
            </a:r>
            <a:r>
              <a:rPr lang="en-GB" sz="2000" i="0">
                <a:solidFill>
                  <a:srgbClr val="000000"/>
                </a:solidFill>
                <a:effectLst/>
              </a:rPr>
              <a:t> </a:t>
            </a:r>
            <a:r>
              <a:rPr lang="en-GB" sz="2000" b="0" i="0">
                <a:solidFill>
                  <a:srgbClr val="000000"/>
                </a:solidFill>
                <a:effectLst/>
              </a:rPr>
              <a:t>- A resource which could start conversations around extremism and extreme online content</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5"/>
              </a:rPr>
              <a:t>Counter Terrorism Policing | Home</a:t>
            </a:r>
            <a:endParaRPr lang="en-GB" sz="2000" i="0" u="none" strike="noStrike">
              <a:solidFill>
                <a:srgbClr val="0033A0"/>
              </a:solidFill>
              <a:effectLst/>
            </a:endParaRP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6"/>
              </a:rPr>
              <a:t>Counter Extremism – Preventing Radicalisation in Schools</a:t>
            </a:r>
            <a:r>
              <a:rPr lang="en-GB" sz="2000" i="0">
                <a:solidFill>
                  <a:srgbClr val="000000"/>
                </a:solidFill>
                <a:effectLst/>
              </a:rPr>
              <a:t> </a:t>
            </a:r>
            <a:r>
              <a:rPr lang="en-GB" sz="2000" b="0" i="0">
                <a:solidFill>
                  <a:srgbClr val="000000"/>
                </a:solidFill>
                <a:effectLst/>
              </a:rPr>
              <a:t>- developed by the London Grid for Learning (</a:t>
            </a:r>
            <a:r>
              <a:rPr lang="en-GB" sz="2000" b="0" i="0" err="1">
                <a:solidFill>
                  <a:srgbClr val="000000"/>
                </a:solidFill>
                <a:effectLst/>
              </a:rPr>
              <a:t>LGfL</a:t>
            </a:r>
            <a:r>
              <a:rPr lang="en-GB" sz="2000" b="0" i="0">
                <a:solidFill>
                  <a:srgbClr val="000000"/>
                </a:solidFill>
                <a:effectLst/>
              </a:rPr>
              <a:t>)</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spcBef>
                <a:spcPts val="0"/>
              </a:spcBef>
              <a:spcAft>
                <a:spcPts val="0"/>
              </a:spcAft>
              <a:buFont typeface="Wingdings" panose="05000000000000000000" pitchFamily="2" charset="2"/>
              <a:buChar char="q"/>
            </a:pPr>
            <a:r>
              <a:rPr lang="en-GB" sz="2000">
                <a:hlinkClick r:id="rId7"/>
              </a:rPr>
              <a:t>Educate Against Hate - Prevent Radicalisation &amp; Extremism</a:t>
            </a:r>
            <a:r>
              <a:rPr lang="en-GB" sz="2000"/>
              <a:t> </a:t>
            </a:r>
            <a:r>
              <a:rPr lang="en-GB" sz="2000" b="0" i="0">
                <a:solidFill>
                  <a:srgbClr val="000000"/>
                </a:solidFill>
                <a:effectLst/>
              </a:rPr>
              <a:t>- Government advice and trusted resources for schools to safeguard students.</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8"/>
              </a:rPr>
              <a:t>Act Early</a:t>
            </a:r>
            <a:r>
              <a:rPr lang="en-GB" sz="2000" i="0" u="none" strike="noStrike">
                <a:solidFill>
                  <a:srgbClr val="0033A0"/>
                </a:solidFill>
                <a:effectLst/>
              </a:rPr>
              <a:t> </a:t>
            </a:r>
            <a:endParaRPr lang="en-GB" sz="2000"/>
          </a:p>
          <a:p>
            <a:endParaRPr lang="en-GB"/>
          </a:p>
        </p:txBody>
      </p:sp>
    </p:spTree>
    <p:extLst>
      <p:ext uri="{BB962C8B-B14F-4D97-AF65-F5344CB8AC3E}">
        <p14:creationId xmlns:p14="http://schemas.microsoft.com/office/powerpoint/2010/main" val="209697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49" y="1954800"/>
            <a:ext cx="3716161" cy="1925537"/>
          </a:xfrm>
        </p:spPr>
        <p:txBody>
          <a:bodyPr/>
          <a:lstStyle/>
          <a:p>
            <a:r>
              <a:rPr lang="en-US"/>
              <a:t>Contact us:</a:t>
            </a:r>
            <a:br>
              <a:rPr lang="en-US"/>
            </a:br>
            <a:r>
              <a:rPr lang="en-US"/>
              <a:t>educationsafeguardingteam@essex.gov.uk</a:t>
            </a:r>
            <a:br>
              <a:rPr lang="en-US"/>
            </a:br>
            <a:endParaRPr lang="en-US"/>
          </a:p>
          <a:p>
            <a:r>
              <a:rPr lang="en-US"/>
              <a:t>Education Safeguarding Team</a:t>
            </a:r>
            <a:br>
              <a:rPr lang="en-US"/>
            </a:br>
            <a:r>
              <a:rPr lang="en-US"/>
              <a:t>Essex County Council </a:t>
            </a:r>
            <a:br>
              <a:rPr lang="en-US"/>
            </a:br>
            <a:r>
              <a:rPr lang="en-US"/>
              <a:t>County Hall, Chelmsford </a:t>
            </a:r>
            <a:br>
              <a:rPr lang="en-US"/>
            </a:br>
            <a:r>
              <a:rPr lang="en-US"/>
              <a:t>Essex, CM1 1QH</a:t>
            </a:r>
          </a:p>
          <a:p>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September 2025</a:t>
            </a:r>
          </a:p>
          <a:p>
            <a:endParaRPr lang="en-GB"/>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46708B87-50B5-92F8-C91E-2D6EBF00B4C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5CB370-7ACB-ABC6-D0A8-929141AADBB8}"/>
              </a:ext>
            </a:extLst>
          </p:cNvPr>
          <p:cNvSpPr txBox="1">
            <a:spLocks noGrp="1"/>
          </p:cNvSpPr>
          <p:nvPr>
            <p:ph type="title" idx="4294967295"/>
          </p:nvPr>
        </p:nvSpPr>
        <p:spPr>
          <a:xfrm>
            <a:off x="3183341" y="1338856"/>
            <a:ext cx="6093724" cy="26314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t>What is Prevent? (Home office Video)</a:t>
            </a:r>
            <a:endParaRPr kumimoji="0" lang="en-GB" sz="1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endParaRPr>
          </a:p>
        </p:txBody>
      </p:sp>
      <p:sp>
        <p:nvSpPr>
          <p:cNvPr id="9" name="TextBox 8">
            <a:extLst>
              <a:ext uri="{FF2B5EF4-FFF2-40B4-BE49-F238E27FC236}">
                <a16:creationId xmlns:a16="http://schemas.microsoft.com/office/drawing/2014/main" id="{6BB998A6-6DC3-B69F-C32D-7C7DF3C70F1D}"/>
              </a:ext>
            </a:extLst>
          </p:cNvPr>
          <p:cNvSpPr txBox="1"/>
          <p:nvPr/>
        </p:nvSpPr>
        <p:spPr>
          <a:xfrm>
            <a:off x="3415352" y="3897813"/>
            <a:ext cx="6093724" cy="1446550"/>
          </a:xfrm>
          <a:prstGeom prst="rect">
            <a:avLst/>
          </a:prstGeom>
          <a:noFill/>
        </p:spPr>
        <p:txBody>
          <a:bodyPr wrap="square">
            <a:spAutoFit/>
          </a:bodyPr>
          <a:lstStyle/>
          <a:p>
            <a:pPr algn="ctr"/>
            <a:r>
              <a:rPr lang="en-GB" sz="4400">
                <a:solidFill>
                  <a:schemeClr val="bg2"/>
                </a:solidFill>
                <a:latin typeface="Aptos" panose="020B0004020202020204" pitchFamily="34" charset="0"/>
                <a:hlinkClick r:id="rId3">
                  <a:extLst>
                    <a:ext uri="{A12FA001-AC4F-418D-AE19-62706E023703}">
                      <ahyp:hlinkClr xmlns:ahyp="http://schemas.microsoft.com/office/drawing/2018/hyperlinkcolor" val="tx"/>
                    </a:ext>
                  </a:extLst>
                </a:hlinkClick>
              </a:rPr>
              <a:t>Prevent: An Introduction (youtube.com</a:t>
            </a:r>
            <a:r>
              <a:rPr lang="en-GB" sz="2800">
                <a:solidFill>
                  <a:schemeClr val="bg2"/>
                </a:solidFill>
                <a:latin typeface="Aptos" panose="020B0004020202020204" pitchFamily="34" charset="0"/>
                <a:hlinkClick r:id="rId3">
                  <a:extLst>
                    <a:ext uri="{A12FA001-AC4F-418D-AE19-62706E023703}">
                      <ahyp:hlinkClr xmlns:ahyp="http://schemas.microsoft.com/office/drawing/2018/hyperlinkcolor" val="tx"/>
                    </a:ext>
                  </a:extLst>
                </a:hlinkClick>
              </a:rPr>
              <a:t>)</a:t>
            </a:r>
            <a:endParaRPr lang="en-GB" sz="2800">
              <a:solidFill>
                <a:schemeClr val="bg2"/>
              </a:solidFill>
              <a:latin typeface="Aptos" panose="020B0004020202020204" pitchFamily="34" charset="0"/>
            </a:endParaRPr>
          </a:p>
        </p:txBody>
      </p:sp>
    </p:spTree>
    <p:extLst>
      <p:ext uri="{BB962C8B-B14F-4D97-AF65-F5344CB8AC3E}">
        <p14:creationId xmlns:p14="http://schemas.microsoft.com/office/powerpoint/2010/main" val="287192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latin typeface="Aptos" panose="020B0004020202020204" pitchFamily="34" charset="0"/>
              </a:rPr>
              <a:t>What is PREVENT?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354138"/>
            <a:ext cx="10067040" cy="2724702"/>
          </a:xfrm>
        </p:spPr>
        <p:txBody>
          <a:bodyPr/>
          <a:lstStyle/>
          <a:p>
            <a:pPr marL="342900" indent="-342900">
              <a:buFont typeface="Wingdings" panose="05000000000000000000" pitchFamily="2" charset="2"/>
              <a:buChar char="Ø"/>
            </a:pPr>
            <a:r>
              <a:rPr lang="en-GB" sz="2000" b="0">
                <a:latin typeface="Aptos" panose="020B0004020202020204" pitchFamily="34" charset="0"/>
              </a:rPr>
              <a:t>1 July 2015, the </a:t>
            </a:r>
            <a:r>
              <a:rPr lang="en-GB" sz="2000" b="0">
                <a:solidFill>
                  <a:srgbClr val="000000"/>
                </a:solidFill>
                <a:latin typeface="Aptos" panose="020B0004020202020204" pitchFamily="34" charset="0"/>
              </a:rPr>
              <a:t>Counter-Terrorism and Security Act 2015 placed </a:t>
            </a:r>
            <a:r>
              <a:rPr lang="en-GB" sz="2000" b="0">
                <a:latin typeface="Aptos" panose="020B0004020202020204" pitchFamily="34" charset="0"/>
              </a:rPr>
              <a:t>a new duty on schools and other providers of education and care, in the exercise of their functions to have ‘due regard to the need to prevent people from being drawn into terrorism’.</a:t>
            </a:r>
          </a:p>
          <a:p>
            <a:pPr marL="342900" indent="-342900">
              <a:buFont typeface="Wingdings" panose="05000000000000000000" pitchFamily="2" charset="2"/>
              <a:buChar char="Ø"/>
            </a:pPr>
            <a:r>
              <a:rPr lang="en-GB" sz="2000" b="0">
                <a:latin typeface="Aptos" panose="020B0004020202020204" pitchFamily="34" charset="0"/>
              </a:rPr>
              <a:t>Home Office guidance on what this means for schools and other providers: </a:t>
            </a:r>
            <a:r>
              <a:rPr lang="en-GB" sz="2000" b="0">
                <a:latin typeface="Aptos" panose="020B0004020202020204" pitchFamily="34" charset="0"/>
                <a:hlinkClick r:id="rId3"/>
              </a:rPr>
              <a:t>Prevent Duty Guidance</a:t>
            </a:r>
            <a:r>
              <a:rPr lang="en-GB" sz="2000" b="0">
                <a:latin typeface="Aptos" panose="020B0004020202020204" pitchFamily="34" charset="0"/>
              </a:rPr>
              <a:t> - (updated 2023)</a:t>
            </a:r>
          </a:p>
          <a:p>
            <a:pPr marL="342900" indent="-342900">
              <a:buFont typeface="Wingdings" panose="05000000000000000000" pitchFamily="2" charset="2"/>
              <a:buChar char="Ø"/>
            </a:pPr>
            <a:r>
              <a:rPr lang="en-GB" sz="2000" b="0">
                <a:latin typeface="Aptos" panose="020B0004020202020204" pitchFamily="34" charset="0"/>
              </a:rPr>
              <a:t>The Prevent strategy published by the government in 2011 is one of four elements in the Governments counter terrorism CONTEST strategy:</a:t>
            </a:r>
          </a:p>
          <a:p>
            <a:pPr marL="285750" indent="-285750">
              <a:buFont typeface="Arial" panose="020B0604020202020204" pitchFamily="34" charset="0"/>
              <a:buChar char="•"/>
            </a:pPr>
            <a:endParaRPr lang="en-GB" sz="1800">
              <a:latin typeface="Lexend" pitchFamily="2" charset="0"/>
            </a:endParaRPr>
          </a:p>
          <a:p>
            <a:endParaRPr lang="en-GB" sz="1800" b="0"/>
          </a:p>
          <a:p>
            <a:endParaRPr lang="en-GB"/>
          </a:p>
        </p:txBody>
      </p:sp>
      <p:sp>
        <p:nvSpPr>
          <p:cNvPr id="5" name="TextBox 4">
            <a:extLst>
              <a:ext uri="{FF2B5EF4-FFF2-40B4-BE49-F238E27FC236}">
                <a16:creationId xmlns:a16="http://schemas.microsoft.com/office/drawing/2014/main" id="{668588DB-C653-78D9-D0D2-60CD53C508FE}"/>
              </a:ext>
            </a:extLst>
          </p:cNvPr>
          <p:cNvSpPr txBox="1"/>
          <p:nvPr/>
        </p:nvSpPr>
        <p:spPr>
          <a:xfrm>
            <a:off x="545124" y="4460015"/>
            <a:ext cx="8473748" cy="1323439"/>
          </a:xfrm>
          <a:prstGeom prst="rect">
            <a:avLst/>
          </a:prstGeom>
          <a:noFill/>
        </p:spPr>
        <p:txBody>
          <a:bodyPr wrap="square">
            <a:spAutoFit/>
          </a:bodyPr>
          <a:lstStyle/>
          <a:p>
            <a:pPr marL="342900" indent="-342900">
              <a:buFont typeface="+mj-lt"/>
              <a:buAutoNum type="arabicPeriod"/>
            </a:pPr>
            <a:r>
              <a:rPr lang="en-GB" sz="2000" b="1">
                <a:solidFill>
                  <a:srgbClr val="0070C0"/>
                </a:solidFill>
                <a:latin typeface="Aptos" panose="020B0004020202020204" pitchFamily="34" charset="0"/>
              </a:rPr>
              <a:t>Prevent </a:t>
            </a:r>
            <a:r>
              <a:rPr lang="en-GB" sz="2000">
                <a:latin typeface="Aptos" panose="020B0004020202020204" pitchFamily="34" charset="0"/>
              </a:rPr>
              <a:t>people from becoming terrorists or supporting terrorism.</a:t>
            </a:r>
            <a:r>
              <a:rPr lang="en-GB" sz="2000" b="1">
                <a:latin typeface="Aptos" panose="020B0004020202020204" pitchFamily="34" charset="0"/>
              </a:rPr>
              <a:t> </a:t>
            </a:r>
          </a:p>
          <a:p>
            <a:pPr marL="342900" indent="-342900">
              <a:buFont typeface="+mj-lt"/>
              <a:buAutoNum type="arabicPeriod"/>
            </a:pPr>
            <a:r>
              <a:rPr lang="en-GB" sz="2000" b="1">
                <a:solidFill>
                  <a:srgbClr val="0070C0"/>
                </a:solidFill>
                <a:latin typeface="Aptos" panose="020B0004020202020204" pitchFamily="34" charset="0"/>
              </a:rPr>
              <a:t>Pursue</a:t>
            </a:r>
            <a:r>
              <a:rPr lang="en-GB" sz="2000" b="1">
                <a:latin typeface="Aptos" panose="020B0004020202020204" pitchFamily="34" charset="0"/>
              </a:rPr>
              <a:t> </a:t>
            </a:r>
            <a:r>
              <a:rPr lang="en-GB" sz="2000">
                <a:latin typeface="Aptos" panose="020B0004020202020204" pitchFamily="34" charset="0"/>
              </a:rPr>
              <a:t>to stop terrorist attacks.   </a:t>
            </a:r>
          </a:p>
          <a:p>
            <a:pPr marL="342900" indent="-342900">
              <a:buFont typeface="+mj-lt"/>
              <a:buAutoNum type="arabicPeriod"/>
            </a:pPr>
            <a:r>
              <a:rPr lang="en-GB" sz="2000" b="1">
                <a:solidFill>
                  <a:srgbClr val="0070C0"/>
                </a:solidFill>
                <a:latin typeface="Aptos" panose="020B0004020202020204" pitchFamily="34" charset="0"/>
              </a:rPr>
              <a:t>Protect</a:t>
            </a:r>
            <a:r>
              <a:rPr lang="en-GB" sz="2000" b="1">
                <a:latin typeface="Aptos" panose="020B0004020202020204" pitchFamily="34" charset="0"/>
              </a:rPr>
              <a:t> </a:t>
            </a:r>
            <a:r>
              <a:rPr lang="en-GB" sz="2000">
                <a:latin typeface="Aptos" panose="020B0004020202020204" pitchFamily="34" charset="0"/>
              </a:rPr>
              <a:t>to strengthen our protection against a terrorist attack.</a:t>
            </a:r>
            <a:endParaRPr lang="en-GB" sz="2000" b="1">
              <a:latin typeface="Aptos" panose="020B0004020202020204" pitchFamily="34" charset="0"/>
            </a:endParaRPr>
          </a:p>
          <a:p>
            <a:pPr marL="342900" indent="-342900">
              <a:buFont typeface="+mj-lt"/>
              <a:buAutoNum type="arabicPeriod"/>
            </a:pPr>
            <a:r>
              <a:rPr lang="en-GB" sz="2000" b="1">
                <a:solidFill>
                  <a:srgbClr val="0070C0"/>
                </a:solidFill>
                <a:latin typeface="Aptos" panose="020B0004020202020204" pitchFamily="34" charset="0"/>
              </a:rPr>
              <a:t>Prepare</a:t>
            </a:r>
            <a:r>
              <a:rPr lang="en-GB" sz="2000" b="1">
                <a:latin typeface="Aptos" panose="020B0004020202020204" pitchFamily="34" charset="0"/>
              </a:rPr>
              <a:t> </a:t>
            </a:r>
            <a:r>
              <a:rPr lang="en-GB" sz="2000">
                <a:latin typeface="Aptos" panose="020B0004020202020204" pitchFamily="34" charset="0"/>
              </a:rPr>
              <a:t>to mitigate the impact of any attack.</a:t>
            </a:r>
            <a:endParaRPr lang="en-GB" sz="2000" b="1">
              <a:latin typeface="Aptos" panose="020B0004020202020204" pitchFamily="34" charset="0"/>
            </a:endParaRPr>
          </a:p>
        </p:txBody>
      </p:sp>
    </p:spTree>
    <p:extLst>
      <p:ext uri="{BB962C8B-B14F-4D97-AF65-F5344CB8AC3E}">
        <p14:creationId xmlns:p14="http://schemas.microsoft.com/office/powerpoint/2010/main" val="39377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E2173467-9FAA-F633-BBB3-13149EE70F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486147-6012-8C70-C0EF-50CD2E5EB709}"/>
              </a:ext>
            </a:extLst>
          </p:cNvPr>
          <p:cNvSpPr txBox="1">
            <a:spLocks noGrp="1"/>
          </p:cNvSpPr>
          <p:nvPr>
            <p:ph type="title" idx="4294967295"/>
          </p:nvPr>
        </p:nvSpPr>
        <p:spPr>
          <a:xfrm>
            <a:off x="2344351" y="892505"/>
            <a:ext cx="8089711" cy="938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500" b="1" i="0" u="none" strike="noStrike" kern="1200" cap="none" spc="0" normalizeH="0" baseline="0" noProof="0" dirty="0">
                <a:ln>
                  <a:noFill/>
                </a:ln>
                <a:solidFill>
                  <a:prstClr val="white"/>
                </a:solidFill>
                <a:effectLst/>
                <a:uLnTx/>
                <a:uFillTx/>
                <a:latin typeface="Aptos" panose="020B0004020202020204" pitchFamily="34" charset="0"/>
                <a:ea typeface="+mj-ea"/>
                <a:cs typeface="+mj-cs"/>
              </a:rPr>
              <a:t>Prevent Duty Guidance</a:t>
            </a:r>
            <a:endParaRPr kumimoji="0" lang="en-GB" sz="1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AD723640-52E2-92A1-D564-4BD7D8EB7EB2}"/>
              </a:ext>
            </a:extLst>
          </p:cNvPr>
          <p:cNvSpPr txBox="1"/>
          <p:nvPr/>
        </p:nvSpPr>
        <p:spPr>
          <a:xfrm>
            <a:off x="2151052" y="2625969"/>
            <a:ext cx="7889895" cy="1606061"/>
          </a:xfrm>
          <a:prstGeom prst="rect">
            <a:avLst/>
          </a:prstGeom>
          <a:noFill/>
        </p:spPr>
        <p:txBody>
          <a:bodyPr wrap="square" lIns="0" tIns="0" rIns="0" bIns="0" rtlCol="0">
            <a:noAutofit/>
          </a:bodyPr>
          <a:lstStyle/>
          <a:p>
            <a:pPr marL="342900" indent="-342900" algn="l">
              <a:spcAft>
                <a:spcPts val="1134"/>
              </a:spcAft>
              <a:buAutoNum type="arabicPeriod"/>
            </a:pPr>
            <a:r>
              <a:rPr lang="en-GB" sz="4800">
                <a:solidFill>
                  <a:schemeClr val="bg1"/>
                </a:solidFill>
                <a:latin typeface="Aptos" panose="020B0004020202020204" pitchFamily="34" charset="0"/>
              </a:rPr>
              <a:t> Strategy</a:t>
            </a:r>
          </a:p>
          <a:p>
            <a:pPr marL="342900" indent="-342900" algn="l">
              <a:spcAft>
                <a:spcPts val="1134"/>
              </a:spcAft>
              <a:buAutoNum type="arabicPeriod"/>
            </a:pPr>
            <a:r>
              <a:rPr lang="en-GB" sz="4800">
                <a:solidFill>
                  <a:schemeClr val="bg1"/>
                </a:solidFill>
                <a:latin typeface="Aptos" panose="020B0004020202020204" pitchFamily="34" charset="0"/>
              </a:rPr>
              <a:t> Education duty Guidance </a:t>
            </a:r>
          </a:p>
          <a:p>
            <a:pPr marL="342900" indent="-342900" algn="l">
              <a:spcAft>
                <a:spcPts val="1134"/>
              </a:spcAft>
              <a:buAutoNum type="arabicPeriod"/>
            </a:pPr>
            <a:r>
              <a:rPr lang="en-GB" sz="4800">
                <a:solidFill>
                  <a:schemeClr val="bg1"/>
                </a:solidFill>
                <a:latin typeface="Aptos" panose="020B0004020202020204" pitchFamily="34" charset="0"/>
              </a:rPr>
              <a:t> Summary </a:t>
            </a:r>
          </a:p>
        </p:txBody>
      </p:sp>
    </p:spTree>
    <p:extLst>
      <p:ext uri="{BB962C8B-B14F-4D97-AF65-F5344CB8AC3E}">
        <p14:creationId xmlns:p14="http://schemas.microsoft.com/office/powerpoint/2010/main" val="194332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p:txBody>
          <a:bodyPr/>
          <a:lstStyle/>
          <a:p>
            <a:pPr algn="ctr"/>
            <a:r>
              <a:rPr lang="en-GB">
                <a:latin typeface="Aptos" panose="020B0004020202020204" pitchFamily="34" charset="0"/>
              </a:rPr>
              <a:t>Prevent Duty guidance 2023 – Strategy </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a:xfrm>
            <a:off x="768349" y="2211332"/>
            <a:ext cx="4608000" cy="4141450"/>
          </a:xfrm>
        </p:spPr>
        <p:txBody>
          <a:bodyPr/>
          <a:lstStyle/>
          <a:p>
            <a:r>
              <a:rPr lang="en-GB" sz="2400" b="0">
                <a:latin typeface="Aptos" panose="020B0004020202020204" pitchFamily="34" charset="0"/>
              </a:rPr>
              <a:t>The 2023 Prevent Duty guidance has three specific strategic objectives: </a:t>
            </a:r>
          </a:p>
          <a:p>
            <a:pPr marL="342900" indent="-342900">
              <a:buFont typeface="+mj-lt"/>
              <a:buAutoNum type="arabicPeriod"/>
            </a:pPr>
            <a:r>
              <a:rPr lang="en-GB" sz="2000" b="0">
                <a:latin typeface="Aptos" panose="020B0004020202020204" pitchFamily="34" charset="0"/>
              </a:rPr>
              <a:t>To tackle the ideological causes of terrorism</a:t>
            </a:r>
          </a:p>
          <a:p>
            <a:pPr marL="342900" indent="-342900">
              <a:buFont typeface="+mj-lt"/>
              <a:buAutoNum type="arabicPeriod"/>
            </a:pPr>
            <a:r>
              <a:rPr lang="en-GB" sz="2000" b="0">
                <a:latin typeface="Aptos" panose="020B0004020202020204" pitchFamily="34" charset="0"/>
              </a:rPr>
              <a:t>To intervene early to support people susceptible to radicalisation</a:t>
            </a:r>
          </a:p>
          <a:p>
            <a:pPr marL="342900" indent="-342900">
              <a:buFont typeface="+mj-lt"/>
              <a:buAutoNum type="arabicPeriod"/>
            </a:pPr>
            <a:r>
              <a:rPr lang="en-GB" sz="2000" b="0">
                <a:latin typeface="Aptos" panose="020B0004020202020204" pitchFamily="34" charset="0"/>
              </a:rPr>
              <a:t>To enable people who have already engaged in terrorism to disengage and rehabilitate</a:t>
            </a:r>
            <a:endParaRPr lang="en-GB" sz="1800" b="0">
              <a:latin typeface="Aptos" panose="020B0004020202020204" pitchFamily="34" charset="0"/>
            </a:endParaRPr>
          </a:p>
        </p:txBody>
      </p:sp>
      <p:pic>
        <p:nvPicPr>
          <p:cNvPr id="6" name="Chart Placeholder 5" descr="pyramid showing levels of intervention">
            <a:extLst>
              <a:ext uri="{FF2B5EF4-FFF2-40B4-BE49-F238E27FC236}">
                <a16:creationId xmlns:a16="http://schemas.microsoft.com/office/drawing/2014/main" id="{0C03D0DA-6B8E-02B5-ECA6-8A8438E8C2D2}"/>
              </a:ext>
            </a:extLst>
          </p:cNvPr>
          <p:cNvPicPr>
            <a:picLocks noGrp="1" noChangeAspect="1"/>
          </p:cNvPicPr>
          <p:nvPr>
            <p:ph type="chart" sz="quarter" idx="10"/>
          </p:nvPr>
        </p:nvPicPr>
        <p:blipFill rotWithShape="1">
          <a:blip r:embed="rId3"/>
          <a:srcRect l="59316" t="37554" r="11852" b="16316"/>
          <a:stretch/>
        </p:blipFill>
        <p:spPr>
          <a:xfrm>
            <a:off x="7093191" y="1396602"/>
            <a:ext cx="4330460" cy="3897313"/>
          </a:xfrm>
          <a:prstGeom prst="triangle">
            <a:avLst/>
          </a:prstGeom>
        </p:spPr>
      </p:pic>
    </p:spTree>
    <p:extLst>
      <p:ext uri="{BB962C8B-B14F-4D97-AF65-F5344CB8AC3E}">
        <p14:creationId xmlns:p14="http://schemas.microsoft.com/office/powerpoint/2010/main" val="103318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645451"/>
          </a:xfrm>
        </p:spPr>
        <p:txBody>
          <a:bodyPr/>
          <a:lstStyle/>
          <a:p>
            <a:r>
              <a:rPr lang="en-GB">
                <a:latin typeface="Aptos" panose="020B0004020202020204" pitchFamily="34" charset="0"/>
              </a:rPr>
              <a:t>Prevent Duty guidance 2023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547446"/>
            <a:ext cx="10067040" cy="4645535"/>
          </a:xfrm>
        </p:spPr>
        <p:txBody>
          <a:bodyPr/>
          <a:lstStyle/>
          <a:p>
            <a:r>
              <a:rPr lang="en-GB" sz="2000">
                <a:latin typeface="Aptos" panose="020B0004020202020204" pitchFamily="34" charset="0"/>
              </a:rPr>
              <a:t>Schools </a:t>
            </a:r>
            <a:r>
              <a:rPr lang="en-GB" sz="2000" dirty="0">
                <a:latin typeface="Aptos" panose="020B0004020202020204" pitchFamily="34" charset="0"/>
              </a:rPr>
              <a:t>should</a:t>
            </a:r>
            <a:r>
              <a:rPr lang="en-GB" sz="2000">
                <a:latin typeface="Aptos" panose="020B0004020202020204" pitchFamily="34" charset="0"/>
              </a:rPr>
              <a:t>:</a:t>
            </a:r>
          </a:p>
          <a:p>
            <a:pPr marL="342900" indent="-342900" algn="just">
              <a:buFont typeface="Wingdings" panose="05000000000000000000" pitchFamily="2" charset="2"/>
              <a:buChar char="ü"/>
            </a:pPr>
            <a:r>
              <a:rPr lang="en-GB" sz="2400" b="0" kern="100">
                <a:effectLst/>
                <a:latin typeface="Aptos" panose="020B0004020202020204" pitchFamily="34" charset="0"/>
                <a:ea typeface="Aptos" panose="020B0004020202020204" pitchFamily="34" charset="0"/>
                <a:cs typeface="Times New Roman" panose="02020603050405020304" pitchFamily="18" charset="0"/>
              </a:rPr>
              <a:t>Teach the fundamental British values of democracy, the rule of law, individual liberty, mutual respect and tolerance of those with different faiths and beliefs to ensure learners have the knowledge, skills and values that will prepare them to be citizens in modern Britian. </a:t>
            </a:r>
          </a:p>
          <a:p>
            <a:pPr marL="342900" indent="-342900" algn="just">
              <a:buFont typeface="Wingdings" panose="05000000000000000000" pitchFamily="2" charset="2"/>
              <a:buChar char="ü"/>
            </a:pPr>
            <a:r>
              <a:rPr lang="en-GB" sz="2400" b="0" kern="100">
                <a:effectLst/>
                <a:latin typeface="Aptos" panose="020B0004020202020204" pitchFamily="34" charset="0"/>
                <a:ea typeface="Aptos" panose="020B0004020202020204" pitchFamily="34" charset="0"/>
                <a:cs typeface="Times New Roman" panose="02020603050405020304" pitchFamily="18" charset="0"/>
              </a:rPr>
              <a:t>Be safe spaces in which children / young people can understand and discuss sensitive topics, including terrorism and the extremist ideas that are part of terrorist ideology, and learn how to challenge these ideas.</a:t>
            </a:r>
          </a:p>
          <a:p>
            <a:pPr marL="342900" indent="-342900" algn="just">
              <a:buFont typeface="Wingdings" panose="05000000000000000000" pitchFamily="2" charset="2"/>
              <a:buChar char="ü"/>
            </a:pPr>
            <a:r>
              <a:rPr lang="en-GB" sz="2400" b="0" kern="100">
                <a:effectLst/>
                <a:latin typeface="Aptos" panose="020B0004020202020204" pitchFamily="34" charset="0"/>
                <a:ea typeface="Aptos" panose="020B0004020202020204" pitchFamily="34" charset="0"/>
                <a:cs typeface="Times New Roman" panose="02020603050405020304" pitchFamily="18" charset="0"/>
              </a:rPr>
              <a:t>Be mindful of their existing duties to forbid political indoctrination and secure a balanced presentation of political issues.</a:t>
            </a:r>
          </a:p>
          <a:p>
            <a:pPr marL="342900" indent="-342900" algn="just">
              <a:buFont typeface="Wingdings" panose="05000000000000000000" pitchFamily="2" charset="2"/>
              <a:buChar char="ü"/>
            </a:pPr>
            <a:endParaRPr lang="en-GB" sz="2400">
              <a:latin typeface="Lexend" pitchFamily="2" charset="0"/>
            </a:endParaRPr>
          </a:p>
          <a:p>
            <a:endParaRPr lang="en-GB" sz="1800" b="0"/>
          </a:p>
          <a:p>
            <a:endParaRPr lang="en-GB"/>
          </a:p>
        </p:txBody>
      </p:sp>
    </p:spTree>
    <p:extLst>
      <p:ext uri="{BB962C8B-B14F-4D97-AF65-F5344CB8AC3E}">
        <p14:creationId xmlns:p14="http://schemas.microsoft.com/office/powerpoint/2010/main" val="64235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54B042-05B3-DA9E-60A7-CD44BB04A6E2}"/>
              </a:ext>
            </a:extLst>
          </p:cNvPr>
          <p:cNvSpPr txBox="1">
            <a:spLocks noGrp="1"/>
          </p:cNvSpPr>
          <p:nvPr>
            <p:ph type="title" idx="4294967295"/>
          </p:nvPr>
        </p:nvSpPr>
        <p:spPr>
          <a:xfrm>
            <a:off x="291369" y="395432"/>
            <a:ext cx="7981656" cy="6876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srgbClr val="E40037"/>
                </a:solidFill>
                <a:effectLst/>
                <a:uLnTx/>
                <a:uFillTx/>
                <a:latin typeface="Aptos" panose="020B0004020202020204" pitchFamily="34" charset="0"/>
              </a:rPr>
              <a:t>Prevent Duty guidance summary</a:t>
            </a:r>
          </a:p>
        </p:txBody>
      </p:sp>
      <p:sp>
        <p:nvSpPr>
          <p:cNvPr id="9" name="Content Placeholder 2">
            <a:extLst>
              <a:ext uri="{FF2B5EF4-FFF2-40B4-BE49-F238E27FC236}">
                <a16:creationId xmlns:a16="http://schemas.microsoft.com/office/drawing/2014/main" id="{AB9F2D67-F4CE-F647-BDC9-05DBB5F749EB}"/>
              </a:ext>
            </a:extLst>
          </p:cNvPr>
          <p:cNvSpPr txBox="1">
            <a:spLocks/>
          </p:cNvSpPr>
          <p:nvPr/>
        </p:nvSpPr>
        <p:spPr>
          <a:xfrm>
            <a:off x="477800" y="1871999"/>
            <a:ext cx="4608000" cy="4141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i="1" kern="0">
                <a:latin typeface="Aptos" panose="020B0004020202020204" pitchFamily="34" charset="0"/>
              </a:rPr>
              <a:t>Students’ resilience to extremist ideology is strengthened by providing a safe space to debate controversial issues and develop their critical-thinking skills and knowledge so they can challenge extremist narratives.</a:t>
            </a:r>
          </a:p>
          <a:p>
            <a:pPr lvl="1"/>
            <a:endParaRPr lang="en-GB" sz="2000" i="1" kern="0">
              <a:latin typeface="Aptos" panose="020B0004020202020204" pitchFamily="34" charset="0"/>
            </a:endParaRPr>
          </a:p>
          <a:p>
            <a:pPr lvl="1"/>
            <a:r>
              <a:rPr lang="en-GB" sz="2000" i="1">
                <a:latin typeface="Aptos" panose="020B0004020202020204" pitchFamily="34" charset="0"/>
              </a:rPr>
              <a:t>Many teenagers look for answers to questions about identity, faith and belonging, and are in search of adventure and excitement. Extremist groups claim to offer answers and provide a strong sense of identity to vulnerable young people.</a:t>
            </a:r>
            <a:endParaRPr lang="en-GB" sz="2000">
              <a:latin typeface="Aptos" panose="020B0004020202020204" pitchFamily="34" charset="0"/>
            </a:endParaRPr>
          </a:p>
        </p:txBody>
      </p:sp>
      <p:sp>
        <p:nvSpPr>
          <p:cNvPr id="10" name="Text Placeholder 3">
            <a:extLst>
              <a:ext uri="{FF2B5EF4-FFF2-40B4-BE49-F238E27FC236}">
                <a16:creationId xmlns:a16="http://schemas.microsoft.com/office/drawing/2014/main" id="{D02C6CD3-8439-BC00-D386-C9EB58EFC455}"/>
              </a:ext>
            </a:extLst>
          </p:cNvPr>
          <p:cNvSpPr txBox="1">
            <a:spLocks/>
          </p:cNvSpPr>
          <p:nvPr/>
        </p:nvSpPr>
        <p:spPr>
          <a:xfrm>
            <a:off x="5625549" y="1872001"/>
            <a:ext cx="6026702" cy="426247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i="1" kern="0">
                <a:latin typeface="Aptos" panose="020B0004020202020204" pitchFamily="34" charset="0"/>
              </a:rPr>
              <a:t>Extremist groups are sophisticated in their use of the internet and social media, and this is often how they spread their ideology. This has made young people more susceptible to extremism, whether from Islamists or the far right.</a:t>
            </a:r>
          </a:p>
          <a:p>
            <a:endParaRPr lang="en-GB" sz="2000" b="0" i="1" kern="0">
              <a:latin typeface="Aptos" panose="020B0004020202020204" pitchFamily="34" charset="0"/>
            </a:endParaRPr>
          </a:p>
          <a:p>
            <a:r>
              <a:rPr lang="en-GB" sz="2000" b="0" i="1">
                <a:latin typeface="Aptos" panose="020B0004020202020204" pitchFamily="34" charset="0"/>
              </a:rPr>
              <a:t>Schools already help safeguard pupils from drugs, gangs and sexual exploitation. Radicalisation can have a similarly devastating effect on individuals, families and communities and protecting pupils from this is an important part of a school’s overall safeguarding role.</a:t>
            </a:r>
          </a:p>
          <a:p>
            <a:endParaRPr lang="en-GB"/>
          </a:p>
        </p:txBody>
      </p:sp>
    </p:spTree>
    <p:extLst>
      <p:ext uri="{BB962C8B-B14F-4D97-AF65-F5344CB8AC3E}">
        <p14:creationId xmlns:p14="http://schemas.microsoft.com/office/powerpoint/2010/main" val="132763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9E2DC37C-38C7-245B-AFC7-CA5CC50066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50156B-CE09-953E-D59A-58BC9014D7B9}"/>
              </a:ext>
              <a:ext uri="{C183D7F6-B498-43B3-948B-1728B52AA6E4}">
                <adec:decorative xmlns:adec="http://schemas.microsoft.com/office/drawing/2017/decorative" val="1"/>
              </a:ext>
            </a:extLst>
          </p:cNvPr>
          <p:cNvSpPr txBox="1">
            <a:spLocks noGrp="1"/>
          </p:cNvSpPr>
          <p:nvPr>
            <p:ph type="title" idx="4294967295"/>
          </p:nvPr>
        </p:nvSpPr>
        <p:spPr>
          <a:xfrm>
            <a:off x="539262" y="422031"/>
            <a:ext cx="986033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Whole school approach </a:t>
            </a:r>
          </a:p>
        </p:txBody>
      </p:sp>
      <p:pic>
        <p:nvPicPr>
          <p:cNvPr id="3" name="Picture 2">
            <a:extLst>
              <a:ext uri="{FF2B5EF4-FFF2-40B4-BE49-F238E27FC236}">
                <a16:creationId xmlns:a16="http://schemas.microsoft.com/office/drawing/2014/main" id="{3E4F0287-578B-0C31-365F-D0E3D3DB2D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74638" y="4073401"/>
            <a:ext cx="6444031" cy="178018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FDF5145E-A06C-B8D8-AF94-BB761C1263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95597" y="4323358"/>
            <a:ext cx="804742" cy="1280271"/>
          </a:xfrm>
          <a:prstGeom prst="rect">
            <a:avLst/>
          </a:prstGeom>
        </p:spPr>
      </p:pic>
      <p:sp>
        <p:nvSpPr>
          <p:cNvPr id="6" name="TextBox 5">
            <a:extLst>
              <a:ext uri="{FF2B5EF4-FFF2-40B4-BE49-F238E27FC236}">
                <a16:creationId xmlns:a16="http://schemas.microsoft.com/office/drawing/2014/main" id="{9EB4A69C-2F46-08B2-0C94-5C6AE6C07E0F}"/>
              </a:ext>
              <a:ext uri="{C183D7F6-B498-43B3-948B-1728B52AA6E4}">
                <adec:decorative xmlns:adec="http://schemas.microsoft.com/office/drawing/2017/decorative" val="1"/>
              </a:ext>
            </a:extLst>
          </p:cNvPr>
          <p:cNvSpPr txBox="1"/>
          <p:nvPr/>
        </p:nvSpPr>
        <p:spPr>
          <a:xfrm>
            <a:off x="633046" y="1875692"/>
            <a:ext cx="5462954" cy="1553308"/>
          </a:xfrm>
          <a:prstGeom prst="rect">
            <a:avLst/>
          </a:prstGeom>
          <a:noFill/>
        </p:spPr>
        <p:txBody>
          <a:bodyPr wrap="square" lIns="0" tIns="0" rIns="0" bIns="0" rtlCol="0">
            <a:noAutofit/>
          </a:bodyPr>
          <a:lstStyle/>
          <a:p>
            <a:pPr algn="l">
              <a:spcAft>
                <a:spcPts val="1134"/>
              </a:spcAft>
            </a:pPr>
            <a:r>
              <a:rPr lang="en-GB" sz="3200">
                <a:solidFill>
                  <a:srgbClr val="FFFFFF"/>
                </a:solidFill>
                <a:latin typeface="Aptos" panose="020B0004020202020204" pitchFamily="34" charset="0"/>
              </a:rPr>
              <a:t>Permissive environments</a:t>
            </a:r>
          </a:p>
          <a:p>
            <a:pPr algn="l">
              <a:spcAft>
                <a:spcPts val="1134"/>
              </a:spcAft>
            </a:pPr>
            <a:r>
              <a:rPr lang="en-GB" sz="3200">
                <a:solidFill>
                  <a:srgbClr val="FFFFFF"/>
                </a:solidFill>
                <a:latin typeface="Aptos" panose="020B0004020202020204" pitchFamily="34" charset="0"/>
              </a:rPr>
              <a:t>Risk and vulnerabilities</a:t>
            </a:r>
          </a:p>
          <a:p>
            <a:pPr algn="l">
              <a:spcAft>
                <a:spcPts val="1134"/>
              </a:spcAft>
            </a:pPr>
            <a:r>
              <a:rPr lang="en-GB" sz="3200">
                <a:solidFill>
                  <a:srgbClr val="FFFFFF"/>
                </a:solidFill>
                <a:latin typeface="Aptos" panose="020B0004020202020204" pitchFamily="34" charset="0"/>
              </a:rPr>
              <a:t>Push and Pull factors </a:t>
            </a:r>
            <a:r>
              <a:rPr lang="en-GB" sz="3600">
                <a:solidFill>
                  <a:srgbClr val="FFFFFF"/>
                </a:solidFill>
                <a:latin typeface="Aptos" panose="020B0004020202020204" pitchFamily="34" charset="0"/>
              </a:rPr>
              <a:t> </a:t>
            </a:r>
          </a:p>
        </p:txBody>
      </p:sp>
    </p:spTree>
    <p:extLst>
      <p:ext uri="{BB962C8B-B14F-4D97-AF65-F5344CB8AC3E}">
        <p14:creationId xmlns:p14="http://schemas.microsoft.com/office/powerpoint/2010/main" val="2619351296"/>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2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apto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20" ma:contentTypeDescription="Create a new document." ma:contentTypeScope="" ma:versionID="df60c11d373ce4378b3586828dec2ed0">
  <xsd:schema xmlns:xsd="http://www.w3.org/2001/XMLSchema" xmlns:xs="http://www.w3.org/2001/XMLSchema" xmlns:p="http://schemas.microsoft.com/office/2006/metadata/properties" xmlns:ns2="a9f12287-5f74-4593-92c9-e973669b9a71" xmlns:ns3="6a461f78-e7a2-485a-8a47-5fc604b04102" xmlns:ns4="6140e513-9c0e-4e73-9b29-9e780522eb94" targetNamespace="http://schemas.microsoft.com/office/2006/metadata/properties" ma:root="true" ma:fieldsID="51055659746cd8832378697ff091808e" ns2:_="" ns3:_="" ns4:_="">
    <xsd:import namespace="a9f12287-5f74-4593-92c9-e973669b9a71"/>
    <xsd:import namespace="6a461f78-e7a2-485a-8a47-5fc604b04102"/>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a9f91b-5079-4527-b5e3-c34a34c91a8c}"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a9f12287-5f74-4593-92c9-e973669b9a71" xsi:nil="true"/>
    <TaxCatchAll xmlns="6a461f78-e7a2-485a-8a47-5fc604b04102" xsi:nil="true"/>
    <lcf76f155ced4ddcb4097134ff3c332f xmlns="a9f12287-5f74-4593-92c9-e973669b9a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11EBA011-B0C8-4F64-98A7-CE46C0C18A58}">
  <ds:schemaRefs>
    <ds:schemaRef ds:uri="6140e513-9c0e-4e73-9b29-9e780522eb94"/>
    <ds:schemaRef ds:uri="6a461f78-e7a2-485a-8a47-5fc604b04102"/>
    <ds:schemaRef ds:uri="a9f12287-5f74-4593-92c9-e973669b9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16C91F-B092-485F-89DA-CDD2EFE13FC0}">
  <ds:schemaRefs>
    <ds:schemaRef ds:uri="http://schemas.openxmlformats.org/package/2006/metadata/core-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a9f12287-5f74-4593-92c9-e973669b9a71"/>
    <ds:schemaRef ds:uri="6140e513-9c0e-4e73-9b29-9e780522eb94"/>
    <ds:schemaRef ds:uri="6a461f78-e7a2-485a-8a47-5fc604b0410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3</TotalTime>
  <Words>2683</Words>
  <Application>Microsoft Office PowerPoint</Application>
  <PresentationFormat>Widescreen</PresentationFormat>
  <Paragraphs>254</Paragraphs>
  <Slides>26</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MS PGothic</vt:lpstr>
      <vt:lpstr>Aptos</vt:lpstr>
      <vt:lpstr>Arial</vt:lpstr>
      <vt:lpstr>Calibri</vt:lpstr>
      <vt:lpstr>Calibri Light</vt:lpstr>
      <vt:lpstr>Lexend</vt:lpstr>
      <vt:lpstr>Wingdings</vt:lpstr>
      <vt:lpstr>Office Theme</vt:lpstr>
      <vt:lpstr>1_Office Theme</vt:lpstr>
      <vt:lpstr>2_Office Theme</vt:lpstr>
      <vt:lpstr>Keeping Children Safe in Education:   Prevent training for education settings </vt:lpstr>
      <vt:lpstr>Contents page:</vt:lpstr>
      <vt:lpstr>What is Prevent? (Home office Video)</vt:lpstr>
      <vt:lpstr>What is PREVENT?</vt:lpstr>
      <vt:lpstr>Prevent Duty Guidance</vt:lpstr>
      <vt:lpstr>Prevent Duty guidance 2023 – Strategy </vt:lpstr>
      <vt:lpstr>Prevent Duty guidance 2023 </vt:lpstr>
      <vt:lpstr>Prevent Duty guidance summary</vt:lpstr>
      <vt:lpstr>Whole school approach </vt:lpstr>
      <vt:lpstr>Permissive environments</vt:lpstr>
      <vt:lpstr>Pull factors </vt:lpstr>
      <vt:lpstr>Categorising risk</vt:lpstr>
      <vt:lpstr>Definitions and key terms</vt:lpstr>
      <vt:lpstr>Definitions and key terms </vt:lpstr>
      <vt:lpstr>Right-Wing Extremism</vt:lpstr>
      <vt:lpstr>Islamist Extremism</vt:lpstr>
      <vt:lpstr>Left-wing, Anarchist and Single-Issue Extremism </vt:lpstr>
      <vt:lpstr>Mixed, Unstable and Unclear Ideologies  </vt:lpstr>
      <vt:lpstr>Radicalisation using technology</vt:lpstr>
      <vt:lpstr>Channel Panel:</vt:lpstr>
      <vt:lpstr>Prevent in Essex    </vt:lpstr>
      <vt:lpstr>Jo Barclay, Head of Education Safeguarding and Wellbeing – is the Prevent Lead for Education in Essex The Prevent Strategic Board oversees arrangements in Essex and the implementation of the Essex Prevent Strategy (Prevent Lead for Education sits on board) The Prevent Delivery Group brings together all specified authorities to ensure that Prevent is successfully delivered in Essex through a coordinated partnership approach and support for agencies in fulfilling their requirements under the Prevent Duty There is also a Prevent Police Team that works across the Eastern region</vt:lpstr>
      <vt:lpstr>Responding to Prevent concerns</vt:lpstr>
      <vt:lpstr>Useful Websites    </vt:lpstr>
      <vt:lpstr>Useful Websites: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 Training for Education Settings 2023-2024</dc:title>
  <dc:creator>Fred Allsopp</dc:creator>
  <cp:lastModifiedBy>Alex Darvill - Education Safeguarding Adviser</cp:lastModifiedBy>
  <cp:revision>1</cp:revision>
  <dcterms:created xsi:type="dcterms:W3CDTF">2024-07-10T12:17:06Z</dcterms:created>
  <dcterms:modified xsi:type="dcterms:W3CDTF">2025-09-09T12:47:29Z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