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14" r:id="rId5"/>
    <p:sldMasterId id="2147483727" r:id="rId6"/>
    <p:sldMasterId id="2147483740" r:id="rId7"/>
    <p:sldMasterId id="2147483752" r:id="rId8"/>
    <p:sldMasterId id="2147483768" r:id="rId9"/>
    <p:sldMasterId id="2147483780" r:id="rId10"/>
    <p:sldMasterId id="2147483792" r:id="rId11"/>
    <p:sldMasterId id="2147483827" r:id="rId12"/>
    <p:sldMasterId id="2147483844" r:id="rId13"/>
  </p:sldMasterIdLst>
  <p:notesMasterIdLst>
    <p:notesMasterId r:id="rId78"/>
  </p:notesMasterIdLst>
  <p:sldIdLst>
    <p:sldId id="2147479175" r:id="rId14"/>
    <p:sldId id="2147376229" r:id="rId15"/>
    <p:sldId id="2147376159" r:id="rId16"/>
    <p:sldId id="2147479124" r:id="rId17"/>
    <p:sldId id="2147479176" r:id="rId18"/>
    <p:sldId id="2147479177" r:id="rId19"/>
    <p:sldId id="2147479178" r:id="rId20"/>
    <p:sldId id="2147479151" r:id="rId21"/>
    <p:sldId id="2147479110" r:id="rId22"/>
    <p:sldId id="2147479152" r:id="rId23"/>
    <p:sldId id="2147479179" r:id="rId24"/>
    <p:sldId id="2147479165" r:id="rId25"/>
    <p:sldId id="2147479164" r:id="rId26"/>
    <p:sldId id="2147479180" r:id="rId27"/>
    <p:sldId id="2147479181" r:id="rId28"/>
    <p:sldId id="2147479182" r:id="rId29"/>
    <p:sldId id="2147479183" r:id="rId30"/>
    <p:sldId id="2147376221" r:id="rId31"/>
    <p:sldId id="2147376222" r:id="rId32"/>
    <p:sldId id="2147479107" r:id="rId33"/>
    <p:sldId id="2147479112" r:id="rId34"/>
    <p:sldId id="2147479097" r:id="rId35"/>
    <p:sldId id="2147479172" r:id="rId36"/>
    <p:sldId id="2147479154" r:id="rId37"/>
    <p:sldId id="2147479145" r:id="rId38"/>
    <p:sldId id="2147479089" r:id="rId39"/>
    <p:sldId id="2147479088" r:id="rId40"/>
    <p:sldId id="2147479093" r:id="rId41"/>
    <p:sldId id="2147479170" r:id="rId42"/>
    <p:sldId id="2147479171" r:id="rId43"/>
    <p:sldId id="411" r:id="rId44"/>
    <p:sldId id="454" r:id="rId45"/>
    <p:sldId id="460" r:id="rId46"/>
    <p:sldId id="463" r:id="rId47"/>
    <p:sldId id="261" r:id="rId48"/>
    <p:sldId id="456" r:id="rId49"/>
    <p:sldId id="305" r:id="rId50"/>
    <p:sldId id="294" r:id="rId51"/>
    <p:sldId id="453" r:id="rId52"/>
    <p:sldId id="469" r:id="rId53"/>
    <p:sldId id="470" r:id="rId54"/>
    <p:sldId id="478" r:id="rId55"/>
    <p:sldId id="475" r:id="rId56"/>
    <p:sldId id="476" r:id="rId57"/>
    <p:sldId id="479" r:id="rId58"/>
    <p:sldId id="452" r:id="rId59"/>
    <p:sldId id="471" r:id="rId60"/>
    <p:sldId id="472" r:id="rId61"/>
    <p:sldId id="465" r:id="rId62"/>
    <p:sldId id="477" r:id="rId63"/>
    <p:sldId id="459" r:id="rId64"/>
    <p:sldId id="461" r:id="rId65"/>
    <p:sldId id="443" r:id="rId66"/>
    <p:sldId id="256" r:id="rId67"/>
    <p:sldId id="288" r:id="rId68"/>
    <p:sldId id="289" r:id="rId69"/>
    <p:sldId id="285" r:id="rId70"/>
    <p:sldId id="290" r:id="rId71"/>
    <p:sldId id="293" r:id="rId72"/>
    <p:sldId id="2147376234" r:id="rId73"/>
    <p:sldId id="275" r:id="rId74"/>
    <p:sldId id="296" r:id="rId75"/>
    <p:sldId id="284" r:id="rId76"/>
    <p:sldId id="29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179AA"/>
    <a:srgbClr val="E400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51C03-200F-4B8F-9F1A-E9808B0A27CB}" v="63" dt="2025-12-02T08:18:29.1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microsoft.com/office/2015/10/relationships/revisionInfo" Target="revisionInfo.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Barclay - Head of Education Safeguarding and Wellbeing" userId="S::jo.barclay@essex.gov.uk::4a6f2e24-405c-4716-a5ae-a9075bb06ad2" providerId="AD" clId="Web-{723C28D8-5BBC-4B80-98DB-C210E4189A36}"/>
    <pc:docChg chg="modSld">
      <pc:chgData name="Jo Barclay - Head of Education Safeguarding and Wellbeing" userId="S::jo.barclay@essex.gov.uk::4a6f2e24-405c-4716-a5ae-a9075bb06ad2" providerId="AD" clId="Web-{723C28D8-5BBC-4B80-98DB-C210E4189A36}" dt="2025-11-27T10:52:31.139" v="27"/>
      <pc:docMkLst>
        <pc:docMk/>
      </pc:docMkLst>
      <pc:sldChg chg="addSp modSp">
        <pc:chgData name="Jo Barclay - Head of Education Safeguarding and Wellbeing" userId="S::jo.barclay@essex.gov.uk::4a6f2e24-405c-4716-a5ae-a9075bb06ad2" providerId="AD" clId="Web-{723C28D8-5BBC-4B80-98DB-C210E4189A36}" dt="2025-11-27T10:52:31.139" v="27"/>
        <pc:sldMkLst>
          <pc:docMk/>
          <pc:sldMk cId="2826797470" sldId="2147376221"/>
        </pc:sldMkLst>
        <pc:picChg chg="mod">
          <ac:chgData name="Jo Barclay - Head of Education Safeguarding and Wellbeing" userId="S::jo.barclay@essex.gov.uk::4a6f2e24-405c-4716-a5ae-a9075bb06ad2" providerId="AD" clId="Web-{723C28D8-5BBC-4B80-98DB-C210E4189A36}" dt="2025-11-27T10:52:00.451" v="24"/>
          <ac:picMkLst>
            <pc:docMk/>
            <pc:sldMk cId="2826797470" sldId="2147376221"/>
            <ac:picMk id="8" creationId="{6B468919-E154-96EB-22B0-AA1D52EDE31F}"/>
          </ac:picMkLst>
        </pc:picChg>
        <pc:picChg chg="mod">
          <ac:chgData name="Jo Barclay - Head of Education Safeguarding and Wellbeing" userId="S::jo.barclay@essex.gov.uk::4a6f2e24-405c-4716-a5ae-a9075bb06ad2" providerId="AD" clId="Web-{723C28D8-5BBC-4B80-98DB-C210E4189A36}" dt="2025-11-27T10:52:12.842" v="25"/>
          <ac:picMkLst>
            <pc:docMk/>
            <pc:sldMk cId="2826797470" sldId="2147376221"/>
            <ac:picMk id="14" creationId="{20C99DD6-389E-F7DD-EBBA-E99A7D29F249}"/>
          </ac:picMkLst>
        </pc:picChg>
      </pc:sldChg>
      <pc:sldChg chg="modSp">
        <pc:chgData name="Jo Barclay - Head of Education Safeguarding and Wellbeing" userId="S::jo.barclay@essex.gov.uk::4a6f2e24-405c-4716-a5ae-a9075bb06ad2" providerId="AD" clId="Web-{723C28D8-5BBC-4B80-98DB-C210E4189A36}" dt="2025-11-27T10:49:26.542" v="1" actId="20577"/>
        <pc:sldMkLst>
          <pc:docMk/>
          <pc:sldMk cId="2180240614" sldId="2147479164"/>
        </pc:sldMkLst>
        <pc:spChg chg="mod">
          <ac:chgData name="Jo Barclay - Head of Education Safeguarding and Wellbeing" userId="S::jo.barclay@essex.gov.uk::4a6f2e24-405c-4716-a5ae-a9075bb06ad2" providerId="AD" clId="Web-{723C28D8-5BBC-4B80-98DB-C210E4189A36}" dt="2025-11-27T10:49:26.542" v="1" actId="20577"/>
          <ac:spMkLst>
            <pc:docMk/>
            <pc:sldMk cId="2180240614" sldId="2147479164"/>
            <ac:spMk id="6" creationId="{598D1F9F-5E01-DEEB-0F5C-897676CA928B}"/>
          </ac:spMkLst>
        </pc:spChg>
      </pc:sldChg>
      <pc:sldChg chg="modSp">
        <pc:chgData name="Jo Barclay - Head of Education Safeguarding and Wellbeing" userId="S::jo.barclay@essex.gov.uk::4a6f2e24-405c-4716-a5ae-a9075bb06ad2" providerId="AD" clId="Web-{723C28D8-5BBC-4B80-98DB-C210E4189A36}" dt="2025-11-27T10:49:40.058" v="2" actId="1076"/>
        <pc:sldMkLst>
          <pc:docMk/>
          <pc:sldMk cId="1151451765" sldId="2147479182"/>
        </pc:sldMkLst>
        <pc:picChg chg="mod">
          <ac:chgData name="Jo Barclay - Head of Education Safeguarding and Wellbeing" userId="S::jo.barclay@essex.gov.uk::4a6f2e24-405c-4716-a5ae-a9075bb06ad2" providerId="AD" clId="Web-{723C28D8-5BBC-4B80-98DB-C210E4189A36}" dt="2025-11-27T10:49:40.058" v="2" actId="1076"/>
          <ac:picMkLst>
            <pc:docMk/>
            <pc:sldMk cId="1151451765" sldId="2147479182"/>
            <ac:picMk id="4" creationId="{A03FA306-6800-D506-2B15-444E01D647BE}"/>
          </ac:picMkLst>
        </pc:picChg>
      </pc:sldChg>
      <pc:sldChg chg="addSp delSp modSp">
        <pc:chgData name="Jo Barclay - Head of Education Safeguarding and Wellbeing" userId="S::jo.barclay@essex.gov.uk::4a6f2e24-405c-4716-a5ae-a9075bb06ad2" providerId="AD" clId="Web-{723C28D8-5BBC-4B80-98DB-C210E4189A36}" dt="2025-11-27T10:51:37.091" v="22"/>
        <pc:sldMkLst>
          <pc:docMk/>
          <pc:sldMk cId="4182704091" sldId="2147479183"/>
        </pc:sldMkLst>
        <pc:spChg chg="mod">
          <ac:chgData name="Jo Barclay - Head of Education Safeguarding and Wellbeing" userId="S::jo.barclay@essex.gov.uk::4a6f2e24-405c-4716-a5ae-a9075bb06ad2" providerId="AD" clId="Web-{723C28D8-5BBC-4B80-98DB-C210E4189A36}" dt="2025-11-27T10:51:04.169" v="20" actId="20577"/>
          <ac:spMkLst>
            <pc:docMk/>
            <pc:sldMk cId="4182704091" sldId="2147479183"/>
            <ac:spMk id="4" creationId="{317CC20C-F417-D114-EF3C-13586C2212BF}"/>
          </ac:spMkLst>
        </pc:spChg>
      </pc:sldChg>
    </pc:docChg>
  </pc:docChgLst>
  <pc:docChgLst>
    <pc:chgData name="Jo Barclay - Head of Education Safeguarding and Wellbeing" userId="4a6f2e24-405c-4716-a5ae-a9075bb06ad2" providerId="ADAL" clId="{0C0E2E7D-9BD9-4D7B-9032-6D714FC84584}"/>
    <pc:docChg chg="custSel modSld delMainMaster modMainMaster">
      <pc:chgData name="Jo Barclay - Head of Education Safeguarding and Wellbeing" userId="4a6f2e24-405c-4716-a5ae-a9075bb06ad2" providerId="ADAL" clId="{0C0E2E7D-9BD9-4D7B-9032-6D714FC84584}" dt="2025-11-27T11:00:13.970" v="33" actId="1076"/>
      <pc:docMkLst>
        <pc:docMk/>
      </pc:docMkLst>
      <pc:sldChg chg="addSp delSp modSp mod">
        <pc:chgData name="Jo Barclay - Head of Education Safeguarding and Wellbeing" userId="4a6f2e24-405c-4716-a5ae-a9075bb06ad2" providerId="ADAL" clId="{0C0E2E7D-9BD9-4D7B-9032-6D714FC84584}" dt="2025-11-27T11:00:13.970" v="33" actId="1076"/>
        <pc:sldMkLst>
          <pc:docMk/>
          <pc:sldMk cId="2826797470" sldId="2147376221"/>
        </pc:sldMkLst>
        <pc:picChg chg="mod">
          <ac:chgData name="Jo Barclay - Head of Education Safeguarding and Wellbeing" userId="4a6f2e24-405c-4716-a5ae-a9075bb06ad2" providerId="ADAL" clId="{0C0E2E7D-9BD9-4D7B-9032-6D714FC84584}" dt="2025-11-27T10:53:25.814" v="3" actId="1076"/>
          <ac:picMkLst>
            <pc:docMk/>
            <pc:sldMk cId="2826797470" sldId="2147376221"/>
            <ac:picMk id="8" creationId="{6B468919-E154-96EB-22B0-AA1D52EDE31F}"/>
          </ac:picMkLst>
        </pc:picChg>
        <pc:picChg chg="add mod">
          <ac:chgData name="Jo Barclay - Head of Education Safeguarding and Wellbeing" userId="4a6f2e24-405c-4716-a5ae-a9075bb06ad2" providerId="ADAL" clId="{0C0E2E7D-9BD9-4D7B-9032-6D714FC84584}" dt="2025-11-27T10:53:17.760" v="1"/>
          <ac:picMkLst>
            <pc:docMk/>
            <pc:sldMk cId="2826797470" sldId="2147376221"/>
            <ac:picMk id="10" creationId="{28F77B3F-8565-991C-396B-08D879238F44}"/>
          </ac:picMkLst>
        </pc:picChg>
        <pc:picChg chg="add mod">
          <ac:chgData name="Jo Barclay - Head of Education Safeguarding and Wellbeing" userId="4a6f2e24-405c-4716-a5ae-a9075bb06ad2" providerId="ADAL" clId="{0C0E2E7D-9BD9-4D7B-9032-6D714FC84584}" dt="2025-11-27T10:55:47.884" v="13" actId="1076"/>
          <ac:picMkLst>
            <pc:docMk/>
            <pc:sldMk cId="2826797470" sldId="2147376221"/>
            <ac:picMk id="13" creationId="{649DC186-8303-321D-D009-50C03279FB0C}"/>
          </ac:picMkLst>
        </pc:picChg>
        <pc:picChg chg="mod">
          <ac:chgData name="Jo Barclay - Head of Education Safeguarding and Wellbeing" userId="4a6f2e24-405c-4716-a5ae-a9075bb06ad2" providerId="ADAL" clId="{0C0E2E7D-9BD9-4D7B-9032-6D714FC84584}" dt="2025-11-27T10:59:35.777" v="26" actId="207"/>
          <ac:picMkLst>
            <pc:docMk/>
            <pc:sldMk cId="2826797470" sldId="2147376221"/>
            <ac:picMk id="14" creationId="{20C99DD6-389E-F7DD-EBBA-E99A7D29F249}"/>
          </ac:picMkLst>
        </pc:picChg>
        <pc:picChg chg="mod">
          <ac:chgData name="Jo Barclay - Head of Education Safeguarding and Wellbeing" userId="4a6f2e24-405c-4716-a5ae-a9075bb06ad2" providerId="ADAL" clId="{0C0E2E7D-9BD9-4D7B-9032-6D714FC84584}" dt="2025-11-27T10:55:21.473" v="10"/>
          <ac:picMkLst>
            <pc:docMk/>
            <pc:sldMk cId="2826797470" sldId="2147376221"/>
            <ac:picMk id="15" creationId="{531B97E4-CF9E-5B61-4A69-B56235D569C9}"/>
          </ac:picMkLst>
        </pc:picChg>
        <pc:picChg chg="mod">
          <ac:chgData name="Jo Barclay - Head of Education Safeguarding and Wellbeing" userId="4a6f2e24-405c-4716-a5ae-a9075bb06ad2" providerId="ADAL" clId="{0C0E2E7D-9BD9-4D7B-9032-6D714FC84584}" dt="2025-11-27T10:57:25.715" v="20" actId="1076"/>
          <ac:picMkLst>
            <pc:docMk/>
            <pc:sldMk cId="2826797470" sldId="2147376221"/>
            <ac:picMk id="19" creationId="{81C90E4A-7FA2-9E21-D21C-7017F4E8115C}"/>
          </ac:picMkLst>
        </pc:picChg>
        <pc:picChg chg="add mod">
          <ac:chgData name="Jo Barclay - Head of Education Safeguarding and Wellbeing" userId="4a6f2e24-405c-4716-a5ae-a9075bb06ad2" providerId="ADAL" clId="{0C0E2E7D-9BD9-4D7B-9032-6D714FC84584}" dt="2025-11-27T11:00:05.596" v="30" actId="1076"/>
          <ac:picMkLst>
            <pc:docMk/>
            <pc:sldMk cId="2826797470" sldId="2147376221"/>
            <ac:picMk id="24" creationId="{D7E3C03C-CC29-084D-070B-10A5E84CBCD2}"/>
          </ac:picMkLst>
        </pc:picChg>
        <pc:picChg chg="add mod">
          <ac:chgData name="Jo Barclay - Head of Education Safeguarding and Wellbeing" userId="4a6f2e24-405c-4716-a5ae-a9075bb06ad2" providerId="ADAL" clId="{0C0E2E7D-9BD9-4D7B-9032-6D714FC84584}" dt="2025-11-27T11:00:13.970" v="33" actId="1076"/>
          <ac:picMkLst>
            <pc:docMk/>
            <pc:sldMk cId="2826797470" sldId="2147376221"/>
            <ac:picMk id="25" creationId="{0AD874BA-3F5F-6171-5805-638B9C397C17}"/>
          </ac:picMkLst>
        </pc:picChg>
      </pc:sldChg>
      <pc:sldMasterChg chg="modSldLayout sldLayoutOrd">
        <pc:chgData name="Jo Barclay - Head of Education Safeguarding and Wellbeing" userId="4a6f2e24-405c-4716-a5ae-a9075bb06ad2" providerId="ADAL" clId="{0C0E2E7D-9BD9-4D7B-9032-6D714FC84584}" dt="2025-11-27T10:53:25.878" v="4"/>
        <pc:sldMasterMkLst>
          <pc:docMk/>
          <pc:sldMasterMk cId="3968545181" sldId="2147483677"/>
        </pc:sldMasterMkLst>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4058184782" sldId="2147483809"/>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4058184782" sldId="2147483809"/>
              <ac:spMk id="2" creationId="{E53F2AF8-7A47-AD7C-E395-D6299B2C44C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4058184782" sldId="2147483809"/>
              <ac:spMk id="3" creationId="{E5EF42DB-DC5E-BDA8-4439-0D28FE6315CD}"/>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4058184782" sldId="2147483809"/>
              <ac:spMk id="4" creationId="{E0270189-B4F1-9519-7F15-73B284A4FC09}"/>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287800972" sldId="2147483810"/>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87800972" sldId="2147483810"/>
              <ac:spMk id="2" creationId="{E53F2AF8-7A47-AD7C-E395-D6299B2C44C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87800972" sldId="2147483810"/>
              <ac:spMk id="3" creationId="{E5EF42DB-DC5E-BDA8-4439-0D28FE6315CD}"/>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87800972" sldId="2147483810"/>
              <ac:spMk id="4" creationId="{E0270189-B4F1-9519-7F15-73B284A4FC09}"/>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87800972" sldId="2147483810"/>
              <ac:spMk id="10" creationId="{5023BC3D-E917-E194-078D-A19A26CD3531}"/>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704567311" sldId="2147483811"/>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 creationId="{B7575FEA-EF6C-28AD-BB9C-5781909780D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11" creationId="{6AE92126-64BC-24DE-EC11-D94A8CE63F57}"/>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15" creationId="{3910E9B7-D1D4-E59C-2EBD-9E327D1E6FAC}"/>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18" creationId="{47B3CD23-E34C-2C9A-A51C-41BF087FD3B7}"/>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0" creationId="{F968155B-5EA6-8E49-9284-830E818CB7D9}"/>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5" creationId="{A82202DE-A301-D2F6-3435-17025931FCBD}"/>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6" creationId="{6140F8D5-477C-6B25-60D5-EFFBEBA0B805}"/>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7" creationId="{AEEBBA9D-5DF0-C4DE-DA0C-D94DB9680987}"/>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8" creationId="{DB7F90E3-F280-1CDA-A902-25A755B1588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704567311" sldId="2147483811"/>
              <ac:spMk id="29" creationId="{0FEF5F7C-B41B-B0AE-6F50-3C7DA6FBEC8B}"/>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611014066" sldId="2147483812"/>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611014066" sldId="2147483812"/>
              <ac:spMk id="2" creationId="{B7575FEA-EF6C-28AD-BB9C-5781909780D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611014066" sldId="2147483812"/>
              <ac:spMk id="3" creationId="{6D04ED18-547B-B18B-68FE-7EC3FB2E5B6D}"/>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3297920425" sldId="2147483813"/>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297920425" sldId="2147483813"/>
              <ac:spMk id="2" creationId="{ED65CD90-7A9F-576E-AB5E-FFBC0306404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297920425" sldId="2147483813"/>
              <ac:spMk id="3" creationId="{EB4A1213-B62B-CA65-AAA6-955723A1605B}"/>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297920425" sldId="2147483813"/>
              <ac:spMk id="10" creationId="{A4189B63-EC55-C290-3394-C48621B2EDA6}"/>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1432210984" sldId="2147483814"/>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432210984" sldId="2147483814"/>
              <ac:spMk id="2" creationId="{ED65CD90-7A9F-576E-AB5E-FFBC0306404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432210984" sldId="2147483814"/>
              <ac:spMk id="3" creationId="{EB4A1213-B62B-CA65-AAA6-955723A1605B}"/>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432210984" sldId="2147483814"/>
              <ac:spMk id="11" creationId="{2FD91081-66D9-20CD-CFA3-5F9C6952C75A}"/>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152052637" sldId="2147483815"/>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52052637" sldId="2147483815"/>
              <ac:spMk id="2" creationId="{FF8DF223-3CD4-B40C-F771-95A05D694D35}"/>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52052637" sldId="2147483815"/>
              <ac:spMk id="3" creationId="{A7CFC3F6-B269-C573-D9CD-5D1D86500059}"/>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1740956504" sldId="2147483816"/>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740956504" sldId="2147483816"/>
              <ac:spMk id="2" creationId="{ED65CD90-7A9F-576E-AB5E-FFBC0306404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740956504" sldId="2147483816"/>
              <ac:spMk id="3" creationId="{EB4A1213-B62B-CA65-AAA6-955723A1605B}"/>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740956504" sldId="2147483816"/>
              <ac:spMk id="5" creationId="{92BEAEC6-437D-233E-C915-C52F0FBAE0F5}"/>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2444787567" sldId="2147483817"/>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444787567" sldId="2147483817"/>
              <ac:spMk id="2" creationId="{B7575FEA-EF6C-28AD-BB9C-5781909780D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444787567" sldId="2147483817"/>
              <ac:spMk id="5" creationId="{EA45179F-EE03-814B-3EA9-219AEEBA6DCF}"/>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444787567" sldId="2147483817"/>
              <ac:spMk id="7" creationId="{B4E07B9B-964A-742E-DB3E-7F40972E2B3D}"/>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2353366336" sldId="2147483818"/>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353366336" sldId="2147483818"/>
              <ac:spMk id="2" creationId="{B7575FEA-EF6C-28AD-BB9C-5781909780D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353366336" sldId="2147483818"/>
              <ac:spMk id="4" creationId="{34BE234A-BFD6-6806-DC62-4EC83903E2D9}"/>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353366336" sldId="2147483818"/>
              <ac:spMk id="5" creationId="{EA45179F-EE03-814B-3EA9-219AEEBA6DCF}"/>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4126055427" sldId="2147483819"/>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4126055427" sldId="2147483819"/>
              <ac:spMk id="2" creationId="{ED65CD90-7A9F-576E-AB5E-FFBC0306404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4126055427" sldId="2147483819"/>
              <ac:spMk id="3" creationId="{EB4A1213-B62B-CA65-AAA6-955723A1605B}"/>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4126055427" sldId="2147483819"/>
              <ac:spMk id="6" creationId="{57AA0C61-5B7D-1DEF-0A9F-4C853E79D915}"/>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2226437282" sldId="2147483820"/>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2" creationId="{C9403D21-E776-6E77-F103-77DB1FD683EA}"/>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4" creationId="{93B056AB-5AFA-E9DB-AB05-CDFD6EF51105}"/>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5" creationId="{61AF6A3C-B207-AEB7-D66E-908E24293E19}"/>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6" creationId="{28C3FDFE-E961-4A2A-8230-2029FDC24E17}"/>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7" creationId="{23437535-574E-4D1A-4B09-0EC33AE8CCE4}"/>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9" creationId="{D3EA98B3-3C62-C9A4-7D0E-AD36E33B5A2C}"/>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10" creationId="{A282ABB3-4635-9A67-7EB3-40B300C86156}"/>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11" creationId="{76F828D1-6EDC-46D3-81EF-A969D087DCDA}"/>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226437282" sldId="2147483820"/>
              <ac:spMk id="12" creationId="{809345B1-3DE9-6A5D-AD1B-4BFC3642CD46}"/>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3441281701" sldId="2147483821"/>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441281701" sldId="2147483821"/>
              <ac:spMk id="3" creationId="{25EFAE2B-957A-2261-4DA8-9CD844270F6A}"/>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441281701" sldId="2147483821"/>
              <ac:spMk id="5" creationId="{696E1EB6-550F-A494-05A8-23E6CAE67B67}"/>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441281701" sldId="2147483821"/>
              <ac:spMk id="7" creationId="{59E95362-6981-42A1-ABE3-4C3BFBF7448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441281701" sldId="2147483821"/>
              <ac:spMk id="8" creationId="{2134276C-64CA-120B-917E-916918800DB9}"/>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441281701" sldId="2147483821"/>
              <ac:spMk id="9" creationId="{55CB7D6B-0232-0372-FBD7-8DD40EEA35FD}"/>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1886375438" sldId="2147483822"/>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1886375438" sldId="2147483822"/>
              <ac:spMk id="2" creationId="{C9403D21-E776-6E77-F103-77DB1FD683EA}"/>
            </ac:spMkLst>
          </pc:spChg>
        </pc:sldLayoutChg>
        <pc:sldLayoutChg chg="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889795478" sldId="2147483823"/>
          </pc:sldLayoutMkLst>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2532891339" sldId="2147483824"/>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532891339" sldId="2147483824"/>
              <ac:spMk id="2"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532891339" sldId="2147483824"/>
              <ac:spMk id="3"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532891339" sldId="2147483824"/>
              <ac:spMk id="4" creationId="{8D0177BE-FD68-5005-8A2D-718D64573354}"/>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532891339" sldId="2147483824"/>
              <ac:spMk id="5" creationId="{C3F966EF-F0C2-644D-B65C-9B3018225DC3}"/>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2532891339" sldId="2147483824"/>
              <ac:spMk id="6" creationId="{4EC2E157-5F80-9D26-DDA4-44245EB2F7C0}"/>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3304373650" sldId="2147483825"/>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304373650" sldId="2147483825"/>
              <ac:spMk id="2"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304373650" sldId="2147483825"/>
              <ac:spMk id="3"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304373650" sldId="2147483825"/>
              <ac:spMk id="4"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304373650" sldId="2147483825"/>
              <ac:spMk id="5" creationId="{E07D492C-81D3-2FF4-6B2C-03EB73567755}"/>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304373650" sldId="2147483825"/>
              <ac:spMk id="6" creationId="{7FE65F93-A552-522B-9789-BC2FF7735F5C}"/>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3304373650" sldId="2147483825"/>
              <ac:spMk id="7" creationId="{7D58D9A6-D831-F645-61AC-3BE34FD330DE}"/>
            </ac:spMkLst>
          </pc:spChg>
        </pc:sldLayoutChg>
        <pc:sldLayoutChg chg="modSp mod ord">
          <pc:chgData name="Jo Barclay - Head of Education Safeguarding and Wellbeing" userId="4a6f2e24-405c-4716-a5ae-a9075bb06ad2" providerId="ADAL" clId="{0C0E2E7D-9BD9-4D7B-9032-6D714FC84584}" dt="2025-11-27T10:53:25.878" v="4"/>
          <pc:sldLayoutMkLst>
            <pc:docMk/>
            <pc:sldMasterMk cId="3968545181" sldId="2147483677"/>
            <pc:sldLayoutMk cId="830923015" sldId="2147483826"/>
          </pc:sldLayoutMkLst>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830923015" sldId="2147483826"/>
              <ac:spMk id="9"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830923015" sldId="2147483826"/>
              <ac:spMk id="18" creationId="{00000000-0000-0000-0000-000000000000}"/>
            </ac:spMkLst>
          </pc:spChg>
          <pc:spChg chg="mod">
            <ac:chgData name="Jo Barclay - Head of Education Safeguarding and Wellbeing" userId="4a6f2e24-405c-4716-a5ae-a9075bb06ad2" providerId="ADAL" clId="{0C0E2E7D-9BD9-4D7B-9032-6D714FC84584}" dt="2025-11-27T10:53:25.878" v="4"/>
            <ac:spMkLst>
              <pc:docMk/>
              <pc:sldMasterMk cId="3968545181" sldId="2147483677"/>
              <pc:sldLayoutMk cId="830923015" sldId="2147483826"/>
              <ac:spMk id="21" creationId="{00000000-0000-0000-0000-000000000000}"/>
            </ac:spMkLst>
          </pc:spChg>
        </pc:sldLayoutChg>
      </pc:sldMasterChg>
      <pc:sldMasterChg chg="del sldLayoutOrd">
        <pc:chgData name="Jo Barclay - Head of Education Safeguarding and Wellbeing" userId="4a6f2e24-405c-4716-a5ae-a9075bb06ad2" providerId="ADAL" clId="{0C0E2E7D-9BD9-4D7B-9032-6D714FC84584}" dt="2025-11-27T10:53:25.893" v="5"/>
        <pc:sldMasterMkLst>
          <pc:docMk/>
          <pc:sldMasterMk cId="2740888292" sldId="2147483808"/>
        </pc:sldMasterMkLst>
      </pc:sldMasterChg>
    </pc:docChg>
  </pc:docChgLst>
  <pc:docChgLst>
    <pc:chgData name="Alex Darvill - Education Safeguarding Adviser" userId="624883b4-1e9b-4e2d-9c7d-7cb1dff1ea78" providerId="ADAL" clId="{7A751C03-200F-4B8F-9F1A-E9808B0A27CB}"/>
    <pc:docChg chg="undo custSel delSld modSld sldOrd">
      <pc:chgData name="Alex Darvill - Education Safeguarding Adviser" userId="624883b4-1e9b-4e2d-9c7d-7cb1dff1ea78" providerId="ADAL" clId="{7A751C03-200F-4B8F-9F1A-E9808B0A27CB}" dt="2025-12-02T08:18:41.507" v="583" actId="1076"/>
      <pc:docMkLst>
        <pc:docMk/>
      </pc:docMkLst>
      <pc:sldChg chg="addSp delSp modSp mod">
        <pc:chgData name="Alex Darvill - Education Safeguarding Adviser" userId="624883b4-1e9b-4e2d-9c7d-7cb1dff1ea78" providerId="ADAL" clId="{7A751C03-200F-4B8F-9F1A-E9808B0A27CB}" dt="2025-12-01T16:55:18.245" v="412" actId="1076"/>
        <pc:sldMkLst>
          <pc:docMk/>
          <pc:sldMk cId="0" sldId="256"/>
        </pc:sldMkLst>
        <pc:spChg chg="add mod">
          <ac:chgData name="Alex Darvill - Education Safeguarding Adviser" userId="624883b4-1e9b-4e2d-9c7d-7cb1dff1ea78" providerId="ADAL" clId="{7A751C03-200F-4B8F-9F1A-E9808B0A27CB}" dt="2025-12-01T16:55:18.245" v="412" actId="1076"/>
          <ac:spMkLst>
            <pc:docMk/>
            <pc:sldMk cId="0" sldId="256"/>
            <ac:spMk id="2" creationId="{822DD2C7-28D3-B930-ED96-F8F4BAE4D412}"/>
          </ac:spMkLst>
        </pc:spChg>
        <pc:spChg chg="add del mod">
          <ac:chgData name="Alex Darvill - Education Safeguarding Adviser" userId="624883b4-1e9b-4e2d-9c7d-7cb1dff1ea78" providerId="ADAL" clId="{7A751C03-200F-4B8F-9F1A-E9808B0A27CB}" dt="2025-12-01T16:50:24.163" v="251" actId="478"/>
          <ac:spMkLst>
            <pc:docMk/>
            <pc:sldMk cId="0" sldId="256"/>
            <ac:spMk id="6" creationId="{45B67257-DA1D-CCA7-E3FF-D16728AD663A}"/>
          </ac:spMkLst>
        </pc:spChg>
        <pc:picChg chg="add del mod">
          <ac:chgData name="Alex Darvill - Education Safeguarding Adviser" userId="624883b4-1e9b-4e2d-9c7d-7cb1dff1ea78" providerId="ADAL" clId="{7A751C03-200F-4B8F-9F1A-E9808B0A27CB}" dt="2025-12-01T16:55:15.253" v="411" actId="1076"/>
          <ac:picMkLst>
            <pc:docMk/>
            <pc:sldMk cId="0" sldId="256"/>
            <ac:picMk id="8194" creationId="{D8ED2B13-2BC8-4517-9DC7-70B22F6C1D1D}"/>
          </ac:picMkLst>
        </pc:picChg>
      </pc:sldChg>
      <pc:sldChg chg="modSp mod">
        <pc:chgData name="Alex Darvill - Education Safeguarding Adviser" userId="624883b4-1e9b-4e2d-9c7d-7cb1dff1ea78" providerId="ADAL" clId="{7A751C03-200F-4B8F-9F1A-E9808B0A27CB}" dt="2025-12-02T08:17:59.947" v="555" actId="962"/>
        <pc:sldMkLst>
          <pc:docMk/>
          <pc:sldMk cId="393779963" sldId="261"/>
        </pc:sldMkLst>
        <pc:spChg chg="mod">
          <ac:chgData name="Alex Darvill - Education Safeguarding Adviser" userId="624883b4-1e9b-4e2d-9c7d-7cb1dff1ea78" providerId="ADAL" clId="{7A751C03-200F-4B8F-9F1A-E9808B0A27CB}" dt="2025-12-02T08:17:58.170" v="551" actId="962"/>
          <ac:spMkLst>
            <pc:docMk/>
            <pc:sldMk cId="393779963" sldId="261"/>
            <ac:spMk id="2" creationId="{AB520543-2668-2B31-31A2-DFDD593CB794}"/>
          </ac:spMkLst>
        </pc:spChg>
        <pc:spChg chg="mod">
          <ac:chgData name="Alex Darvill - Education Safeguarding Adviser" userId="624883b4-1e9b-4e2d-9c7d-7cb1dff1ea78" providerId="ADAL" clId="{7A751C03-200F-4B8F-9F1A-E9808B0A27CB}" dt="2025-12-02T08:17:58.594" v="552" actId="962"/>
          <ac:spMkLst>
            <pc:docMk/>
            <pc:sldMk cId="393779963" sldId="261"/>
            <ac:spMk id="3" creationId="{AA235D10-7B94-BD9D-BE74-BBB9F64D14D5}"/>
          </ac:spMkLst>
        </pc:spChg>
        <pc:spChg chg="mod">
          <ac:chgData name="Alex Darvill - Education Safeguarding Adviser" userId="624883b4-1e9b-4e2d-9c7d-7cb1dff1ea78" providerId="ADAL" clId="{7A751C03-200F-4B8F-9F1A-E9808B0A27CB}" dt="2025-12-02T08:17:59.947" v="555" actId="962"/>
          <ac:spMkLst>
            <pc:docMk/>
            <pc:sldMk cId="393779963" sldId="261"/>
            <ac:spMk id="7" creationId="{3A8BAD5F-235A-C0FB-215A-F5DB035B0A53}"/>
          </ac:spMkLst>
        </pc:spChg>
        <pc:picChg chg="mod">
          <ac:chgData name="Alex Darvill - Education Safeguarding Adviser" userId="624883b4-1e9b-4e2d-9c7d-7cb1dff1ea78" providerId="ADAL" clId="{7A751C03-200F-4B8F-9F1A-E9808B0A27CB}" dt="2025-12-02T08:17:59.475" v="554" actId="962"/>
          <ac:picMkLst>
            <pc:docMk/>
            <pc:sldMk cId="393779963" sldId="261"/>
            <ac:picMk id="4" creationId="{B3A17F07-E7FC-8B76-197D-3824A53EE331}"/>
          </ac:picMkLst>
        </pc:picChg>
        <pc:picChg chg="mod">
          <ac:chgData name="Alex Darvill - Education Safeguarding Adviser" userId="624883b4-1e9b-4e2d-9c7d-7cb1dff1ea78" providerId="ADAL" clId="{7A751C03-200F-4B8F-9F1A-E9808B0A27CB}" dt="2025-12-02T08:17:59.003" v="553" actId="962"/>
          <ac:picMkLst>
            <pc:docMk/>
            <pc:sldMk cId="393779963" sldId="261"/>
            <ac:picMk id="5" creationId="{D5975472-009F-D340-F74C-FD0D705285F8}"/>
          </ac:picMkLst>
        </pc:picChg>
      </pc:sldChg>
      <pc:sldChg chg="modSp mod">
        <pc:chgData name="Alex Darvill - Education Safeguarding Adviser" userId="624883b4-1e9b-4e2d-9c7d-7cb1dff1ea78" providerId="ADAL" clId="{7A751C03-200F-4B8F-9F1A-E9808B0A27CB}" dt="2025-12-02T08:18:25.518" v="579" actId="962"/>
        <pc:sldMkLst>
          <pc:docMk/>
          <pc:sldMk cId="0" sldId="275"/>
        </pc:sldMkLst>
        <pc:spChg chg="mod">
          <ac:chgData name="Alex Darvill - Education Safeguarding Adviser" userId="624883b4-1e9b-4e2d-9c7d-7cb1dff1ea78" providerId="ADAL" clId="{7A751C03-200F-4B8F-9F1A-E9808B0A27CB}" dt="2025-12-02T08:18:22.888" v="576" actId="962"/>
          <ac:spMkLst>
            <pc:docMk/>
            <pc:sldMk cId="0" sldId="275"/>
            <ac:spMk id="4" creationId="{490DB5A5-5858-CA81-9FB0-0DED4C9FDC4E}"/>
          </ac:spMkLst>
        </pc:spChg>
        <pc:spChg chg="mod">
          <ac:chgData name="Alex Darvill - Education Safeguarding Adviser" userId="624883b4-1e9b-4e2d-9c7d-7cb1dff1ea78" providerId="ADAL" clId="{7A751C03-200F-4B8F-9F1A-E9808B0A27CB}" dt="2025-12-02T08:18:22.013" v="574" actId="962"/>
          <ac:spMkLst>
            <pc:docMk/>
            <pc:sldMk cId="0" sldId="275"/>
            <ac:spMk id="6" creationId="{153F16C8-CD36-4DDD-A6CC-4CBA2B3A3616}"/>
          </ac:spMkLst>
        </pc:spChg>
        <pc:spChg chg="mod">
          <ac:chgData name="Alex Darvill - Education Safeguarding Adviser" userId="624883b4-1e9b-4e2d-9c7d-7cb1dff1ea78" providerId="ADAL" clId="{7A751C03-200F-4B8F-9F1A-E9808B0A27CB}" dt="2025-12-02T08:18:23.821" v="577" actId="962"/>
          <ac:spMkLst>
            <pc:docMk/>
            <pc:sldMk cId="0" sldId="275"/>
            <ac:spMk id="7" creationId="{65975171-4149-5342-D20C-93359FB14558}"/>
          </ac:spMkLst>
        </pc:spChg>
        <pc:spChg chg="mod">
          <ac:chgData name="Alex Darvill - Education Safeguarding Adviser" userId="624883b4-1e9b-4e2d-9c7d-7cb1dff1ea78" providerId="ADAL" clId="{7A751C03-200F-4B8F-9F1A-E9808B0A27CB}" dt="2025-12-02T08:18:25.518" v="579" actId="962"/>
          <ac:spMkLst>
            <pc:docMk/>
            <pc:sldMk cId="0" sldId="275"/>
            <ac:spMk id="9" creationId="{599BAD59-FD58-0C8E-7FD4-AFE3BEFDA248}"/>
          </ac:spMkLst>
        </pc:spChg>
        <pc:spChg chg="mod">
          <ac:chgData name="Alex Darvill - Education Safeguarding Adviser" userId="624883b4-1e9b-4e2d-9c7d-7cb1dff1ea78" providerId="ADAL" clId="{7A751C03-200F-4B8F-9F1A-E9808B0A27CB}" dt="2025-12-02T08:18:24.905" v="578" actId="962"/>
          <ac:spMkLst>
            <pc:docMk/>
            <pc:sldMk cId="0" sldId="275"/>
            <ac:spMk id="11" creationId="{EB6FD763-7919-E641-93D7-20C15447814E}"/>
          </ac:spMkLst>
        </pc:spChg>
        <pc:spChg chg="mod">
          <ac:chgData name="Alex Darvill - Education Safeguarding Adviser" userId="624883b4-1e9b-4e2d-9c7d-7cb1dff1ea78" providerId="ADAL" clId="{7A751C03-200F-4B8F-9F1A-E9808B0A27CB}" dt="2025-12-02T08:18:22.453" v="575" actId="962"/>
          <ac:spMkLst>
            <pc:docMk/>
            <pc:sldMk cId="0" sldId="275"/>
            <ac:spMk id="13315" creationId="{8F249548-66EA-4294-A859-07D1685042DF}"/>
          </ac:spMkLst>
        </pc:spChg>
      </pc:sldChg>
      <pc:sldChg chg="modSp mod">
        <pc:chgData name="Alex Darvill - Education Safeguarding Adviser" userId="624883b4-1e9b-4e2d-9c7d-7cb1dff1ea78" providerId="ADAL" clId="{7A751C03-200F-4B8F-9F1A-E9808B0A27CB}" dt="2025-12-02T08:18:41.507" v="583" actId="1076"/>
        <pc:sldMkLst>
          <pc:docMk/>
          <pc:sldMk cId="0" sldId="284"/>
        </pc:sldMkLst>
        <pc:spChg chg="mod">
          <ac:chgData name="Alex Darvill - Education Safeguarding Adviser" userId="624883b4-1e9b-4e2d-9c7d-7cb1dff1ea78" providerId="ADAL" clId="{7A751C03-200F-4B8F-9F1A-E9808B0A27CB}" dt="2025-12-02T08:18:28.727" v="580" actId="962"/>
          <ac:spMkLst>
            <pc:docMk/>
            <pc:sldMk cId="0" sldId="284"/>
            <ac:spMk id="3" creationId="{57652355-2706-4BF3-A7F2-05E9BCFC3DE1}"/>
          </ac:spMkLst>
        </pc:spChg>
        <pc:spChg chg="mod">
          <ac:chgData name="Alex Darvill - Education Safeguarding Adviser" userId="624883b4-1e9b-4e2d-9c7d-7cb1dff1ea78" providerId="ADAL" clId="{7A751C03-200F-4B8F-9F1A-E9808B0A27CB}" dt="2025-12-02T08:18:41.507" v="583" actId="1076"/>
          <ac:spMkLst>
            <pc:docMk/>
            <pc:sldMk cId="0" sldId="284"/>
            <ac:spMk id="7" creationId="{BEC42115-2BD0-F495-660A-28DC78DCC591}"/>
          </ac:spMkLst>
        </pc:spChg>
        <pc:spChg chg="mod">
          <ac:chgData name="Alex Darvill - Education Safeguarding Adviser" userId="624883b4-1e9b-4e2d-9c7d-7cb1dff1ea78" providerId="ADAL" clId="{7A751C03-200F-4B8F-9F1A-E9808B0A27CB}" dt="2025-12-02T08:18:29.104" v="581" actId="962"/>
          <ac:spMkLst>
            <pc:docMk/>
            <pc:sldMk cId="0" sldId="284"/>
            <ac:spMk id="15364" creationId="{FA7BC6BC-B46D-4A6D-8931-CE23DD18EC67}"/>
          </ac:spMkLst>
        </pc:spChg>
      </pc:sldChg>
      <pc:sldChg chg="modSp mod">
        <pc:chgData name="Alex Darvill - Education Safeguarding Adviser" userId="624883b4-1e9b-4e2d-9c7d-7cb1dff1ea78" providerId="ADAL" clId="{7A751C03-200F-4B8F-9F1A-E9808B0A27CB}" dt="2025-12-01T16:52:31.326" v="352" actId="962"/>
        <pc:sldMkLst>
          <pc:docMk/>
          <pc:sldMk cId="1032798271" sldId="288"/>
        </pc:sldMkLst>
        <pc:picChg chg="mod">
          <ac:chgData name="Alex Darvill - Education Safeguarding Adviser" userId="624883b4-1e9b-4e2d-9c7d-7cb1dff1ea78" providerId="ADAL" clId="{7A751C03-200F-4B8F-9F1A-E9808B0A27CB}" dt="2025-12-01T16:52:31.326" v="352" actId="962"/>
          <ac:picMkLst>
            <pc:docMk/>
            <pc:sldMk cId="1032798271" sldId="288"/>
            <ac:picMk id="3" creationId="{AD5BDE49-6F63-6E2B-2B6D-C602F3DF647A}"/>
          </ac:picMkLst>
        </pc:picChg>
      </pc:sldChg>
      <pc:sldChg chg="modSp mod">
        <pc:chgData name="Alex Darvill - Education Safeguarding Adviser" userId="624883b4-1e9b-4e2d-9c7d-7cb1dff1ea78" providerId="ADAL" clId="{7A751C03-200F-4B8F-9F1A-E9808B0A27CB}" dt="2025-12-01T16:52:34.784" v="354" actId="962"/>
        <pc:sldMkLst>
          <pc:docMk/>
          <pc:sldMk cId="1304833576" sldId="289"/>
        </pc:sldMkLst>
        <pc:spChg chg="mod">
          <ac:chgData name="Alex Darvill - Education Safeguarding Adviser" userId="624883b4-1e9b-4e2d-9c7d-7cb1dff1ea78" providerId="ADAL" clId="{7A751C03-200F-4B8F-9F1A-E9808B0A27CB}" dt="2025-11-18T16:57:53.130" v="7" actId="1076"/>
          <ac:spMkLst>
            <pc:docMk/>
            <pc:sldMk cId="1304833576" sldId="289"/>
            <ac:spMk id="2" creationId="{CD353A25-899D-4B0C-B7A9-E93A5C63E753}"/>
          </ac:spMkLst>
        </pc:spChg>
        <pc:spChg chg="mod">
          <ac:chgData name="Alex Darvill - Education Safeguarding Adviser" userId="624883b4-1e9b-4e2d-9c7d-7cb1dff1ea78" providerId="ADAL" clId="{7A751C03-200F-4B8F-9F1A-E9808B0A27CB}" dt="2025-11-18T16:57:48.676" v="6" actId="1076"/>
          <ac:spMkLst>
            <pc:docMk/>
            <pc:sldMk cId="1304833576" sldId="289"/>
            <ac:spMk id="3" creationId="{CD9FC4DC-3EB9-44A5-BB42-1977A8702EE6}"/>
          </ac:spMkLst>
        </pc:spChg>
        <pc:spChg chg="mod">
          <ac:chgData name="Alex Darvill - Education Safeguarding Adviser" userId="624883b4-1e9b-4e2d-9c7d-7cb1dff1ea78" providerId="ADAL" clId="{7A751C03-200F-4B8F-9F1A-E9808B0A27CB}" dt="2025-11-18T16:58:02.535" v="8" actId="1076"/>
          <ac:spMkLst>
            <pc:docMk/>
            <pc:sldMk cId="1304833576" sldId="289"/>
            <ac:spMk id="4" creationId="{6BD64974-6542-4D07-9986-A4C1B45168E1}"/>
          </ac:spMkLst>
        </pc:spChg>
        <pc:picChg chg="mod">
          <ac:chgData name="Alex Darvill - Education Safeguarding Adviser" userId="624883b4-1e9b-4e2d-9c7d-7cb1dff1ea78" providerId="ADAL" clId="{7A751C03-200F-4B8F-9F1A-E9808B0A27CB}" dt="2025-12-01T16:52:33.779" v="353" actId="962"/>
          <ac:picMkLst>
            <pc:docMk/>
            <pc:sldMk cId="1304833576" sldId="289"/>
            <ac:picMk id="5" creationId="{1388430B-53F6-BE9E-033C-5605762C199B}"/>
          </ac:picMkLst>
        </pc:picChg>
        <pc:picChg chg="mod">
          <ac:chgData name="Alex Darvill - Education Safeguarding Adviser" userId="624883b4-1e9b-4e2d-9c7d-7cb1dff1ea78" providerId="ADAL" clId="{7A751C03-200F-4B8F-9F1A-E9808B0A27CB}" dt="2025-12-01T16:52:34.784" v="354" actId="962"/>
          <ac:picMkLst>
            <pc:docMk/>
            <pc:sldMk cId="1304833576" sldId="289"/>
            <ac:picMk id="9" creationId="{E0E70A4A-F022-7302-2AD0-59E5FFA64491}"/>
          </ac:picMkLst>
        </pc:picChg>
      </pc:sldChg>
      <pc:sldChg chg="modSp mod">
        <pc:chgData name="Alex Darvill - Education Safeguarding Adviser" userId="624883b4-1e9b-4e2d-9c7d-7cb1dff1ea78" providerId="ADAL" clId="{7A751C03-200F-4B8F-9F1A-E9808B0A27CB}" dt="2025-12-01T16:55:46.816" v="419" actId="20577"/>
        <pc:sldMkLst>
          <pc:docMk/>
          <pc:sldMk cId="910899612" sldId="293"/>
        </pc:sldMkLst>
        <pc:spChg chg="mod">
          <ac:chgData name="Alex Darvill - Education Safeguarding Adviser" userId="624883b4-1e9b-4e2d-9c7d-7cb1dff1ea78" providerId="ADAL" clId="{7A751C03-200F-4B8F-9F1A-E9808B0A27CB}" dt="2025-12-01T16:55:46.816" v="419" actId="20577"/>
          <ac:spMkLst>
            <pc:docMk/>
            <pc:sldMk cId="910899612" sldId="293"/>
            <ac:spMk id="2" creationId="{87523FF6-E411-1D39-7C30-CE207D85F6C8}"/>
          </ac:spMkLst>
        </pc:spChg>
      </pc:sldChg>
      <pc:sldChg chg="modSp mod">
        <pc:chgData name="Alex Darvill - Education Safeguarding Adviser" userId="624883b4-1e9b-4e2d-9c7d-7cb1dff1ea78" providerId="ADAL" clId="{7A751C03-200F-4B8F-9F1A-E9808B0A27CB}" dt="2025-12-02T08:18:04.240" v="559" actId="962"/>
        <pc:sldMkLst>
          <pc:docMk/>
          <pc:sldMk cId="1501185316" sldId="294"/>
        </pc:sldMkLst>
        <pc:spChg chg="mod">
          <ac:chgData name="Alex Darvill - Education Safeguarding Adviser" userId="624883b4-1e9b-4e2d-9c7d-7cb1dff1ea78" providerId="ADAL" clId="{7A751C03-200F-4B8F-9F1A-E9808B0A27CB}" dt="2025-12-02T08:18:02.844" v="556" actId="962"/>
          <ac:spMkLst>
            <pc:docMk/>
            <pc:sldMk cId="1501185316" sldId="294"/>
            <ac:spMk id="3" creationId="{20321716-8A60-DF28-5443-F98876E866C0}"/>
          </ac:spMkLst>
        </pc:spChg>
        <pc:spChg chg="mod">
          <ac:chgData name="Alex Darvill - Education Safeguarding Adviser" userId="624883b4-1e9b-4e2d-9c7d-7cb1dff1ea78" providerId="ADAL" clId="{7A751C03-200F-4B8F-9F1A-E9808B0A27CB}" dt="2025-12-02T08:18:03.264" v="557" actId="962"/>
          <ac:spMkLst>
            <pc:docMk/>
            <pc:sldMk cId="1501185316" sldId="294"/>
            <ac:spMk id="4" creationId="{7486745B-6D9E-AC01-1C78-2EF14E45A494}"/>
          </ac:spMkLst>
        </pc:spChg>
        <pc:picChg chg="mod">
          <ac:chgData name="Alex Darvill - Education Safeguarding Adviser" userId="624883b4-1e9b-4e2d-9c7d-7cb1dff1ea78" providerId="ADAL" clId="{7A751C03-200F-4B8F-9F1A-E9808B0A27CB}" dt="2025-12-02T08:18:03.799" v="558" actId="962"/>
          <ac:picMkLst>
            <pc:docMk/>
            <pc:sldMk cId="1501185316" sldId="294"/>
            <ac:picMk id="2" creationId="{1186A5B2-3C13-6F7F-FBD6-596AC0441AFD}"/>
          </ac:picMkLst>
        </pc:picChg>
        <pc:picChg chg="mod">
          <ac:chgData name="Alex Darvill - Education Safeguarding Adviser" userId="624883b4-1e9b-4e2d-9c7d-7cb1dff1ea78" providerId="ADAL" clId="{7A751C03-200F-4B8F-9F1A-E9808B0A27CB}" dt="2025-12-02T08:18:04.240" v="559" actId="962"/>
          <ac:picMkLst>
            <pc:docMk/>
            <pc:sldMk cId="1501185316" sldId="294"/>
            <ac:picMk id="6" creationId="{9CEBDD67-9F0A-0B96-2ED6-4DE6AE872B72}"/>
          </ac:picMkLst>
        </pc:picChg>
      </pc:sldChg>
      <pc:sldChg chg="delSp modSp mod">
        <pc:chgData name="Alex Darvill - Education Safeguarding Adviser" userId="624883b4-1e9b-4e2d-9c7d-7cb1dff1ea78" providerId="ADAL" clId="{7A751C03-200F-4B8F-9F1A-E9808B0A27CB}" dt="2025-12-01T16:53:24.875" v="359" actId="962"/>
        <pc:sldMkLst>
          <pc:docMk/>
          <pc:sldMk cId="373635642" sldId="296"/>
        </pc:sldMkLst>
        <pc:picChg chg="del">
          <ac:chgData name="Alex Darvill - Education Safeguarding Adviser" userId="624883b4-1e9b-4e2d-9c7d-7cb1dff1ea78" providerId="ADAL" clId="{7A751C03-200F-4B8F-9F1A-E9808B0A27CB}" dt="2025-12-01T16:53:18.492" v="357" actId="478"/>
          <ac:picMkLst>
            <pc:docMk/>
            <pc:sldMk cId="373635642" sldId="296"/>
            <ac:picMk id="2" creationId="{F474E50E-0778-B671-394B-4C6D4238518D}"/>
          </ac:picMkLst>
        </pc:picChg>
        <pc:picChg chg="mod">
          <ac:chgData name="Alex Darvill - Education Safeguarding Adviser" userId="624883b4-1e9b-4e2d-9c7d-7cb1dff1ea78" providerId="ADAL" clId="{7A751C03-200F-4B8F-9F1A-E9808B0A27CB}" dt="2025-12-01T16:53:24.875" v="359" actId="962"/>
          <ac:picMkLst>
            <pc:docMk/>
            <pc:sldMk cId="373635642" sldId="296"/>
            <ac:picMk id="6" creationId="{F79CB2EF-F6CB-ABC2-BD32-3C11F099B768}"/>
          </ac:picMkLst>
        </pc:picChg>
      </pc:sldChg>
      <pc:sldChg chg="modSp mod">
        <pc:chgData name="Alex Darvill - Education Safeguarding Adviser" userId="624883b4-1e9b-4e2d-9c7d-7cb1dff1ea78" providerId="ADAL" clId="{7A751C03-200F-4B8F-9F1A-E9808B0A27CB}" dt="2025-12-01T16:47:46.335" v="203" actId="962"/>
        <pc:sldMkLst>
          <pc:docMk/>
          <pc:sldMk cId="3437636575" sldId="305"/>
        </pc:sldMkLst>
        <pc:grpChg chg="mod">
          <ac:chgData name="Alex Darvill - Education Safeguarding Adviser" userId="624883b4-1e9b-4e2d-9c7d-7cb1dff1ea78" providerId="ADAL" clId="{7A751C03-200F-4B8F-9F1A-E9808B0A27CB}" dt="2025-12-01T16:47:42.324" v="201" actId="962"/>
          <ac:grpSpMkLst>
            <pc:docMk/>
            <pc:sldMk cId="3437636575" sldId="305"/>
            <ac:grpSpMk id="10" creationId="{F813A939-CE8F-6050-76D9-A9D427C80EB2}"/>
          </ac:grpSpMkLst>
        </pc:grpChg>
        <pc:picChg chg="mod">
          <ac:chgData name="Alex Darvill - Education Safeguarding Adviser" userId="624883b4-1e9b-4e2d-9c7d-7cb1dff1ea78" providerId="ADAL" clId="{7A751C03-200F-4B8F-9F1A-E9808B0A27CB}" dt="2025-12-01T16:47:46.335" v="203" actId="962"/>
          <ac:picMkLst>
            <pc:docMk/>
            <pc:sldMk cId="3437636575" sldId="305"/>
            <ac:picMk id="3" creationId="{F19525A2-7A3E-CAD2-B684-D14DE5B21C13}"/>
          </ac:picMkLst>
        </pc:picChg>
      </pc:sldChg>
      <pc:sldChg chg="delSp modSp mod">
        <pc:chgData name="Alex Darvill - Education Safeguarding Adviser" userId="624883b4-1e9b-4e2d-9c7d-7cb1dff1ea78" providerId="ADAL" clId="{7A751C03-200F-4B8F-9F1A-E9808B0A27CB}" dt="2025-12-02T08:17:28.780" v="525" actId="962"/>
        <pc:sldMkLst>
          <pc:docMk/>
          <pc:sldMk cId="0" sldId="411"/>
        </pc:sldMkLst>
        <pc:spChg chg="mod">
          <ac:chgData name="Alex Darvill - Education Safeguarding Adviser" userId="624883b4-1e9b-4e2d-9c7d-7cb1dff1ea78" providerId="ADAL" clId="{7A751C03-200F-4B8F-9F1A-E9808B0A27CB}" dt="2025-12-02T08:17:28.434" v="524" actId="962"/>
          <ac:spMkLst>
            <pc:docMk/>
            <pc:sldMk cId="0" sldId="411"/>
            <ac:spMk id="2" creationId="{28884E8A-4B1B-4D39-ABFA-0C1B22068A5F}"/>
          </ac:spMkLst>
        </pc:spChg>
        <pc:spChg chg="mod">
          <ac:chgData name="Alex Darvill - Education Safeguarding Adviser" userId="624883b4-1e9b-4e2d-9c7d-7cb1dff1ea78" providerId="ADAL" clId="{7A751C03-200F-4B8F-9F1A-E9808B0A27CB}" dt="2025-12-02T08:17:28.780" v="525" actId="962"/>
          <ac:spMkLst>
            <pc:docMk/>
            <pc:sldMk cId="0" sldId="411"/>
            <ac:spMk id="3" creationId="{F35C5B4D-C2FF-4844-B1FE-558ED57D7BB7}"/>
          </ac:spMkLst>
        </pc:spChg>
        <pc:spChg chg="del">
          <ac:chgData name="Alex Darvill - Education Safeguarding Adviser" userId="624883b4-1e9b-4e2d-9c7d-7cb1dff1ea78" providerId="ADAL" clId="{7A751C03-200F-4B8F-9F1A-E9808B0A27CB}" dt="2025-12-01T16:40:43.751" v="92" actId="478"/>
          <ac:spMkLst>
            <pc:docMk/>
            <pc:sldMk cId="0" sldId="411"/>
            <ac:spMk id="6" creationId="{E71A9655-5FDC-4DE8-BE0E-C5DF11118BBA}"/>
          </ac:spMkLst>
        </pc:spChg>
        <pc:spChg chg="del">
          <ac:chgData name="Alex Darvill - Education Safeguarding Adviser" userId="624883b4-1e9b-4e2d-9c7d-7cb1dff1ea78" providerId="ADAL" clId="{7A751C03-200F-4B8F-9F1A-E9808B0A27CB}" dt="2025-12-01T16:40:29.177" v="90" actId="478"/>
          <ac:spMkLst>
            <pc:docMk/>
            <pc:sldMk cId="0" sldId="411"/>
            <ac:spMk id="30722" creationId="{B37E8343-DD50-4967-B5B3-CEEA0317106D}"/>
          </ac:spMkLst>
        </pc:spChg>
        <pc:spChg chg="del">
          <ac:chgData name="Alex Darvill - Education Safeguarding Adviser" userId="624883b4-1e9b-4e2d-9c7d-7cb1dff1ea78" providerId="ADAL" clId="{7A751C03-200F-4B8F-9F1A-E9808B0A27CB}" dt="2025-12-01T16:40:33.626" v="91" actId="478"/>
          <ac:spMkLst>
            <pc:docMk/>
            <pc:sldMk cId="0" sldId="411"/>
            <ac:spMk id="30723" creationId="{7760F8ED-C812-4B53-BFA3-53A82E237C1B}"/>
          </ac:spMkLst>
        </pc:spChg>
        <pc:picChg chg="del">
          <ac:chgData name="Alex Darvill - Education Safeguarding Adviser" userId="624883b4-1e9b-4e2d-9c7d-7cb1dff1ea78" providerId="ADAL" clId="{7A751C03-200F-4B8F-9F1A-E9808B0A27CB}" dt="2025-12-01T16:46:08.527" v="189" actId="478"/>
          <ac:picMkLst>
            <pc:docMk/>
            <pc:sldMk cId="0" sldId="411"/>
            <ac:picMk id="8" creationId="{24C510E9-7431-47D9-8556-39235CDB234F}"/>
          </ac:picMkLst>
        </pc:picChg>
      </pc:sldChg>
      <pc:sldChg chg="delSp modSp mod">
        <pc:chgData name="Alex Darvill - Education Safeguarding Adviser" userId="624883b4-1e9b-4e2d-9c7d-7cb1dff1ea78" providerId="ADAL" clId="{7A751C03-200F-4B8F-9F1A-E9808B0A27CB}" dt="2025-12-01T16:54:57.917" v="390" actId="33553"/>
        <pc:sldMkLst>
          <pc:docMk/>
          <pc:sldMk cId="1391422121" sldId="443"/>
        </pc:sldMkLst>
        <pc:spChg chg="del mod">
          <ac:chgData name="Alex Darvill - Education Safeguarding Adviser" userId="624883b4-1e9b-4e2d-9c7d-7cb1dff1ea78" providerId="ADAL" clId="{7A751C03-200F-4B8F-9F1A-E9808B0A27CB}" dt="2025-12-01T16:42:38.466" v="152" actId="478"/>
          <ac:spMkLst>
            <pc:docMk/>
            <pc:sldMk cId="1391422121" sldId="443"/>
            <ac:spMk id="2" creationId="{A0655FFA-D77D-434A-BD50-025F9282F8EC}"/>
          </ac:spMkLst>
        </pc:spChg>
        <pc:spChg chg="mod">
          <ac:chgData name="Alex Darvill - Education Safeguarding Adviser" userId="624883b4-1e9b-4e2d-9c7d-7cb1dff1ea78" providerId="ADAL" clId="{7A751C03-200F-4B8F-9F1A-E9808B0A27CB}" dt="2025-12-01T16:54:57.917" v="390" actId="33553"/>
          <ac:spMkLst>
            <pc:docMk/>
            <pc:sldMk cId="1391422121" sldId="443"/>
            <ac:spMk id="6" creationId="{3BA3B0FA-AFDD-434C-90DA-D7DC5CC5EBD6}"/>
          </ac:spMkLst>
        </pc:spChg>
        <pc:spChg chg="mod">
          <ac:chgData name="Alex Darvill - Education Safeguarding Adviser" userId="624883b4-1e9b-4e2d-9c7d-7cb1dff1ea78" providerId="ADAL" clId="{7A751C03-200F-4B8F-9F1A-E9808B0A27CB}" dt="2025-12-01T16:42:35.905" v="149" actId="962"/>
          <ac:spMkLst>
            <pc:docMk/>
            <pc:sldMk cId="1391422121" sldId="443"/>
            <ac:spMk id="57346" creationId="{DAB764C1-14A5-4CC9-B044-08E7130BEA94}"/>
          </ac:spMkLst>
        </pc:spChg>
        <pc:spChg chg="mod">
          <ac:chgData name="Alex Darvill - Education Safeguarding Adviser" userId="624883b4-1e9b-4e2d-9c7d-7cb1dff1ea78" providerId="ADAL" clId="{7A751C03-200F-4B8F-9F1A-E9808B0A27CB}" dt="2025-12-01T16:42:35.905" v="150" actId="962"/>
          <ac:spMkLst>
            <pc:docMk/>
            <pc:sldMk cId="1391422121" sldId="443"/>
            <ac:spMk id="57347" creationId="{08D8DD55-F7BC-4BBB-BAEE-3664E3F7E411}"/>
          </ac:spMkLst>
        </pc:spChg>
        <pc:picChg chg="mod">
          <ac:chgData name="Alex Darvill - Education Safeguarding Adviser" userId="624883b4-1e9b-4e2d-9c7d-7cb1dff1ea78" providerId="ADAL" clId="{7A751C03-200F-4B8F-9F1A-E9808B0A27CB}" dt="2025-12-01T16:50:07.570" v="247" actId="962"/>
          <ac:picMkLst>
            <pc:docMk/>
            <pc:sldMk cId="1391422121" sldId="443"/>
            <ac:picMk id="7" creationId="{7EA95E19-8676-434A-BB5E-883481E96FE8}"/>
          </ac:picMkLst>
        </pc:picChg>
        <pc:picChg chg="mod">
          <ac:chgData name="Alex Darvill - Education Safeguarding Adviser" userId="624883b4-1e9b-4e2d-9c7d-7cb1dff1ea78" providerId="ADAL" clId="{7A751C03-200F-4B8F-9F1A-E9808B0A27CB}" dt="2025-12-01T16:50:11.659" v="248" actId="962"/>
          <ac:picMkLst>
            <pc:docMk/>
            <pc:sldMk cId="1391422121" sldId="443"/>
            <ac:picMk id="8" creationId="{0671B0D8-DFFC-4C98-AA6E-4A873DB4C991}"/>
          </ac:picMkLst>
        </pc:picChg>
      </pc:sldChg>
      <pc:sldChg chg="modSp mod">
        <pc:chgData name="Alex Darvill - Education Safeguarding Adviser" userId="624883b4-1e9b-4e2d-9c7d-7cb1dff1ea78" providerId="ADAL" clId="{7A751C03-200F-4B8F-9F1A-E9808B0A27CB}" dt="2025-12-01T16:48:27.038" v="223" actId="962"/>
        <pc:sldMkLst>
          <pc:docMk/>
          <pc:sldMk cId="1934712127" sldId="452"/>
        </pc:sldMkLst>
        <pc:spChg chg="mod">
          <ac:chgData name="Alex Darvill - Education Safeguarding Adviser" userId="624883b4-1e9b-4e2d-9c7d-7cb1dff1ea78" providerId="ADAL" clId="{7A751C03-200F-4B8F-9F1A-E9808B0A27CB}" dt="2025-12-01T16:42:35.779" v="136" actId="962"/>
          <ac:spMkLst>
            <pc:docMk/>
            <pc:sldMk cId="1934712127" sldId="452"/>
            <ac:spMk id="2" creationId="{A0655FFA-D77D-434A-BD50-025F9282F8EC}"/>
          </ac:spMkLst>
        </pc:spChg>
        <pc:spChg chg="mod">
          <ac:chgData name="Alex Darvill - Education Safeguarding Adviser" userId="624883b4-1e9b-4e2d-9c7d-7cb1dff1ea78" providerId="ADAL" clId="{7A751C03-200F-4B8F-9F1A-E9808B0A27CB}" dt="2025-12-01T16:42:35.763" v="134" actId="962"/>
          <ac:spMkLst>
            <pc:docMk/>
            <pc:sldMk cId="1934712127" sldId="452"/>
            <ac:spMk id="57346" creationId="{DAB764C1-14A5-4CC9-B044-08E7130BEA94}"/>
          </ac:spMkLst>
        </pc:spChg>
        <pc:spChg chg="mod">
          <ac:chgData name="Alex Darvill - Education Safeguarding Adviser" userId="624883b4-1e9b-4e2d-9c7d-7cb1dff1ea78" providerId="ADAL" clId="{7A751C03-200F-4B8F-9F1A-E9808B0A27CB}" dt="2025-12-01T16:42:35.779" v="135" actId="962"/>
          <ac:spMkLst>
            <pc:docMk/>
            <pc:sldMk cId="1934712127" sldId="452"/>
            <ac:spMk id="57347" creationId="{08D8DD55-F7BC-4BBB-BAEE-3664E3F7E411}"/>
          </ac:spMkLst>
        </pc:spChg>
        <pc:picChg chg="mod">
          <ac:chgData name="Alex Darvill - Education Safeguarding Adviser" userId="624883b4-1e9b-4e2d-9c7d-7cb1dff1ea78" providerId="ADAL" clId="{7A751C03-200F-4B8F-9F1A-E9808B0A27CB}" dt="2025-12-01T16:48:27.038" v="223" actId="962"/>
          <ac:picMkLst>
            <pc:docMk/>
            <pc:sldMk cId="1934712127" sldId="452"/>
            <ac:picMk id="8" creationId="{7D55CA4D-A493-4D9D-B31A-E97CA17C64DE}"/>
          </ac:picMkLst>
        </pc:picChg>
      </pc:sldChg>
      <pc:sldChg chg="modSp mod">
        <pc:chgData name="Alex Darvill - Education Safeguarding Adviser" userId="624883b4-1e9b-4e2d-9c7d-7cb1dff1ea78" providerId="ADAL" clId="{7A751C03-200F-4B8F-9F1A-E9808B0A27CB}" dt="2025-12-01T16:48:06.522" v="209" actId="962"/>
        <pc:sldMkLst>
          <pc:docMk/>
          <pc:sldMk cId="1888176439" sldId="453"/>
        </pc:sldMkLst>
        <pc:spChg chg="mod">
          <ac:chgData name="Alex Darvill - Education Safeguarding Adviser" userId="624883b4-1e9b-4e2d-9c7d-7cb1dff1ea78" providerId="ADAL" clId="{7A751C03-200F-4B8F-9F1A-E9808B0A27CB}" dt="2025-12-01T16:42:35.622" v="121" actId="962"/>
          <ac:spMkLst>
            <pc:docMk/>
            <pc:sldMk cId="1888176439" sldId="453"/>
            <ac:spMk id="57346" creationId="{DAB764C1-14A5-4CC9-B044-08E7130BEA94}"/>
          </ac:spMkLst>
        </pc:spChg>
        <pc:spChg chg="mod">
          <ac:chgData name="Alex Darvill - Education Safeguarding Adviser" userId="624883b4-1e9b-4e2d-9c7d-7cb1dff1ea78" providerId="ADAL" clId="{7A751C03-200F-4B8F-9F1A-E9808B0A27CB}" dt="2025-12-01T16:42:35.622" v="122" actId="962"/>
          <ac:spMkLst>
            <pc:docMk/>
            <pc:sldMk cId="1888176439" sldId="453"/>
            <ac:spMk id="57347" creationId="{08D8DD55-F7BC-4BBB-BAEE-3664E3F7E411}"/>
          </ac:spMkLst>
        </pc:spChg>
        <pc:picChg chg="mod">
          <ac:chgData name="Alex Darvill - Education Safeguarding Adviser" userId="624883b4-1e9b-4e2d-9c7d-7cb1dff1ea78" providerId="ADAL" clId="{7A751C03-200F-4B8F-9F1A-E9808B0A27CB}" dt="2025-12-01T16:48:06.522" v="209" actId="962"/>
          <ac:picMkLst>
            <pc:docMk/>
            <pc:sldMk cId="1888176439" sldId="453"/>
            <ac:picMk id="7" creationId="{77DDC01E-98B1-4D2D-AE86-1F1D75867E40}"/>
          </ac:picMkLst>
        </pc:picChg>
      </pc:sldChg>
      <pc:sldChg chg="addSp delSp modSp mod">
        <pc:chgData name="Alex Darvill - Education Safeguarding Adviser" userId="624883b4-1e9b-4e2d-9c7d-7cb1dff1ea78" providerId="ADAL" clId="{7A751C03-200F-4B8F-9F1A-E9808B0A27CB}" dt="2025-12-02T08:17:36.231" v="528" actId="962"/>
        <pc:sldMkLst>
          <pc:docMk/>
          <pc:sldMk cId="974205718" sldId="454"/>
        </pc:sldMkLst>
        <pc:spChg chg="add del mod">
          <ac:chgData name="Alex Darvill - Education Safeguarding Adviser" userId="624883b4-1e9b-4e2d-9c7d-7cb1dff1ea78" providerId="ADAL" clId="{7A751C03-200F-4B8F-9F1A-E9808B0A27CB}" dt="2025-12-01T16:41:03.202" v="96" actId="478"/>
          <ac:spMkLst>
            <pc:docMk/>
            <pc:sldMk cId="974205718" sldId="454"/>
            <ac:spMk id="2" creationId="{8D4767DB-DB32-E854-D5CA-EFC2BBA2F0A0}"/>
          </ac:spMkLst>
        </pc:spChg>
        <pc:spChg chg="mod">
          <ac:chgData name="Alex Darvill - Education Safeguarding Adviser" userId="624883b4-1e9b-4e2d-9c7d-7cb1dff1ea78" providerId="ADAL" clId="{7A751C03-200F-4B8F-9F1A-E9808B0A27CB}" dt="2025-12-02T08:17:36.231" v="528" actId="962"/>
          <ac:spMkLst>
            <pc:docMk/>
            <pc:sldMk cId="974205718" sldId="454"/>
            <ac:spMk id="3" creationId="{CD576B84-234F-7B2C-8104-92E3BC6D0AA7}"/>
          </ac:spMkLst>
        </pc:spChg>
        <pc:spChg chg="del">
          <ac:chgData name="Alex Darvill - Education Safeguarding Adviser" userId="624883b4-1e9b-4e2d-9c7d-7cb1dff1ea78" providerId="ADAL" clId="{7A751C03-200F-4B8F-9F1A-E9808B0A27CB}" dt="2025-12-01T16:41:00.778" v="95" actId="478"/>
          <ac:spMkLst>
            <pc:docMk/>
            <pc:sldMk cId="974205718" sldId="454"/>
            <ac:spMk id="6" creationId="{3BA3B0FA-AFDD-434C-90DA-D7DC5CC5EBD6}"/>
          </ac:spMkLst>
        </pc:spChg>
        <pc:spChg chg="del">
          <ac:chgData name="Alex Darvill - Education Safeguarding Adviser" userId="624883b4-1e9b-4e2d-9c7d-7cb1dff1ea78" providerId="ADAL" clId="{7A751C03-200F-4B8F-9F1A-E9808B0A27CB}" dt="2025-12-01T16:40:47.469" v="93" actId="478"/>
          <ac:spMkLst>
            <pc:docMk/>
            <pc:sldMk cId="974205718" sldId="454"/>
            <ac:spMk id="57346" creationId="{DAB764C1-14A5-4CC9-B044-08E7130BEA94}"/>
          </ac:spMkLst>
        </pc:spChg>
        <pc:spChg chg="del">
          <ac:chgData name="Alex Darvill - Education Safeguarding Adviser" userId="624883b4-1e9b-4e2d-9c7d-7cb1dff1ea78" providerId="ADAL" clId="{7A751C03-200F-4B8F-9F1A-E9808B0A27CB}" dt="2025-12-01T16:40:55.398" v="94" actId="478"/>
          <ac:spMkLst>
            <pc:docMk/>
            <pc:sldMk cId="974205718" sldId="454"/>
            <ac:spMk id="57347" creationId="{08D8DD55-F7BC-4BBB-BAEE-3664E3F7E411}"/>
          </ac:spMkLst>
        </pc:spChg>
        <pc:spChg chg="mod">
          <ac:chgData name="Alex Darvill - Education Safeguarding Adviser" userId="624883b4-1e9b-4e2d-9c7d-7cb1dff1ea78" providerId="ADAL" clId="{7A751C03-200F-4B8F-9F1A-E9808B0A27CB}" dt="2025-12-02T08:17:31.312" v="526" actId="962"/>
          <ac:spMkLst>
            <pc:docMk/>
            <pc:sldMk cId="974205718" sldId="454"/>
            <ac:spMk id="57348" creationId="{1DFBF0F8-B396-4FE6-AD13-0EAB13514DCE}"/>
          </ac:spMkLst>
        </pc:spChg>
        <pc:picChg chg="mod">
          <ac:chgData name="Alex Darvill - Education Safeguarding Adviser" userId="624883b4-1e9b-4e2d-9c7d-7cb1dff1ea78" providerId="ADAL" clId="{7A751C03-200F-4B8F-9F1A-E9808B0A27CB}" dt="2025-12-02T08:17:31.767" v="527" actId="962"/>
          <ac:picMkLst>
            <pc:docMk/>
            <pc:sldMk cId="974205718" sldId="454"/>
            <ac:picMk id="7" creationId="{77DDC01E-98B1-4D2D-AE86-1F1D75867E40}"/>
          </ac:picMkLst>
        </pc:picChg>
      </pc:sldChg>
      <pc:sldChg chg="addSp delSp modSp mod">
        <pc:chgData name="Alex Darvill - Education Safeguarding Adviser" userId="624883b4-1e9b-4e2d-9c7d-7cb1dff1ea78" providerId="ADAL" clId="{7A751C03-200F-4B8F-9F1A-E9808B0A27CB}" dt="2025-12-02T08:18:19.023" v="573" actId="962"/>
        <pc:sldMkLst>
          <pc:docMk/>
          <pc:sldMk cId="102382057" sldId="459"/>
        </pc:sldMkLst>
        <pc:spChg chg="mod">
          <ac:chgData name="Alex Darvill - Education Safeguarding Adviser" userId="624883b4-1e9b-4e2d-9c7d-7cb1dff1ea78" providerId="ADAL" clId="{7A751C03-200F-4B8F-9F1A-E9808B0A27CB}" dt="2025-12-01T16:42:35.857" v="144" actId="962"/>
          <ac:spMkLst>
            <pc:docMk/>
            <pc:sldMk cId="102382057" sldId="459"/>
            <ac:spMk id="2" creationId="{A0655FFA-D77D-434A-BD50-025F9282F8EC}"/>
          </ac:spMkLst>
        </pc:spChg>
        <pc:spChg chg="add del mod">
          <ac:chgData name="Alex Darvill - Education Safeguarding Adviser" userId="624883b4-1e9b-4e2d-9c7d-7cb1dff1ea78" providerId="ADAL" clId="{7A751C03-200F-4B8F-9F1A-E9808B0A27CB}" dt="2025-12-02T08:18:18.520" v="572" actId="962"/>
          <ac:spMkLst>
            <pc:docMk/>
            <pc:sldMk cId="102382057" sldId="459"/>
            <ac:spMk id="3" creationId="{DE05F471-3179-AAF5-BD7C-74152A7D3D63}"/>
          </ac:spMkLst>
        </pc:spChg>
        <pc:spChg chg="mod">
          <ac:chgData name="Alex Darvill - Education Safeguarding Adviser" userId="624883b4-1e9b-4e2d-9c7d-7cb1dff1ea78" providerId="ADAL" clId="{7A751C03-200F-4B8F-9F1A-E9808B0A27CB}" dt="2025-12-02T08:18:19.023" v="573" actId="962"/>
          <ac:spMkLst>
            <pc:docMk/>
            <pc:sldMk cId="102382057" sldId="459"/>
            <ac:spMk id="4" creationId="{A83D6BCA-7677-059D-870A-193AF467A187}"/>
          </ac:spMkLst>
        </pc:spChg>
        <pc:spChg chg="mod">
          <ac:chgData name="Alex Darvill - Education Safeguarding Adviser" userId="624883b4-1e9b-4e2d-9c7d-7cb1dff1ea78" providerId="ADAL" clId="{7A751C03-200F-4B8F-9F1A-E9808B0A27CB}" dt="2025-12-01T16:42:35.857" v="143" actId="962"/>
          <ac:spMkLst>
            <pc:docMk/>
            <pc:sldMk cId="102382057" sldId="459"/>
            <ac:spMk id="6" creationId="{3BA3B0FA-AFDD-434C-90DA-D7DC5CC5EBD6}"/>
          </ac:spMkLst>
        </pc:spChg>
        <pc:spChg chg="mod">
          <ac:chgData name="Alex Darvill - Education Safeguarding Adviser" userId="624883b4-1e9b-4e2d-9c7d-7cb1dff1ea78" providerId="ADAL" clId="{7A751C03-200F-4B8F-9F1A-E9808B0A27CB}" dt="2025-12-01T16:42:35.842" v="141" actId="962"/>
          <ac:spMkLst>
            <pc:docMk/>
            <pc:sldMk cId="102382057" sldId="459"/>
            <ac:spMk id="57346" creationId="{DAB764C1-14A5-4CC9-B044-08E7130BEA94}"/>
          </ac:spMkLst>
        </pc:spChg>
        <pc:spChg chg="mod">
          <ac:chgData name="Alex Darvill - Education Safeguarding Adviser" userId="624883b4-1e9b-4e2d-9c7d-7cb1dff1ea78" providerId="ADAL" clId="{7A751C03-200F-4B8F-9F1A-E9808B0A27CB}" dt="2025-12-01T16:42:35.842" v="142" actId="962"/>
          <ac:spMkLst>
            <pc:docMk/>
            <pc:sldMk cId="102382057" sldId="459"/>
            <ac:spMk id="57347" creationId="{08D8DD55-F7BC-4BBB-BAEE-3664E3F7E411}"/>
          </ac:spMkLst>
        </pc:spChg>
        <pc:spChg chg="mod">
          <ac:chgData name="Alex Darvill - Education Safeguarding Adviser" userId="624883b4-1e9b-4e2d-9c7d-7cb1dff1ea78" providerId="ADAL" clId="{7A751C03-200F-4B8F-9F1A-E9808B0A27CB}" dt="2025-12-02T08:18:17.339" v="570" actId="962"/>
          <ac:spMkLst>
            <pc:docMk/>
            <pc:sldMk cId="102382057" sldId="459"/>
            <ac:spMk id="57348" creationId="{1DFBF0F8-B396-4FE6-AD13-0EAB13514DCE}"/>
          </ac:spMkLst>
        </pc:spChg>
        <pc:picChg chg="mod">
          <ac:chgData name="Alex Darvill - Education Safeguarding Adviser" userId="624883b4-1e9b-4e2d-9c7d-7cb1dff1ea78" providerId="ADAL" clId="{7A751C03-200F-4B8F-9F1A-E9808B0A27CB}" dt="2025-12-02T08:18:18.111" v="571" actId="962"/>
          <ac:picMkLst>
            <pc:docMk/>
            <pc:sldMk cId="102382057" sldId="459"/>
            <ac:picMk id="8" creationId="{7D55CA4D-A493-4D9D-B31A-E97CA17C64DE}"/>
          </ac:picMkLst>
        </pc:picChg>
      </pc:sldChg>
      <pc:sldChg chg="delSp modSp mod">
        <pc:chgData name="Alex Darvill - Education Safeguarding Adviser" userId="624883b4-1e9b-4e2d-9c7d-7cb1dff1ea78" providerId="ADAL" clId="{7A751C03-200F-4B8F-9F1A-E9808B0A27CB}" dt="2025-12-02T08:17:40.271" v="531" actId="962"/>
        <pc:sldMkLst>
          <pc:docMk/>
          <pc:sldMk cId="272929416" sldId="460"/>
        </pc:sldMkLst>
        <pc:spChg chg="del">
          <ac:chgData name="Alex Darvill - Education Safeguarding Adviser" userId="624883b4-1e9b-4e2d-9c7d-7cb1dff1ea78" providerId="ADAL" clId="{7A751C03-200F-4B8F-9F1A-E9808B0A27CB}" dt="2025-12-01T16:41:21.614" v="99" actId="478"/>
          <ac:spMkLst>
            <pc:docMk/>
            <pc:sldMk cId="272929416" sldId="460"/>
            <ac:spMk id="2" creationId="{A0655FFA-D77D-434A-BD50-025F9282F8EC}"/>
          </ac:spMkLst>
        </pc:spChg>
        <pc:spChg chg="mod">
          <ac:chgData name="Alex Darvill - Education Safeguarding Adviser" userId="624883b4-1e9b-4e2d-9c7d-7cb1dff1ea78" providerId="ADAL" clId="{7A751C03-200F-4B8F-9F1A-E9808B0A27CB}" dt="2025-12-02T08:17:40.271" v="531" actId="962"/>
          <ac:spMkLst>
            <pc:docMk/>
            <pc:sldMk cId="272929416" sldId="460"/>
            <ac:spMk id="4" creationId="{C913F032-2E19-48BF-24C5-EF37EA09E7C0}"/>
          </ac:spMkLst>
        </pc:spChg>
        <pc:spChg chg="del">
          <ac:chgData name="Alex Darvill - Education Safeguarding Adviser" userId="624883b4-1e9b-4e2d-9c7d-7cb1dff1ea78" providerId="ADAL" clId="{7A751C03-200F-4B8F-9F1A-E9808B0A27CB}" dt="2025-12-01T16:41:11.628" v="97" actId="478"/>
          <ac:spMkLst>
            <pc:docMk/>
            <pc:sldMk cId="272929416" sldId="460"/>
            <ac:spMk id="57346" creationId="{DAB764C1-14A5-4CC9-B044-08E7130BEA94}"/>
          </ac:spMkLst>
        </pc:spChg>
        <pc:spChg chg="del">
          <ac:chgData name="Alex Darvill - Education Safeguarding Adviser" userId="624883b4-1e9b-4e2d-9c7d-7cb1dff1ea78" providerId="ADAL" clId="{7A751C03-200F-4B8F-9F1A-E9808B0A27CB}" dt="2025-12-01T16:41:16.897" v="98" actId="478"/>
          <ac:spMkLst>
            <pc:docMk/>
            <pc:sldMk cId="272929416" sldId="460"/>
            <ac:spMk id="57347" creationId="{08D8DD55-F7BC-4BBB-BAEE-3664E3F7E411}"/>
          </ac:spMkLst>
        </pc:spChg>
        <pc:spChg chg="mod">
          <ac:chgData name="Alex Darvill - Education Safeguarding Adviser" userId="624883b4-1e9b-4e2d-9c7d-7cb1dff1ea78" providerId="ADAL" clId="{7A751C03-200F-4B8F-9F1A-E9808B0A27CB}" dt="2025-12-02T08:17:39.345" v="529" actId="962"/>
          <ac:spMkLst>
            <pc:docMk/>
            <pc:sldMk cId="272929416" sldId="460"/>
            <ac:spMk id="57348" creationId="{1DFBF0F8-B396-4FE6-AD13-0EAB13514DCE}"/>
          </ac:spMkLst>
        </pc:spChg>
        <pc:picChg chg="mod">
          <ac:chgData name="Alex Darvill - Education Safeguarding Adviser" userId="624883b4-1e9b-4e2d-9c7d-7cb1dff1ea78" providerId="ADAL" clId="{7A751C03-200F-4B8F-9F1A-E9808B0A27CB}" dt="2025-12-02T08:17:39.816" v="530" actId="962"/>
          <ac:picMkLst>
            <pc:docMk/>
            <pc:sldMk cId="272929416" sldId="460"/>
            <ac:picMk id="8" creationId="{7D55CA4D-A493-4D9D-B31A-E97CA17C64DE}"/>
          </ac:picMkLst>
        </pc:picChg>
      </pc:sldChg>
      <pc:sldChg chg="modSp mod">
        <pc:chgData name="Alex Darvill - Education Safeguarding Adviser" userId="624883b4-1e9b-4e2d-9c7d-7cb1dff1ea78" providerId="ADAL" clId="{7A751C03-200F-4B8F-9F1A-E9808B0A27CB}" dt="2025-12-01T16:50:04.989" v="245" actId="962"/>
        <pc:sldMkLst>
          <pc:docMk/>
          <pc:sldMk cId="1972520121" sldId="461"/>
        </pc:sldMkLst>
        <pc:spChg chg="mod">
          <ac:chgData name="Alex Darvill - Education Safeguarding Adviser" userId="624883b4-1e9b-4e2d-9c7d-7cb1dff1ea78" providerId="ADAL" clId="{7A751C03-200F-4B8F-9F1A-E9808B0A27CB}" dt="2025-12-01T16:42:35.888" v="148" actId="962"/>
          <ac:spMkLst>
            <pc:docMk/>
            <pc:sldMk cId="1972520121" sldId="461"/>
            <ac:spMk id="2" creationId="{A0655FFA-D77D-434A-BD50-025F9282F8EC}"/>
          </ac:spMkLst>
        </pc:spChg>
        <pc:spChg chg="mod">
          <ac:chgData name="Alex Darvill - Education Safeguarding Adviser" userId="624883b4-1e9b-4e2d-9c7d-7cb1dff1ea78" providerId="ADAL" clId="{7A751C03-200F-4B8F-9F1A-E9808B0A27CB}" dt="2025-12-01T16:42:35.873" v="147" actId="962"/>
          <ac:spMkLst>
            <pc:docMk/>
            <pc:sldMk cId="1972520121" sldId="461"/>
            <ac:spMk id="6" creationId="{3BA3B0FA-AFDD-434C-90DA-D7DC5CC5EBD6}"/>
          </ac:spMkLst>
        </pc:spChg>
        <pc:spChg chg="mod">
          <ac:chgData name="Alex Darvill - Education Safeguarding Adviser" userId="624883b4-1e9b-4e2d-9c7d-7cb1dff1ea78" providerId="ADAL" clId="{7A751C03-200F-4B8F-9F1A-E9808B0A27CB}" dt="2025-12-01T16:42:35.873" v="145" actId="962"/>
          <ac:spMkLst>
            <pc:docMk/>
            <pc:sldMk cId="1972520121" sldId="461"/>
            <ac:spMk id="57346" creationId="{DAB764C1-14A5-4CC9-B044-08E7130BEA94}"/>
          </ac:spMkLst>
        </pc:spChg>
        <pc:spChg chg="mod">
          <ac:chgData name="Alex Darvill - Education Safeguarding Adviser" userId="624883b4-1e9b-4e2d-9c7d-7cb1dff1ea78" providerId="ADAL" clId="{7A751C03-200F-4B8F-9F1A-E9808B0A27CB}" dt="2025-12-01T16:42:35.873" v="146" actId="962"/>
          <ac:spMkLst>
            <pc:docMk/>
            <pc:sldMk cId="1972520121" sldId="461"/>
            <ac:spMk id="57347" creationId="{08D8DD55-F7BC-4BBB-BAEE-3664E3F7E411}"/>
          </ac:spMkLst>
        </pc:spChg>
        <pc:picChg chg="mod">
          <ac:chgData name="Alex Darvill - Education Safeguarding Adviser" userId="624883b4-1e9b-4e2d-9c7d-7cb1dff1ea78" providerId="ADAL" clId="{7A751C03-200F-4B8F-9F1A-E9808B0A27CB}" dt="2025-12-01T16:50:04.989" v="245" actId="962"/>
          <ac:picMkLst>
            <pc:docMk/>
            <pc:sldMk cId="1972520121" sldId="461"/>
            <ac:picMk id="8" creationId="{7D55CA4D-A493-4D9D-B31A-E97CA17C64DE}"/>
          </ac:picMkLst>
        </pc:picChg>
      </pc:sldChg>
      <pc:sldChg chg="delSp modSp mod">
        <pc:chgData name="Alex Darvill - Education Safeguarding Adviser" userId="624883b4-1e9b-4e2d-9c7d-7cb1dff1ea78" providerId="ADAL" clId="{7A751C03-200F-4B8F-9F1A-E9808B0A27CB}" dt="2025-12-02T08:17:54.537" v="550" actId="962"/>
        <pc:sldMkLst>
          <pc:docMk/>
          <pc:sldMk cId="2717946171" sldId="463"/>
        </pc:sldMkLst>
        <pc:spChg chg="mod">
          <ac:chgData name="Alex Darvill - Education Safeguarding Adviser" userId="624883b4-1e9b-4e2d-9c7d-7cb1dff1ea78" providerId="ADAL" clId="{7A751C03-200F-4B8F-9F1A-E9808B0A27CB}" dt="2025-12-02T08:17:43.857" v="532" actId="962"/>
          <ac:spMkLst>
            <pc:docMk/>
            <pc:sldMk cId="2717946171" sldId="463"/>
            <ac:spMk id="53" creationId="{1DEE5E25-04D9-B078-354C-E43E7885E56E}"/>
          </ac:spMkLst>
        </pc:spChg>
        <pc:spChg chg="mod">
          <ac:chgData name="Alex Darvill - Education Safeguarding Adviser" userId="624883b4-1e9b-4e2d-9c7d-7cb1dff1ea78" providerId="ADAL" clId="{7A751C03-200F-4B8F-9F1A-E9808B0A27CB}" dt="2025-12-02T08:17:44.328" v="533" actId="962"/>
          <ac:spMkLst>
            <pc:docMk/>
            <pc:sldMk cId="2717946171" sldId="463"/>
            <ac:spMk id="54" creationId="{559EA342-B061-5C38-E71B-9DE9B37D3498}"/>
          </ac:spMkLst>
        </pc:spChg>
        <pc:spChg chg="mod">
          <ac:chgData name="Alex Darvill - Education Safeguarding Adviser" userId="624883b4-1e9b-4e2d-9c7d-7cb1dff1ea78" providerId="ADAL" clId="{7A751C03-200F-4B8F-9F1A-E9808B0A27CB}" dt="2025-12-02T08:17:44.734" v="534" actId="962"/>
          <ac:spMkLst>
            <pc:docMk/>
            <pc:sldMk cId="2717946171" sldId="463"/>
            <ac:spMk id="55" creationId="{FDBC917E-FD99-545F-94E7-8523C890BEE9}"/>
          </ac:spMkLst>
        </pc:spChg>
        <pc:spChg chg="mod">
          <ac:chgData name="Alex Darvill - Education Safeguarding Adviser" userId="624883b4-1e9b-4e2d-9c7d-7cb1dff1ea78" providerId="ADAL" clId="{7A751C03-200F-4B8F-9F1A-E9808B0A27CB}" dt="2025-12-02T08:17:45.772" v="535" actId="962"/>
          <ac:spMkLst>
            <pc:docMk/>
            <pc:sldMk cId="2717946171" sldId="463"/>
            <ac:spMk id="62" creationId="{BA7882F6-9848-EB96-1172-4B42041D131E}"/>
          </ac:spMkLst>
        </pc:spChg>
        <pc:spChg chg="mod">
          <ac:chgData name="Alex Darvill - Education Safeguarding Adviser" userId="624883b4-1e9b-4e2d-9c7d-7cb1dff1ea78" providerId="ADAL" clId="{7A751C03-200F-4B8F-9F1A-E9808B0A27CB}" dt="2025-12-02T08:17:46.303" v="536" actId="962"/>
          <ac:spMkLst>
            <pc:docMk/>
            <pc:sldMk cId="2717946171" sldId="463"/>
            <ac:spMk id="63" creationId="{10B04879-AD8B-AD0D-C8FA-A4AE593EC4C8}"/>
          </ac:spMkLst>
        </pc:spChg>
        <pc:spChg chg="mod">
          <ac:chgData name="Alex Darvill - Education Safeguarding Adviser" userId="624883b4-1e9b-4e2d-9c7d-7cb1dff1ea78" providerId="ADAL" clId="{7A751C03-200F-4B8F-9F1A-E9808B0A27CB}" dt="2025-12-02T08:17:46.747" v="537" actId="962"/>
          <ac:spMkLst>
            <pc:docMk/>
            <pc:sldMk cId="2717946171" sldId="463"/>
            <ac:spMk id="66" creationId="{50768747-C0E2-B0A1-FEDC-CAA95C6956A4}"/>
          </ac:spMkLst>
        </pc:spChg>
        <pc:spChg chg="mod ord">
          <ac:chgData name="Alex Darvill - Education Safeguarding Adviser" userId="624883b4-1e9b-4e2d-9c7d-7cb1dff1ea78" providerId="ADAL" clId="{7A751C03-200F-4B8F-9F1A-E9808B0A27CB}" dt="2025-12-02T08:17:49.282" v="540" actId="962"/>
          <ac:spMkLst>
            <pc:docMk/>
            <pc:sldMk cId="2717946171" sldId="463"/>
            <ac:spMk id="67" creationId="{F166D009-5F40-461D-74F1-2C76F1ABB7D8}"/>
          </ac:spMkLst>
        </pc:spChg>
        <pc:spChg chg="mod">
          <ac:chgData name="Alex Darvill - Education Safeguarding Adviser" userId="624883b4-1e9b-4e2d-9c7d-7cb1dff1ea78" providerId="ADAL" clId="{7A751C03-200F-4B8F-9F1A-E9808B0A27CB}" dt="2025-12-02T08:17:48.811" v="539" actId="962"/>
          <ac:spMkLst>
            <pc:docMk/>
            <pc:sldMk cId="2717946171" sldId="463"/>
            <ac:spMk id="68" creationId="{D367B322-4593-632E-B452-47C1A1078CF4}"/>
          </ac:spMkLst>
        </pc:spChg>
        <pc:spChg chg="mod">
          <ac:chgData name="Alex Darvill - Education Safeguarding Adviser" userId="624883b4-1e9b-4e2d-9c7d-7cb1dff1ea78" providerId="ADAL" clId="{7A751C03-200F-4B8F-9F1A-E9808B0A27CB}" dt="2025-12-02T08:17:49.850" v="541" actId="962"/>
          <ac:spMkLst>
            <pc:docMk/>
            <pc:sldMk cId="2717946171" sldId="463"/>
            <ac:spMk id="69" creationId="{C8661101-6244-E3F3-554D-CD127876936E}"/>
          </ac:spMkLst>
        </pc:spChg>
        <pc:spChg chg="mod">
          <ac:chgData name="Alex Darvill - Education Safeguarding Adviser" userId="624883b4-1e9b-4e2d-9c7d-7cb1dff1ea78" providerId="ADAL" clId="{7A751C03-200F-4B8F-9F1A-E9808B0A27CB}" dt="2025-12-02T08:17:50.400" v="542" actId="962"/>
          <ac:spMkLst>
            <pc:docMk/>
            <pc:sldMk cId="2717946171" sldId="463"/>
            <ac:spMk id="70" creationId="{E23A6223-C734-5230-AB01-04FE6DDAFAFD}"/>
          </ac:spMkLst>
        </pc:spChg>
        <pc:spChg chg="mod">
          <ac:chgData name="Alex Darvill - Education Safeguarding Adviser" userId="624883b4-1e9b-4e2d-9c7d-7cb1dff1ea78" providerId="ADAL" clId="{7A751C03-200F-4B8F-9F1A-E9808B0A27CB}" dt="2025-12-02T08:17:50.873" v="543" actId="962"/>
          <ac:spMkLst>
            <pc:docMk/>
            <pc:sldMk cId="2717946171" sldId="463"/>
            <ac:spMk id="71" creationId="{F4C7E16A-248B-1CB1-A125-17FDCA1572F8}"/>
          </ac:spMkLst>
        </pc:spChg>
        <pc:spChg chg="mod">
          <ac:chgData name="Alex Darvill - Education Safeguarding Adviser" userId="624883b4-1e9b-4e2d-9c7d-7cb1dff1ea78" providerId="ADAL" clId="{7A751C03-200F-4B8F-9F1A-E9808B0A27CB}" dt="2025-12-02T08:17:51.282" v="544" actId="962"/>
          <ac:spMkLst>
            <pc:docMk/>
            <pc:sldMk cId="2717946171" sldId="463"/>
            <ac:spMk id="72" creationId="{7008DABF-6541-4F5C-154D-83B610FD0AB1}"/>
          </ac:spMkLst>
        </pc:spChg>
        <pc:spChg chg="mod">
          <ac:chgData name="Alex Darvill - Education Safeguarding Adviser" userId="624883b4-1e9b-4e2d-9c7d-7cb1dff1ea78" providerId="ADAL" clId="{7A751C03-200F-4B8F-9F1A-E9808B0A27CB}" dt="2025-12-02T08:17:51.818" v="545" actId="962"/>
          <ac:spMkLst>
            <pc:docMk/>
            <pc:sldMk cId="2717946171" sldId="463"/>
            <ac:spMk id="73" creationId="{F7C445EE-2A42-F2C3-7673-65314D01F507}"/>
          </ac:spMkLst>
        </pc:spChg>
        <pc:spChg chg="mod">
          <ac:chgData name="Alex Darvill - Education Safeguarding Adviser" userId="624883b4-1e9b-4e2d-9c7d-7cb1dff1ea78" providerId="ADAL" clId="{7A751C03-200F-4B8F-9F1A-E9808B0A27CB}" dt="2025-12-02T08:17:52.446" v="546" actId="962"/>
          <ac:spMkLst>
            <pc:docMk/>
            <pc:sldMk cId="2717946171" sldId="463"/>
            <ac:spMk id="74" creationId="{D4381C2F-F5A8-CC1D-C7B8-A9A1BCC2067B}"/>
          </ac:spMkLst>
        </pc:spChg>
        <pc:spChg chg="mod">
          <ac:chgData name="Alex Darvill - Education Safeguarding Adviser" userId="624883b4-1e9b-4e2d-9c7d-7cb1dff1ea78" providerId="ADAL" clId="{7A751C03-200F-4B8F-9F1A-E9808B0A27CB}" dt="2025-12-02T08:17:52.921" v="547" actId="962"/>
          <ac:spMkLst>
            <pc:docMk/>
            <pc:sldMk cId="2717946171" sldId="463"/>
            <ac:spMk id="75" creationId="{37958357-6F48-A397-AD9D-BDF6CEB192F6}"/>
          </ac:spMkLst>
        </pc:spChg>
        <pc:spChg chg="mod">
          <ac:chgData name="Alex Darvill - Education Safeguarding Adviser" userId="624883b4-1e9b-4e2d-9c7d-7cb1dff1ea78" providerId="ADAL" clId="{7A751C03-200F-4B8F-9F1A-E9808B0A27CB}" dt="2025-12-02T08:17:53.295" v="548" actId="962"/>
          <ac:spMkLst>
            <pc:docMk/>
            <pc:sldMk cId="2717946171" sldId="463"/>
            <ac:spMk id="76" creationId="{01C99853-2642-E654-B80A-28F279DEEFF5}"/>
          </ac:spMkLst>
        </pc:spChg>
        <pc:spChg chg="mod">
          <ac:chgData name="Alex Darvill - Education Safeguarding Adviser" userId="624883b4-1e9b-4e2d-9c7d-7cb1dff1ea78" providerId="ADAL" clId="{7A751C03-200F-4B8F-9F1A-E9808B0A27CB}" dt="2025-12-02T08:17:53.908" v="549" actId="962"/>
          <ac:spMkLst>
            <pc:docMk/>
            <pc:sldMk cId="2717946171" sldId="463"/>
            <ac:spMk id="78" creationId="{0BF67596-6E8C-6FA1-6DC6-07F88ADC5099}"/>
          </ac:spMkLst>
        </pc:spChg>
        <pc:spChg chg="mod">
          <ac:chgData name="Alex Darvill - Education Safeguarding Adviser" userId="624883b4-1e9b-4e2d-9c7d-7cb1dff1ea78" providerId="ADAL" clId="{7A751C03-200F-4B8F-9F1A-E9808B0A27CB}" dt="2025-12-01T16:42:35.586" v="119" actId="962"/>
          <ac:spMkLst>
            <pc:docMk/>
            <pc:sldMk cId="2717946171" sldId="463"/>
            <ac:spMk id="79" creationId="{9318EA0A-0545-6ECD-C8F2-D4D85C439FD0}"/>
          </ac:spMkLst>
        </pc:spChg>
        <pc:spChg chg="mod">
          <ac:chgData name="Alex Darvill - Education Safeguarding Adviser" userId="624883b4-1e9b-4e2d-9c7d-7cb1dff1ea78" providerId="ADAL" clId="{7A751C03-200F-4B8F-9F1A-E9808B0A27CB}" dt="2025-12-01T16:42:35.598" v="120" actId="962"/>
          <ac:spMkLst>
            <pc:docMk/>
            <pc:sldMk cId="2717946171" sldId="463"/>
            <ac:spMk id="80" creationId="{BF03CC90-A3BF-15C8-81D1-31031DF44BF6}"/>
          </ac:spMkLst>
        </pc:spChg>
        <pc:picChg chg="mod">
          <ac:chgData name="Alex Darvill - Education Safeguarding Adviser" userId="624883b4-1e9b-4e2d-9c7d-7cb1dff1ea78" providerId="ADAL" clId="{7A751C03-200F-4B8F-9F1A-E9808B0A27CB}" dt="2025-12-02T08:17:54.537" v="550" actId="962"/>
          <ac:picMkLst>
            <pc:docMk/>
            <pc:sldMk cId="2717946171" sldId="463"/>
            <ac:picMk id="2" creationId="{3787050D-DE83-EDEE-043A-096FCF138F37}"/>
          </ac:picMkLst>
        </pc:picChg>
        <pc:cxnChg chg="del">
          <ac:chgData name="Alex Darvill - Education Safeguarding Adviser" userId="624883b4-1e9b-4e2d-9c7d-7cb1dff1ea78" providerId="ADAL" clId="{7A751C03-200F-4B8F-9F1A-E9808B0A27CB}" dt="2025-12-01T16:41:30.648" v="103" actId="478"/>
          <ac:cxnSpMkLst>
            <pc:docMk/>
            <pc:sldMk cId="2717946171" sldId="463"/>
            <ac:cxnSpMk id="43" creationId="{4A07AAD8-71E1-EE64-DC09-96542AB2B692}"/>
          </ac:cxnSpMkLst>
        </pc:cxnChg>
        <pc:cxnChg chg="del">
          <ac:chgData name="Alex Darvill - Education Safeguarding Adviser" userId="624883b4-1e9b-4e2d-9c7d-7cb1dff1ea78" providerId="ADAL" clId="{7A751C03-200F-4B8F-9F1A-E9808B0A27CB}" dt="2025-12-01T16:41:27.668" v="101" actId="478"/>
          <ac:cxnSpMkLst>
            <pc:docMk/>
            <pc:sldMk cId="2717946171" sldId="463"/>
            <ac:cxnSpMk id="44" creationId="{13ABC059-F370-4ADE-D308-C759A38171C8}"/>
          </ac:cxnSpMkLst>
        </pc:cxnChg>
        <pc:cxnChg chg="del">
          <ac:chgData name="Alex Darvill - Education Safeguarding Adviser" userId="624883b4-1e9b-4e2d-9c7d-7cb1dff1ea78" providerId="ADAL" clId="{7A751C03-200F-4B8F-9F1A-E9808B0A27CB}" dt="2025-12-01T16:41:47.559" v="105" actId="478"/>
          <ac:cxnSpMkLst>
            <pc:docMk/>
            <pc:sldMk cId="2717946171" sldId="463"/>
            <ac:cxnSpMk id="45" creationId="{0F6596CA-CD2D-FA3D-1265-DF39C6A8EFBB}"/>
          </ac:cxnSpMkLst>
        </pc:cxnChg>
        <pc:cxnChg chg="del">
          <ac:chgData name="Alex Darvill - Education Safeguarding Adviser" userId="624883b4-1e9b-4e2d-9c7d-7cb1dff1ea78" providerId="ADAL" clId="{7A751C03-200F-4B8F-9F1A-E9808B0A27CB}" dt="2025-12-01T16:41:50.905" v="106" actId="478"/>
          <ac:cxnSpMkLst>
            <pc:docMk/>
            <pc:sldMk cId="2717946171" sldId="463"/>
            <ac:cxnSpMk id="46" creationId="{A4978BEB-3C7F-870A-BBCD-9D7732BA2614}"/>
          </ac:cxnSpMkLst>
        </pc:cxnChg>
        <pc:cxnChg chg="del">
          <ac:chgData name="Alex Darvill - Education Safeguarding Adviser" userId="624883b4-1e9b-4e2d-9c7d-7cb1dff1ea78" providerId="ADAL" clId="{7A751C03-200F-4B8F-9F1A-E9808B0A27CB}" dt="2025-12-01T16:42:06.041" v="107" actId="478"/>
          <ac:cxnSpMkLst>
            <pc:docMk/>
            <pc:sldMk cId="2717946171" sldId="463"/>
            <ac:cxnSpMk id="47" creationId="{59436AF7-44EF-6025-528C-C7FF88F024E4}"/>
          </ac:cxnSpMkLst>
        </pc:cxnChg>
        <pc:cxnChg chg="del">
          <ac:chgData name="Alex Darvill - Education Safeguarding Adviser" userId="624883b4-1e9b-4e2d-9c7d-7cb1dff1ea78" providerId="ADAL" clId="{7A751C03-200F-4B8F-9F1A-E9808B0A27CB}" dt="2025-12-01T16:42:12.193" v="108" actId="478"/>
          <ac:cxnSpMkLst>
            <pc:docMk/>
            <pc:sldMk cId="2717946171" sldId="463"/>
            <ac:cxnSpMk id="48" creationId="{4DCDB9B8-BC13-67AA-D8CC-6D7A2FFA9DD3}"/>
          </ac:cxnSpMkLst>
        </pc:cxnChg>
        <pc:cxnChg chg="del">
          <ac:chgData name="Alex Darvill - Education Safeguarding Adviser" userId="624883b4-1e9b-4e2d-9c7d-7cb1dff1ea78" providerId="ADAL" clId="{7A751C03-200F-4B8F-9F1A-E9808B0A27CB}" dt="2025-12-01T16:42:17.353" v="109" actId="478"/>
          <ac:cxnSpMkLst>
            <pc:docMk/>
            <pc:sldMk cId="2717946171" sldId="463"/>
            <ac:cxnSpMk id="49" creationId="{AF341F08-6C25-20C6-A377-ABF3AD6BF547}"/>
          </ac:cxnSpMkLst>
        </pc:cxnChg>
        <pc:cxnChg chg="del">
          <ac:chgData name="Alex Darvill - Education Safeguarding Adviser" userId="624883b4-1e9b-4e2d-9c7d-7cb1dff1ea78" providerId="ADAL" clId="{7A751C03-200F-4B8F-9F1A-E9808B0A27CB}" dt="2025-12-01T16:42:25.061" v="110" actId="478"/>
          <ac:cxnSpMkLst>
            <pc:docMk/>
            <pc:sldMk cId="2717946171" sldId="463"/>
            <ac:cxnSpMk id="50" creationId="{6FD668FB-AD08-1BC0-3BBA-9528DDA283C4}"/>
          </ac:cxnSpMkLst>
        </pc:cxnChg>
        <pc:cxnChg chg="del">
          <ac:chgData name="Alex Darvill - Education Safeguarding Adviser" userId="624883b4-1e9b-4e2d-9c7d-7cb1dff1ea78" providerId="ADAL" clId="{7A751C03-200F-4B8F-9F1A-E9808B0A27CB}" dt="2025-12-01T16:42:30.025" v="111" actId="478"/>
          <ac:cxnSpMkLst>
            <pc:docMk/>
            <pc:sldMk cId="2717946171" sldId="463"/>
            <ac:cxnSpMk id="51" creationId="{27BFE899-B716-4534-A05D-AEF8585839F1}"/>
          </ac:cxnSpMkLst>
        </pc:cxnChg>
        <pc:cxnChg chg="mod">
          <ac:chgData name="Alex Darvill - Education Safeguarding Adviser" userId="624883b4-1e9b-4e2d-9c7d-7cb1dff1ea78" providerId="ADAL" clId="{7A751C03-200F-4B8F-9F1A-E9808B0A27CB}" dt="2025-12-01T16:42:35.529" v="112" actId="962"/>
          <ac:cxnSpMkLst>
            <pc:docMk/>
            <pc:sldMk cId="2717946171" sldId="463"/>
            <ac:cxnSpMk id="52" creationId="{F0DC3939-F672-DD92-0C38-96D21E658FC8}"/>
          </ac:cxnSpMkLst>
        </pc:cxnChg>
        <pc:cxnChg chg="mod">
          <ac:chgData name="Alex Darvill - Education Safeguarding Adviser" userId="624883b4-1e9b-4e2d-9c7d-7cb1dff1ea78" providerId="ADAL" clId="{7A751C03-200F-4B8F-9F1A-E9808B0A27CB}" dt="2025-12-01T16:42:35.544" v="113" actId="962"/>
          <ac:cxnSpMkLst>
            <pc:docMk/>
            <pc:sldMk cId="2717946171" sldId="463"/>
            <ac:cxnSpMk id="57" creationId="{FD83BBA5-A989-2AB5-7837-45862C1205F4}"/>
          </ac:cxnSpMkLst>
        </pc:cxnChg>
        <pc:cxnChg chg="mod">
          <ac:chgData name="Alex Darvill - Education Safeguarding Adviser" userId="624883b4-1e9b-4e2d-9c7d-7cb1dff1ea78" providerId="ADAL" clId="{7A751C03-200F-4B8F-9F1A-E9808B0A27CB}" dt="2025-12-01T16:42:35.544" v="114" actId="962"/>
          <ac:cxnSpMkLst>
            <pc:docMk/>
            <pc:sldMk cId="2717946171" sldId="463"/>
            <ac:cxnSpMk id="58" creationId="{1727009E-FE69-C1DF-77E4-4DFF8C2D7764}"/>
          </ac:cxnSpMkLst>
        </pc:cxnChg>
        <pc:cxnChg chg="mod">
          <ac:chgData name="Alex Darvill - Education Safeguarding Adviser" userId="624883b4-1e9b-4e2d-9c7d-7cb1dff1ea78" providerId="ADAL" clId="{7A751C03-200F-4B8F-9F1A-E9808B0A27CB}" dt="2025-12-01T16:42:35.560" v="115" actId="962"/>
          <ac:cxnSpMkLst>
            <pc:docMk/>
            <pc:sldMk cId="2717946171" sldId="463"/>
            <ac:cxnSpMk id="59" creationId="{18E33108-8149-137E-A950-27DF904D68DD}"/>
          </ac:cxnSpMkLst>
        </pc:cxnChg>
        <pc:cxnChg chg="mod">
          <ac:chgData name="Alex Darvill - Education Safeguarding Adviser" userId="624883b4-1e9b-4e2d-9c7d-7cb1dff1ea78" providerId="ADAL" clId="{7A751C03-200F-4B8F-9F1A-E9808B0A27CB}" dt="2025-12-01T16:42:35.569" v="116" actId="962"/>
          <ac:cxnSpMkLst>
            <pc:docMk/>
            <pc:sldMk cId="2717946171" sldId="463"/>
            <ac:cxnSpMk id="60" creationId="{225262C4-92BC-19E7-8414-97424FB37FCC}"/>
          </ac:cxnSpMkLst>
        </pc:cxnChg>
        <pc:cxnChg chg="mod">
          <ac:chgData name="Alex Darvill - Education Safeguarding Adviser" userId="624883b4-1e9b-4e2d-9c7d-7cb1dff1ea78" providerId="ADAL" clId="{7A751C03-200F-4B8F-9F1A-E9808B0A27CB}" dt="2025-12-01T16:42:35.574" v="117" actId="962"/>
          <ac:cxnSpMkLst>
            <pc:docMk/>
            <pc:sldMk cId="2717946171" sldId="463"/>
            <ac:cxnSpMk id="61" creationId="{1516F224-E280-CA22-AC4B-6652C9F5F74A}"/>
          </ac:cxnSpMkLst>
        </pc:cxnChg>
        <pc:cxnChg chg="del">
          <ac:chgData name="Alex Darvill - Education Safeguarding Adviser" userId="624883b4-1e9b-4e2d-9c7d-7cb1dff1ea78" providerId="ADAL" clId="{7A751C03-200F-4B8F-9F1A-E9808B0A27CB}" dt="2025-12-01T16:41:29.334" v="102" actId="478"/>
          <ac:cxnSpMkLst>
            <pc:docMk/>
            <pc:sldMk cId="2717946171" sldId="463"/>
            <ac:cxnSpMk id="64" creationId="{A3870EA8-6918-B737-843E-8D09064FB052}"/>
          </ac:cxnSpMkLst>
        </pc:cxnChg>
        <pc:cxnChg chg="del">
          <ac:chgData name="Alex Darvill - Education Safeguarding Adviser" userId="624883b4-1e9b-4e2d-9c7d-7cb1dff1ea78" providerId="ADAL" clId="{7A751C03-200F-4B8F-9F1A-E9808B0A27CB}" dt="2025-12-01T16:41:25.058" v="100" actId="478"/>
          <ac:cxnSpMkLst>
            <pc:docMk/>
            <pc:sldMk cId="2717946171" sldId="463"/>
            <ac:cxnSpMk id="65" creationId="{7E05C9CB-2CF8-2E5F-500F-2A5A7E4BFD4C}"/>
          </ac:cxnSpMkLst>
        </pc:cxnChg>
        <pc:cxnChg chg="mod">
          <ac:chgData name="Alex Darvill - Education Safeguarding Adviser" userId="624883b4-1e9b-4e2d-9c7d-7cb1dff1ea78" providerId="ADAL" clId="{7A751C03-200F-4B8F-9F1A-E9808B0A27CB}" dt="2025-12-01T16:42:35.580" v="118" actId="962"/>
          <ac:cxnSpMkLst>
            <pc:docMk/>
            <pc:sldMk cId="2717946171" sldId="463"/>
            <ac:cxnSpMk id="77" creationId="{DBD5B789-42E8-9E62-FAA0-0D0CFB1D66E9}"/>
          </ac:cxnSpMkLst>
        </pc:cxnChg>
        <pc:cxnChg chg="del">
          <ac:chgData name="Alex Darvill - Education Safeguarding Adviser" userId="624883b4-1e9b-4e2d-9c7d-7cb1dff1ea78" providerId="ADAL" clId="{7A751C03-200F-4B8F-9F1A-E9808B0A27CB}" dt="2025-12-01T16:41:42.593" v="104" actId="478"/>
          <ac:cxnSpMkLst>
            <pc:docMk/>
            <pc:sldMk cId="2717946171" sldId="463"/>
            <ac:cxnSpMk id="82" creationId="{213AF1FA-AE05-B4A2-7944-68C428B353FA}"/>
          </ac:cxnSpMkLst>
        </pc:cxnChg>
      </pc:sldChg>
      <pc:sldChg chg="modSp mod">
        <pc:chgData name="Alex Darvill - Education Safeguarding Adviser" userId="624883b4-1e9b-4e2d-9c7d-7cb1dff1ea78" providerId="ADAL" clId="{7A751C03-200F-4B8F-9F1A-E9808B0A27CB}" dt="2025-12-02T08:18:14.178" v="569" actId="962"/>
        <pc:sldMkLst>
          <pc:docMk/>
          <pc:sldMk cId="214192872" sldId="465"/>
        </pc:sldMkLst>
        <pc:spChg chg="mod">
          <ac:chgData name="Alex Darvill - Education Safeguarding Adviser" userId="624883b4-1e9b-4e2d-9c7d-7cb1dff1ea78" providerId="ADAL" clId="{7A751C03-200F-4B8F-9F1A-E9808B0A27CB}" dt="2025-12-02T08:18:13.265" v="567" actId="962"/>
          <ac:spMkLst>
            <pc:docMk/>
            <pc:sldMk cId="214192872" sldId="465"/>
            <ac:spMk id="11" creationId="{46EC7A64-3A88-4DEC-7D3E-F5AF37C8C938}"/>
          </ac:spMkLst>
        </pc:spChg>
        <pc:spChg chg="mod">
          <ac:chgData name="Alex Darvill - Education Safeguarding Adviser" userId="624883b4-1e9b-4e2d-9c7d-7cb1dff1ea78" providerId="ADAL" clId="{7A751C03-200F-4B8F-9F1A-E9808B0A27CB}" dt="2025-12-02T08:18:13.690" v="568" actId="962"/>
          <ac:spMkLst>
            <pc:docMk/>
            <pc:sldMk cId="214192872" sldId="465"/>
            <ac:spMk id="12" creationId="{09EC5A19-C839-E639-4C9A-ABE50F71CD25}"/>
          </ac:spMkLst>
        </pc:spChg>
        <pc:picChg chg="mod">
          <ac:chgData name="Alex Darvill - Education Safeguarding Adviser" userId="624883b4-1e9b-4e2d-9c7d-7cb1dff1ea78" providerId="ADAL" clId="{7A751C03-200F-4B8F-9F1A-E9808B0A27CB}" dt="2025-12-02T08:18:12.824" v="566" actId="962"/>
          <ac:picMkLst>
            <pc:docMk/>
            <pc:sldMk cId="214192872" sldId="465"/>
            <ac:picMk id="5" creationId="{2904F487-3D15-5114-8061-0E965C9B76A7}"/>
          </ac:picMkLst>
        </pc:picChg>
        <pc:picChg chg="mod">
          <ac:chgData name="Alex Darvill - Education Safeguarding Adviser" userId="624883b4-1e9b-4e2d-9c7d-7cb1dff1ea78" providerId="ADAL" clId="{7A751C03-200F-4B8F-9F1A-E9808B0A27CB}" dt="2025-12-02T08:18:14.178" v="569" actId="962"/>
          <ac:picMkLst>
            <pc:docMk/>
            <pc:sldMk cId="214192872" sldId="465"/>
            <ac:picMk id="6" creationId="{139A6A7D-F8CD-1878-31BE-C21B5CBC437C}"/>
          </ac:picMkLst>
        </pc:picChg>
      </pc:sldChg>
      <pc:sldChg chg="modSp mod">
        <pc:chgData name="Alex Darvill - Education Safeguarding Adviser" userId="624883b4-1e9b-4e2d-9c7d-7cb1dff1ea78" providerId="ADAL" clId="{7A751C03-200F-4B8F-9F1A-E9808B0A27CB}" dt="2025-12-01T16:48:08.943" v="211" actId="962"/>
        <pc:sldMkLst>
          <pc:docMk/>
          <pc:sldMk cId="3880313862" sldId="469"/>
        </pc:sldMkLst>
        <pc:spChg chg="mod">
          <ac:chgData name="Alex Darvill - Education Safeguarding Adviser" userId="624883b4-1e9b-4e2d-9c7d-7cb1dff1ea78" providerId="ADAL" clId="{7A751C03-200F-4B8F-9F1A-E9808B0A27CB}" dt="2025-12-01T16:42:35.653" v="123" actId="962"/>
          <ac:spMkLst>
            <pc:docMk/>
            <pc:sldMk cId="3880313862" sldId="469"/>
            <ac:spMk id="57346" creationId="{4C500EB3-3EBA-3829-A9DA-EE01AF981E58}"/>
          </ac:spMkLst>
        </pc:spChg>
        <pc:spChg chg="mod">
          <ac:chgData name="Alex Darvill - Education Safeguarding Adviser" userId="624883b4-1e9b-4e2d-9c7d-7cb1dff1ea78" providerId="ADAL" clId="{7A751C03-200F-4B8F-9F1A-E9808B0A27CB}" dt="2025-12-01T16:42:35.653" v="124" actId="962"/>
          <ac:spMkLst>
            <pc:docMk/>
            <pc:sldMk cId="3880313862" sldId="469"/>
            <ac:spMk id="57347" creationId="{4B1C6F94-6765-FE0F-B44A-50B4DA788521}"/>
          </ac:spMkLst>
        </pc:spChg>
        <pc:picChg chg="mod">
          <ac:chgData name="Alex Darvill - Education Safeguarding Adviser" userId="624883b4-1e9b-4e2d-9c7d-7cb1dff1ea78" providerId="ADAL" clId="{7A751C03-200F-4B8F-9F1A-E9808B0A27CB}" dt="2025-12-01T16:48:08.943" v="211" actId="962"/>
          <ac:picMkLst>
            <pc:docMk/>
            <pc:sldMk cId="3880313862" sldId="469"/>
            <ac:picMk id="7" creationId="{97E551D0-00F8-F941-A954-598C21BC1C72}"/>
          </ac:picMkLst>
        </pc:picChg>
      </pc:sldChg>
      <pc:sldChg chg="modSp mod">
        <pc:chgData name="Alex Darvill - Education Safeguarding Adviser" userId="624883b4-1e9b-4e2d-9c7d-7cb1dff1ea78" providerId="ADAL" clId="{7A751C03-200F-4B8F-9F1A-E9808B0A27CB}" dt="2025-12-01T16:48:14.036" v="213" actId="962"/>
        <pc:sldMkLst>
          <pc:docMk/>
          <pc:sldMk cId="1312657040" sldId="470"/>
        </pc:sldMkLst>
        <pc:spChg chg="mod">
          <ac:chgData name="Alex Darvill - Education Safeguarding Adviser" userId="624883b4-1e9b-4e2d-9c7d-7cb1dff1ea78" providerId="ADAL" clId="{7A751C03-200F-4B8F-9F1A-E9808B0A27CB}" dt="2025-12-01T16:42:35.685" v="127" actId="962"/>
          <ac:spMkLst>
            <pc:docMk/>
            <pc:sldMk cId="1312657040" sldId="470"/>
            <ac:spMk id="6" creationId="{A6371183-A97A-0ECD-6D15-DC83071869C9}"/>
          </ac:spMkLst>
        </pc:spChg>
        <pc:spChg chg="mod">
          <ac:chgData name="Alex Darvill - Education Safeguarding Adviser" userId="624883b4-1e9b-4e2d-9c7d-7cb1dff1ea78" providerId="ADAL" clId="{7A751C03-200F-4B8F-9F1A-E9808B0A27CB}" dt="2025-12-01T16:42:35.669" v="125" actId="962"/>
          <ac:spMkLst>
            <pc:docMk/>
            <pc:sldMk cId="1312657040" sldId="470"/>
            <ac:spMk id="57346" creationId="{9FCAFFC0-E16C-C670-9355-ABB4198D0B03}"/>
          </ac:spMkLst>
        </pc:spChg>
        <pc:spChg chg="mod">
          <ac:chgData name="Alex Darvill - Education Safeguarding Adviser" userId="624883b4-1e9b-4e2d-9c7d-7cb1dff1ea78" providerId="ADAL" clId="{7A751C03-200F-4B8F-9F1A-E9808B0A27CB}" dt="2025-12-01T16:42:35.685" v="126" actId="962"/>
          <ac:spMkLst>
            <pc:docMk/>
            <pc:sldMk cId="1312657040" sldId="470"/>
            <ac:spMk id="57347" creationId="{40E2326A-ADF6-4D3B-EA5E-97F8B6833EB8}"/>
          </ac:spMkLst>
        </pc:spChg>
        <pc:picChg chg="mod">
          <ac:chgData name="Alex Darvill - Education Safeguarding Adviser" userId="624883b4-1e9b-4e2d-9c7d-7cb1dff1ea78" providerId="ADAL" clId="{7A751C03-200F-4B8F-9F1A-E9808B0A27CB}" dt="2025-12-01T16:48:14.036" v="213" actId="962"/>
          <ac:picMkLst>
            <pc:docMk/>
            <pc:sldMk cId="1312657040" sldId="470"/>
            <ac:picMk id="7" creationId="{14CA5E38-DE83-AFCB-A24D-21A7F30F1E59}"/>
          </ac:picMkLst>
        </pc:picChg>
      </pc:sldChg>
      <pc:sldChg chg="modSp mod">
        <pc:chgData name="Alex Darvill - Education Safeguarding Adviser" userId="624883b4-1e9b-4e2d-9c7d-7cb1dff1ea78" providerId="ADAL" clId="{7A751C03-200F-4B8F-9F1A-E9808B0A27CB}" dt="2025-12-02T08:18:09.970" v="565" actId="962"/>
        <pc:sldMkLst>
          <pc:docMk/>
          <pc:sldMk cId="3662734566" sldId="471"/>
        </pc:sldMkLst>
        <pc:spChg chg="mod">
          <ac:chgData name="Alex Darvill - Education Safeguarding Adviser" userId="624883b4-1e9b-4e2d-9c7d-7cb1dff1ea78" providerId="ADAL" clId="{7A751C03-200F-4B8F-9F1A-E9808B0A27CB}" dt="2025-12-01T16:42:35.810" v="140" actId="962"/>
          <ac:spMkLst>
            <pc:docMk/>
            <pc:sldMk cId="3662734566" sldId="471"/>
            <ac:spMk id="2" creationId="{FFE267D3-AECB-54BB-D0C4-C0CF99E7E551}"/>
          </ac:spMkLst>
        </pc:spChg>
        <pc:spChg chg="mod">
          <ac:chgData name="Alex Darvill - Education Safeguarding Adviser" userId="624883b4-1e9b-4e2d-9c7d-7cb1dff1ea78" providerId="ADAL" clId="{7A751C03-200F-4B8F-9F1A-E9808B0A27CB}" dt="2025-12-01T16:42:35.810" v="139" actId="962"/>
          <ac:spMkLst>
            <pc:docMk/>
            <pc:sldMk cId="3662734566" sldId="471"/>
            <ac:spMk id="6" creationId="{AABC9A3F-0531-D081-2D70-AC8FBD102556}"/>
          </ac:spMkLst>
        </pc:spChg>
        <pc:spChg chg="mod">
          <ac:chgData name="Alex Darvill - Education Safeguarding Adviser" userId="624883b4-1e9b-4e2d-9c7d-7cb1dff1ea78" providerId="ADAL" clId="{7A751C03-200F-4B8F-9F1A-E9808B0A27CB}" dt="2025-12-02T08:18:09.970" v="565" actId="962"/>
          <ac:spMkLst>
            <pc:docMk/>
            <pc:sldMk cId="3662734566" sldId="471"/>
            <ac:spMk id="10" creationId="{878CD268-AAF4-37CF-B014-2C2D0CD86A14}"/>
          </ac:spMkLst>
        </pc:spChg>
        <pc:spChg chg="mod">
          <ac:chgData name="Alex Darvill - Education Safeguarding Adviser" userId="624883b4-1e9b-4e2d-9c7d-7cb1dff1ea78" providerId="ADAL" clId="{7A751C03-200F-4B8F-9F1A-E9808B0A27CB}" dt="2025-12-01T16:42:35.794" v="137" actId="962"/>
          <ac:spMkLst>
            <pc:docMk/>
            <pc:sldMk cId="3662734566" sldId="471"/>
            <ac:spMk id="57346" creationId="{4467BD71-C8CA-F663-0331-0C976FD98F1A}"/>
          </ac:spMkLst>
        </pc:spChg>
        <pc:spChg chg="mod">
          <ac:chgData name="Alex Darvill - Education Safeguarding Adviser" userId="624883b4-1e9b-4e2d-9c7d-7cb1dff1ea78" providerId="ADAL" clId="{7A751C03-200F-4B8F-9F1A-E9808B0A27CB}" dt="2025-12-01T16:42:35.803" v="138" actId="962"/>
          <ac:spMkLst>
            <pc:docMk/>
            <pc:sldMk cId="3662734566" sldId="471"/>
            <ac:spMk id="57347" creationId="{3693442A-FD34-0425-296E-705306AC2E9F}"/>
          </ac:spMkLst>
        </pc:spChg>
        <pc:picChg chg="mod">
          <ac:chgData name="Alex Darvill - Education Safeguarding Adviser" userId="624883b4-1e9b-4e2d-9c7d-7cb1dff1ea78" providerId="ADAL" clId="{7A751C03-200F-4B8F-9F1A-E9808B0A27CB}" dt="2025-12-02T08:18:07.857" v="561" actId="962"/>
          <ac:picMkLst>
            <pc:docMk/>
            <pc:sldMk cId="3662734566" sldId="471"/>
            <ac:picMk id="3" creationId="{1A442AEC-BDCC-9075-66DA-357924F73D24}"/>
          </ac:picMkLst>
        </pc:picChg>
        <pc:picChg chg="mod">
          <ac:chgData name="Alex Darvill - Education Safeguarding Adviser" userId="624883b4-1e9b-4e2d-9c7d-7cb1dff1ea78" providerId="ADAL" clId="{7A751C03-200F-4B8F-9F1A-E9808B0A27CB}" dt="2025-12-02T08:18:08.281" v="562" actId="962"/>
          <ac:picMkLst>
            <pc:docMk/>
            <pc:sldMk cId="3662734566" sldId="471"/>
            <ac:picMk id="4" creationId="{DE487BAF-72C6-095B-F8CF-0187CE2663EC}"/>
          </ac:picMkLst>
        </pc:picChg>
        <pc:picChg chg="mod">
          <ac:chgData name="Alex Darvill - Education Safeguarding Adviser" userId="624883b4-1e9b-4e2d-9c7d-7cb1dff1ea78" providerId="ADAL" clId="{7A751C03-200F-4B8F-9F1A-E9808B0A27CB}" dt="2025-12-02T08:18:08.756" v="563" actId="962"/>
          <ac:picMkLst>
            <pc:docMk/>
            <pc:sldMk cId="3662734566" sldId="471"/>
            <ac:picMk id="5" creationId="{BCC8D054-68FD-4D57-5F2C-CE162B4E24E7}"/>
          </ac:picMkLst>
        </pc:picChg>
        <pc:picChg chg="mod">
          <ac:chgData name="Alex Darvill - Education Safeguarding Adviser" userId="624883b4-1e9b-4e2d-9c7d-7cb1dff1ea78" providerId="ADAL" clId="{7A751C03-200F-4B8F-9F1A-E9808B0A27CB}" dt="2025-12-02T08:18:09.375" v="564" actId="962"/>
          <ac:picMkLst>
            <pc:docMk/>
            <pc:sldMk cId="3662734566" sldId="471"/>
            <ac:picMk id="7" creationId="{3EDEC320-A1A1-321D-7B91-F3299BE94AE4}"/>
          </ac:picMkLst>
        </pc:picChg>
        <pc:picChg chg="mod">
          <ac:chgData name="Alex Darvill - Education Safeguarding Adviser" userId="624883b4-1e9b-4e2d-9c7d-7cb1dff1ea78" providerId="ADAL" clId="{7A751C03-200F-4B8F-9F1A-E9808B0A27CB}" dt="2025-12-02T08:18:07.432" v="560" actId="962"/>
          <ac:picMkLst>
            <pc:docMk/>
            <pc:sldMk cId="3662734566" sldId="471"/>
            <ac:picMk id="8" creationId="{1B1754F0-0F1D-D1B0-58BF-DA55E64B4852}"/>
          </ac:picMkLst>
        </pc:picChg>
      </pc:sldChg>
      <pc:sldChg chg="modSp mod">
        <pc:chgData name="Alex Darvill - Education Safeguarding Adviser" userId="624883b4-1e9b-4e2d-9c7d-7cb1dff1ea78" providerId="ADAL" clId="{7A751C03-200F-4B8F-9F1A-E9808B0A27CB}" dt="2025-12-01T16:49:33.065" v="235" actId="962"/>
        <pc:sldMkLst>
          <pc:docMk/>
          <pc:sldMk cId="1671605367" sldId="472"/>
        </pc:sldMkLst>
        <pc:picChg chg="mod">
          <ac:chgData name="Alex Darvill - Education Safeguarding Adviser" userId="624883b4-1e9b-4e2d-9c7d-7cb1dff1ea78" providerId="ADAL" clId="{7A751C03-200F-4B8F-9F1A-E9808B0A27CB}" dt="2025-12-01T16:49:33.065" v="235" actId="962"/>
          <ac:picMkLst>
            <pc:docMk/>
            <pc:sldMk cId="1671605367" sldId="472"/>
            <ac:picMk id="5" creationId="{01ED3CC3-3321-72C7-4428-CCCC4D504B6F}"/>
          </ac:picMkLst>
        </pc:picChg>
      </pc:sldChg>
      <pc:sldChg chg="modSp mod">
        <pc:chgData name="Alex Darvill - Education Safeguarding Adviser" userId="624883b4-1e9b-4e2d-9c7d-7cb1dff1ea78" providerId="ADAL" clId="{7A751C03-200F-4B8F-9F1A-E9808B0A27CB}" dt="2025-12-01T16:48:19.568" v="217" actId="962"/>
        <pc:sldMkLst>
          <pc:docMk/>
          <pc:sldMk cId="189464065" sldId="475"/>
        </pc:sldMkLst>
        <pc:spChg chg="mod">
          <ac:chgData name="Alex Darvill - Education Safeguarding Adviser" userId="624883b4-1e9b-4e2d-9c7d-7cb1dff1ea78" providerId="ADAL" clId="{7A751C03-200F-4B8F-9F1A-E9808B0A27CB}" dt="2025-12-01T16:42:35.747" v="133" actId="962"/>
          <ac:spMkLst>
            <pc:docMk/>
            <pc:sldMk cId="189464065" sldId="475"/>
            <ac:spMk id="6" creationId="{ADAF228C-5A7C-FF02-7761-F1EF735F088B}"/>
          </ac:spMkLst>
        </pc:spChg>
        <pc:spChg chg="mod">
          <ac:chgData name="Alex Darvill - Education Safeguarding Adviser" userId="624883b4-1e9b-4e2d-9c7d-7cb1dff1ea78" providerId="ADAL" clId="{7A751C03-200F-4B8F-9F1A-E9808B0A27CB}" dt="2025-12-01T16:42:35.732" v="131" actId="962"/>
          <ac:spMkLst>
            <pc:docMk/>
            <pc:sldMk cId="189464065" sldId="475"/>
            <ac:spMk id="57346" creationId="{FCDAB512-C5B0-8368-C79B-63C80FA808A8}"/>
          </ac:spMkLst>
        </pc:spChg>
        <pc:spChg chg="mod">
          <ac:chgData name="Alex Darvill - Education Safeguarding Adviser" userId="624883b4-1e9b-4e2d-9c7d-7cb1dff1ea78" providerId="ADAL" clId="{7A751C03-200F-4B8F-9F1A-E9808B0A27CB}" dt="2025-12-01T16:42:35.732" v="132" actId="962"/>
          <ac:spMkLst>
            <pc:docMk/>
            <pc:sldMk cId="189464065" sldId="475"/>
            <ac:spMk id="57347" creationId="{7CF6B0E7-7F80-FCEF-9E71-33EB0AE57BF4}"/>
          </ac:spMkLst>
        </pc:spChg>
        <pc:picChg chg="mod">
          <ac:chgData name="Alex Darvill - Education Safeguarding Adviser" userId="624883b4-1e9b-4e2d-9c7d-7cb1dff1ea78" providerId="ADAL" clId="{7A751C03-200F-4B8F-9F1A-E9808B0A27CB}" dt="2025-12-01T16:48:19.568" v="217" actId="962"/>
          <ac:picMkLst>
            <pc:docMk/>
            <pc:sldMk cId="189464065" sldId="475"/>
            <ac:picMk id="7" creationId="{0C095AC9-E458-75A5-63C1-68C70CCF99E1}"/>
          </ac:picMkLst>
        </pc:picChg>
      </pc:sldChg>
      <pc:sldChg chg="modSp mod">
        <pc:chgData name="Alex Darvill - Education Safeguarding Adviser" userId="624883b4-1e9b-4e2d-9c7d-7cb1dff1ea78" providerId="ADAL" clId="{7A751C03-200F-4B8F-9F1A-E9808B0A27CB}" dt="2025-12-01T16:48:22.146" v="219" actId="962"/>
        <pc:sldMkLst>
          <pc:docMk/>
          <pc:sldMk cId="250712579" sldId="476"/>
        </pc:sldMkLst>
        <pc:picChg chg="mod">
          <ac:chgData name="Alex Darvill - Education Safeguarding Adviser" userId="624883b4-1e9b-4e2d-9c7d-7cb1dff1ea78" providerId="ADAL" clId="{7A751C03-200F-4B8F-9F1A-E9808B0A27CB}" dt="2025-12-01T16:48:22.146" v="219" actId="962"/>
          <ac:picMkLst>
            <pc:docMk/>
            <pc:sldMk cId="250712579" sldId="476"/>
            <ac:picMk id="5" creationId="{28FFAE85-FF36-F176-2943-34DB25E60484}"/>
          </ac:picMkLst>
        </pc:picChg>
      </pc:sldChg>
      <pc:sldChg chg="modSp mod">
        <pc:chgData name="Alex Darvill - Education Safeguarding Adviser" userId="624883b4-1e9b-4e2d-9c7d-7cb1dff1ea78" providerId="ADAL" clId="{7A751C03-200F-4B8F-9F1A-E9808B0A27CB}" dt="2025-12-01T16:49:59.547" v="241" actId="962"/>
        <pc:sldMkLst>
          <pc:docMk/>
          <pc:sldMk cId="1004655174" sldId="477"/>
        </pc:sldMkLst>
        <pc:picChg chg="mod">
          <ac:chgData name="Alex Darvill - Education Safeguarding Adviser" userId="624883b4-1e9b-4e2d-9c7d-7cb1dff1ea78" providerId="ADAL" clId="{7A751C03-200F-4B8F-9F1A-E9808B0A27CB}" dt="2025-12-01T16:49:59.547" v="241" actId="962"/>
          <ac:picMkLst>
            <pc:docMk/>
            <pc:sldMk cId="1004655174" sldId="477"/>
            <ac:picMk id="5" creationId="{C5447CF4-E49D-7F0E-41F1-EABEBB25F956}"/>
          </ac:picMkLst>
        </pc:picChg>
      </pc:sldChg>
      <pc:sldChg chg="modSp mod">
        <pc:chgData name="Alex Darvill - Education Safeguarding Adviser" userId="624883b4-1e9b-4e2d-9c7d-7cb1dff1ea78" providerId="ADAL" clId="{7A751C03-200F-4B8F-9F1A-E9808B0A27CB}" dt="2025-12-01T16:55:42.903" v="418" actId="20577"/>
        <pc:sldMkLst>
          <pc:docMk/>
          <pc:sldMk cId="1215125337" sldId="478"/>
        </pc:sldMkLst>
        <pc:spChg chg="mod">
          <ac:chgData name="Alex Darvill - Education Safeguarding Adviser" userId="624883b4-1e9b-4e2d-9c7d-7cb1dff1ea78" providerId="ADAL" clId="{7A751C03-200F-4B8F-9F1A-E9808B0A27CB}" dt="2025-12-01T16:42:35.716" v="130" actId="962"/>
          <ac:spMkLst>
            <pc:docMk/>
            <pc:sldMk cId="1215125337" sldId="478"/>
            <ac:spMk id="6" creationId="{0CA691ED-54B1-062E-4398-E5B55A0D4397}"/>
          </ac:spMkLst>
        </pc:spChg>
        <pc:spChg chg="mod">
          <ac:chgData name="Alex Darvill - Education Safeguarding Adviser" userId="624883b4-1e9b-4e2d-9c7d-7cb1dff1ea78" providerId="ADAL" clId="{7A751C03-200F-4B8F-9F1A-E9808B0A27CB}" dt="2025-12-01T16:42:35.703" v="128" actId="962"/>
          <ac:spMkLst>
            <pc:docMk/>
            <pc:sldMk cId="1215125337" sldId="478"/>
            <ac:spMk id="57346" creationId="{2C49F56E-F1E7-A975-6262-BB343396D832}"/>
          </ac:spMkLst>
        </pc:spChg>
        <pc:spChg chg="mod">
          <ac:chgData name="Alex Darvill - Education Safeguarding Adviser" userId="624883b4-1e9b-4e2d-9c7d-7cb1dff1ea78" providerId="ADAL" clId="{7A751C03-200F-4B8F-9F1A-E9808B0A27CB}" dt="2025-12-01T16:42:35.703" v="129" actId="962"/>
          <ac:spMkLst>
            <pc:docMk/>
            <pc:sldMk cId="1215125337" sldId="478"/>
            <ac:spMk id="57347" creationId="{FA670B99-B5FB-D05F-B613-D2A751D898CC}"/>
          </ac:spMkLst>
        </pc:spChg>
        <pc:spChg chg="mod">
          <ac:chgData name="Alex Darvill - Education Safeguarding Adviser" userId="624883b4-1e9b-4e2d-9c7d-7cb1dff1ea78" providerId="ADAL" clId="{7A751C03-200F-4B8F-9F1A-E9808B0A27CB}" dt="2025-12-01T16:55:42.903" v="418" actId="20577"/>
          <ac:spMkLst>
            <pc:docMk/>
            <pc:sldMk cId="1215125337" sldId="478"/>
            <ac:spMk id="57348" creationId="{39A4AC39-E899-9FF0-B61A-BDFFF09B5D4E}"/>
          </ac:spMkLst>
        </pc:spChg>
        <pc:picChg chg="mod">
          <ac:chgData name="Alex Darvill - Education Safeguarding Adviser" userId="624883b4-1e9b-4e2d-9c7d-7cb1dff1ea78" providerId="ADAL" clId="{7A751C03-200F-4B8F-9F1A-E9808B0A27CB}" dt="2025-12-01T16:48:16.739" v="215" actId="962"/>
          <ac:picMkLst>
            <pc:docMk/>
            <pc:sldMk cId="1215125337" sldId="478"/>
            <ac:picMk id="7" creationId="{1F833D8A-9AEA-9ADE-B4F9-BA39C6D047E4}"/>
          </ac:picMkLst>
        </pc:picChg>
      </pc:sldChg>
      <pc:sldChg chg="modSp mod">
        <pc:chgData name="Alex Darvill - Education Safeguarding Adviser" userId="624883b4-1e9b-4e2d-9c7d-7cb1dff1ea78" providerId="ADAL" clId="{7A751C03-200F-4B8F-9F1A-E9808B0A27CB}" dt="2025-12-01T16:48:24.486" v="221" actId="962"/>
        <pc:sldMkLst>
          <pc:docMk/>
          <pc:sldMk cId="4115715282" sldId="479"/>
        </pc:sldMkLst>
        <pc:picChg chg="mod">
          <ac:chgData name="Alex Darvill - Education Safeguarding Adviser" userId="624883b4-1e9b-4e2d-9c7d-7cb1dff1ea78" providerId="ADAL" clId="{7A751C03-200F-4B8F-9F1A-E9808B0A27CB}" dt="2025-12-01T16:48:24.486" v="221" actId="962"/>
          <ac:picMkLst>
            <pc:docMk/>
            <pc:sldMk cId="4115715282" sldId="479"/>
            <ac:picMk id="4" creationId="{7EAA596E-0D64-DBA2-B3E0-0815951CBEB6}"/>
          </ac:picMkLst>
        </pc:picChg>
      </pc:sldChg>
      <pc:sldChg chg="modSp del mod">
        <pc:chgData name="Alex Darvill - Education Safeguarding Adviser" userId="624883b4-1e9b-4e2d-9c7d-7cb1dff1ea78" providerId="ADAL" clId="{7A751C03-200F-4B8F-9F1A-E9808B0A27CB}" dt="2025-12-01T16:57:36.477" v="446" actId="962"/>
        <pc:sldMkLst>
          <pc:docMk/>
          <pc:sldMk cId="1724555699" sldId="2147376159"/>
        </pc:sldMkLst>
        <pc:spChg chg="mod">
          <ac:chgData name="Alex Darvill - Education Safeguarding Adviser" userId="624883b4-1e9b-4e2d-9c7d-7cb1dff1ea78" providerId="ADAL" clId="{7A751C03-200F-4B8F-9F1A-E9808B0A27CB}" dt="2025-12-01T16:57:30.911" v="436" actId="962"/>
          <ac:spMkLst>
            <pc:docMk/>
            <pc:sldMk cId="1724555699" sldId="2147376159"/>
            <ac:spMk id="2" creationId="{F1056357-4177-027A-DFFB-593A694EDBB3}"/>
          </ac:spMkLst>
        </pc:spChg>
        <pc:spChg chg="mod">
          <ac:chgData name="Alex Darvill - Education Safeguarding Adviser" userId="624883b4-1e9b-4e2d-9c7d-7cb1dff1ea78" providerId="ADAL" clId="{7A751C03-200F-4B8F-9F1A-E9808B0A27CB}" dt="2025-12-01T16:57:32.322" v="437" actId="962"/>
          <ac:spMkLst>
            <pc:docMk/>
            <pc:sldMk cId="1724555699" sldId="2147376159"/>
            <ac:spMk id="7" creationId="{031C9068-3292-E4F3-898B-791376515953}"/>
          </ac:spMkLst>
        </pc:spChg>
        <pc:spChg chg="mod">
          <ac:chgData name="Alex Darvill - Education Safeguarding Adviser" userId="624883b4-1e9b-4e2d-9c7d-7cb1dff1ea78" providerId="ADAL" clId="{7A751C03-200F-4B8F-9F1A-E9808B0A27CB}" dt="2025-12-01T16:57:33.717" v="440" actId="962"/>
          <ac:spMkLst>
            <pc:docMk/>
            <pc:sldMk cId="1724555699" sldId="2147376159"/>
            <ac:spMk id="8" creationId="{48616739-CF12-BDC4-E9DB-BC8CDA9F279A}"/>
          </ac:spMkLst>
        </pc:spChg>
        <pc:spChg chg="mod ord">
          <ac:chgData name="Alex Darvill - Education Safeguarding Adviser" userId="624883b4-1e9b-4e2d-9c7d-7cb1dff1ea78" providerId="ADAL" clId="{7A751C03-200F-4B8F-9F1A-E9808B0A27CB}" dt="2025-12-01T16:57:33.251" v="439" actId="962"/>
          <ac:spMkLst>
            <pc:docMk/>
            <pc:sldMk cId="1724555699" sldId="2147376159"/>
            <ac:spMk id="9" creationId="{5C0EBEB4-8B52-67E7-B43E-09065DD22E60}"/>
          </ac:spMkLst>
        </pc:spChg>
        <pc:spChg chg="mod ord">
          <ac:chgData name="Alex Darvill - Education Safeguarding Adviser" userId="624883b4-1e9b-4e2d-9c7d-7cb1dff1ea78" providerId="ADAL" clId="{7A751C03-200F-4B8F-9F1A-E9808B0A27CB}" dt="2025-12-01T16:57:32.779" v="438" actId="962"/>
          <ac:spMkLst>
            <pc:docMk/>
            <pc:sldMk cId="1724555699" sldId="2147376159"/>
            <ac:spMk id="10" creationId="{260C30E6-9379-8448-1557-00838634944B}"/>
          </ac:spMkLst>
        </pc:spChg>
        <pc:spChg chg="mod ord">
          <ac:chgData name="Alex Darvill - Education Safeguarding Adviser" userId="624883b4-1e9b-4e2d-9c7d-7cb1dff1ea78" providerId="ADAL" clId="{7A751C03-200F-4B8F-9F1A-E9808B0A27CB}" dt="2025-12-01T16:57:34.100" v="441" actId="962"/>
          <ac:spMkLst>
            <pc:docMk/>
            <pc:sldMk cId="1724555699" sldId="2147376159"/>
            <ac:spMk id="23" creationId="{7831CA2A-EAD7-042A-1F4C-56771EA2D275}"/>
          </ac:spMkLst>
        </pc:spChg>
        <pc:picChg chg="mod ord">
          <ac:chgData name="Alex Darvill - Education Safeguarding Adviser" userId="624883b4-1e9b-4e2d-9c7d-7cb1dff1ea78" providerId="ADAL" clId="{7A751C03-200F-4B8F-9F1A-E9808B0A27CB}" dt="2025-12-01T16:57:34.636" v="442" actId="962"/>
          <ac:picMkLst>
            <pc:docMk/>
            <pc:sldMk cId="1724555699" sldId="2147376159"/>
            <ac:picMk id="16" creationId="{00845ECE-2D5D-B2BC-E26B-D06CBFAB92EA}"/>
          </ac:picMkLst>
        </pc:picChg>
        <pc:picChg chg="mod">
          <ac:chgData name="Alex Darvill - Education Safeguarding Adviser" userId="624883b4-1e9b-4e2d-9c7d-7cb1dff1ea78" providerId="ADAL" clId="{7A751C03-200F-4B8F-9F1A-E9808B0A27CB}" dt="2025-12-01T16:57:35.119" v="443" actId="962"/>
          <ac:picMkLst>
            <pc:docMk/>
            <pc:sldMk cId="1724555699" sldId="2147376159"/>
            <ac:picMk id="17" creationId="{5B7AA9D1-3A9A-C3C6-5EDA-76641BAA1CF8}"/>
          </ac:picMkLst>
        </pc:picChg>
        <pc:picChg chg="mod">
          <ac:chgData name="Alex Darvill - Education Safeguarding Adviser" userId="624883b4-1e9b-4e2d-9c7d-7cb1dff1ea78" providerId="ADAL" clId="{7A751C03-200F-4B8F-9F1A-E9808B0A27CB}" dt="2025-12-01T16:57:35.563" v="444" actId="962"/>
          <ac:picMkLst>
            <pc:docMk/>
            <pc:sldMk cId="1724555699" sldId="2147376159"/>
            <ac:picMk id="18" creationId="{96D31E26-64B4-1EE1-912E-C4DF773C3D58}"/>
          </ac:picMkLst>
        </pc:picChg>
        <pc:picChg chg="mod">
          <ac:chgData name="Alex Darvill - Education Safeguarding Adviser" userId="624883b4-1e9b-4e2d-9c7d-7cb1dff1ea78" providerId="ADAL" clId="{7A751C03-200F-4B8F-9F1A-E9808B0A27CB}" dt="2025-12-01T16:57:36.004" v="445" actId="962"/>
          <ac:picMkLst>
            <pc:docMk/>
            <pc:sldMk cId="1724555699" sldId="2147376159"/>
            <ac:picMk id="19" creationId="{40FC0285-2ACA-4B27-4DFB-924A821EA209}"/>
          </ac:picMkLst>
        </pc:picChg>
        <pc:picChg chg="mod">
          <ac:chgData name="Alex Darvill - Education Safeguarding Adviser" userId="624883b4-1e9b-4e2d-9c7d-7cb1dff1ea78" providerId="ADAL" clId="{7A751C03-200F-4B8F-9F1A-E9808B0A27CB}" dt="2025-12-01T16:57:36.477" v="446" actId="962"/>
          <ac:picMkLst>
            <pc:docMk/>
            <pc:sldMk cId="1724555699" sldId="2147376159"/>
            <ac:picMk id="20" creationId="{66F5D629-0CB3-FD3C-4940-67F971C8C6E0}"/>
          </ac:picMkLst>
        </pc:picChg>
      </pc:sldChg>
      <pc:sldChg chg="delSp modSp mod">
        <pc:chgData name="Alex Darvill - Education Safeguarding Adviser" userId="624883b4-1e9b-4e2d-9c7d-7cb1dff1ea78" providerId="ADAL" clId="{7A751C03-200F-4B8F-9F1A-E9808B0A27CB}" dt="2025-12-02T08:16:58.919" v="502" actId="962"/>
        <pc:sldMkLst>
          <pc:docMk/>
          <pc:sldMk cId="2826797470" sldId="2147376221"/>
        </pc:sldMkLst>
        <pc:spChg chg="mod">
          <ac:chgData name="Alex Darvill - Education Safeguarding Adviser" userId="624883b4-1e9b-4e2d-9c7d-7cb1dff1ea78" providerId="ADAL" clId="{7A751C03-200F-4B8F-9F1A-E9808B0A27CB}" dt="2025-12-02T08:16:49.474" v="488" actId="962"/>
          <ac:spMkLst>
            <pc:docMk/>
            <pc:sldMk cId="2826797470" sldId="2147376221"/>
            <ac:spMk id="2" creationId="{10AE9521-384A-480B-A08C-C0B65F6AB2AB}"/>
          </ac:spMkLst>
        </pc:spChg>
        <pc:spChg chg="mod">
          <ac:chgData name="Alex Darvill - Education Safeguarding Adviser" userId="624883b4-1e9b-4e2d-9c7d-7cb1dff1ea78" providerId="ADAL" clId="{7A751C03-200F-4B8F-9F1A-E9808B0A27CB}" dt="2025-12-02T08:16:53.382" v="492" actId="962"/>
          <ac:spMkLst>
            <pc:docMk/>
            <pc:sldMk cId="2826797470" sldId="2147376221"/>
            <ac:spMk id="3" creationId="{5C621445-DBC1-1E99-11CE-91C7BD79F55D}"/>
          </ac:spMkLst>
        </pc:spChg>
        <pc:spChg chg="del">
          <ac:chgData name="Alex Darvill - Education Safeguarding Adviser" userId="624883b4-1e9b-4e2d-9c7d-7cb1dff1ea78" providerId="ADAL" clId="{7A751C03-200F-4B8F-9F1A-E9808B0A27CB}" dt="2025-12-01T16:40:01.388" v="84" actId="478"/>
          <ac:spMkLst>
            <pc:docMk/>
            <pc:sldMk cId="2826797470" sldId="2147376221"/>
            <ac:spMk id="5" creationId="{BEC8D4FA-2560-7B63-437E-D2BF2555C11A}"/>
          </ac:spMkLst>
        </pc:spChg>
        <pc:spChg chg="mod">
          <ac:chgData name="Alex Darvill - Education Safeguarding Adviser" userId="624883b4-1e9b-4e2d-9c7d-7cb1dff1ea78" providerId="ADAL" clId="{7A751C03-200F-4B8F-9F1A-E9808B0A27CB}" dt="2025-12-02T08:16:52.800" v="491" actId="962"/>
          <ac:spMkLst>
            <pc:docMk/>
            <pc:sldMk cId="2826797470" sldId="2147376221"/>
            <ac:spMk id="7" creationId="{7687104B-214B-73BD-EE12-5B9742679419}"/>
          </ac:spMkLst>
        </pc:spChg>
        <pc:spChg chg="del">
          <ac:chgData name="Alex Darvill - Education Safeguarding Adviser" userId="624883b4-1e9b-4e2d-9c7d-7cb1dff1ea78" providerId="ADAL" clId="{7A751C03-200F-4B8F-9F1A-E9808B0A27CB}" dt="2025-12-01T16:39:57.792" v="83" actId="478"/>
          <ac:spMkLst>
            <pc:docMk/>
            <pc:sldMk cId="2826797470" sldId="2147376221"/>
            <ac:spMk id="16" creationId="{B9A52D7B-92C9-096C-1F18-42FA4D6A970B}"/>
          </ac:spMkLst>
        </pc:spChg>
        <pc:spChg chg="mod">
          <ac:chgData name="Alex Darvill - Education Safeguarding Adviser" userId="624883b4-1e9b-4e2d-9c7d-7cb1dff1ea78" providerId="ADAL" clId="{7A751C03-200F-4B8F-9F1A-E9808B0A27CB}" dt="2025-12-02T08:16:51.887" v="490" actId="962"/>
          <ac:spMkLst>
            <pc:docMk/>
            <pc:sldMk cId="2826797470" sldId="2147376221"/>
            <ac:spMk id="20" creationId="{ADAA53EA-0BF2-2BEA-3784-B09624E45915}"/>
          </ac:spMkLst>
        </pc:spChg>
        <pc:spChg chg="mod">
          <ac:chgData name="Alex Darvill - Education Safeguarding Adviser" userId="624883b4-1e9b-4e2d-9c7d-7cb1dff1ea78" providerId="ADAL" clId="{7A751C03-200F-4B8F-9F1A-E9808B0A27CB}" dt="2025-12-02T08:16:55.205" v="495" actId="962"/>
          <ac:spMkLst>
            <pc:docMk/>
            <pc:sldMk cId="2826797470" sldId="2147376221"/>
            <ac:spMk id="21" creationId="{C1768918-C41E-E1EF-49A5-5152F1350B20}"/>
          </ac:spMkLst>
        </pc:spChg>
        <pc:spChg chg="mod">
          <ac:chgData name="Alex Darvill - Education Safeguarding Adviser" userId="624883b4-1e9b-4e2d-9c7d-7cb1dff1ea78" providerId="ADAL" clId="{7A751C03-200F-4B8F-9F1A-E9808B0A27CB}" dt="2025-12-02T08:16:55.723" v="496" actId="962"/>
          <ac:spMkLst>
            <pc:docMk/>
            <pc:sldMk cId="2826797470" sldId="2147376221"/>
            <ac:spMk id="22" creationId="{8978FB0F-145A-DD59-D728-004524950CD9}"/>
          </ac:spMkLst>
        </pc:spChg>
        <pc:spChg chg="mod">
          <ac:chgData name="Alex Darvill - Education Safeguarding Adviser" userId="624883b4-1e9b-4e2d-9c7d-7cb1dff1ea78" providerId="ADAL" clId="{7A751C03-200F-4B8F-9F1A-E9808B0A27CB}" dt="2025-12-02T08:16:56.241" v="497" actId="962"/>
          <ac:spMkLst>
            <pc:docMk/>
            <pc:sldMk cId="2826797470" sldId="2147376221"/>
            <ac:spMk id="23" creationId="{A2B7B5C2-F018-4231-8C65-3F904DB0DF6B}"/>
          </ac:spMkLst>
        </pc:spChg>
        <pc:spChg chg="mod">
          <ac:chgData name="Alex Darvill - Education Safeguarding Adviser" userId="624883b4-1e9b-4e2d-9c7d-7cb1dff1ea78" providerId="ADAL" clId="{7A751C03-200F-4B8F-9F1A-E9808B0A27CB}" dt="2025-12-02T08:16:56.760" v="498" actId="962"/>
          <ac:spMkLst>
            <pc:docMk/>
            <pc:sldMk cId="2826797470" sldId="2147376221"/>
            <ac:spMk id="26" creationId="{9BA5CB7B-1D3C-7968-21EA-E2CD3FAD89ED}"/>
          </ac:spMkLst>
        </pc:spChg>
        <pc:spChg chg="mod">
          <ac:chgData name="Alex Darvill - Education Safeguarding Adviser" userId="624883b4-1e9b-4e2d-9c7d-7cb1dff1ea78" providerId="ADAL" clId="{7A751C03-200F-4B8F-9F1A-E9808B0A27CB}" dt="2025-12-02T08:16:57.169" v="499" actId="962"/>
          <ac:spMkLst>
            <pc:docMk/>
            <pc:sldMk cId="2826797470" sldId="2147376221"/>
            <ac:spMk id="27" creationId="{91100BF6-3AE1-A308-A288-FF1D4206FDA2}"/>
          </ac:spMkLst>
        </pc:spChg>
        <pc:picChg chg="mod">
          <ac:chgData name="Alex Darvill - Education Safeguarding Adviser" userId="624883b4-1e9b-4e2d-9c7d-7cb1dff1ea78" providerId="ADAL" clId="{7A751C03-200F-4B8F-9F1A-E9808B0A27CB}" dt="2025-12-02T08:16:49.969" v="489" actId="962"/>
          <ac:picMkLst>
            <pc:docMk/>
            <pc:sldMk cId="2826797470" sldId="2147376221"/>
            <ac:picMk id="8" creationId="{6B468919-E154-96EB-22B0-AA1D52EDE31F}"/>
          </ac:picMkLst>
        </pc:picChg>
        <pc:picChg chg="mod">
          <ac:chgData name="Alex Darvill - Education Safeguarding Adviser" userId="624883b4-1e9b-4e2d-9c7d-7cb1dff1ea78" providerId="ADAL" clId="{7A751C03-200F-4B8F-9F1A-E9808B0A27CB}" dt="2025-12-02T08:16:57.735" v="500" actId="962"/>
          <ac:picMkLst>
            <pc:docMk/>
            <pc:sldMk cId="2826797470" sldId="2147376221"/>
            <ac:picMk id="10" creationId="{28F77B3F-8565-991C-396B-08D879238F44}"/>
          </ac:picMkLst>
        </pc:picChg>
        <pc:picChg chg="mod">
          <ac:chgData name="Alex Darvill - Education Safeguarding Adviser" userId="624883b4-1e9b-4e2d-9c7d-7cb1dff1ea78" providerId="ADAL" clId="{7A751C03-200F-4B8F-9F1A-E9808B0A27CB}" dt="2025-12-01T16:44:04.583" v="170" actId="962"/>
          <ac:picMkLst>
            <pc:docMk/>
            <pc:sldMk cId="2826797470" sldId="2147376221"/>
            <ac:picMk id="13" creationId="{649DC186-8303-321D-D009-50C03279FB0C}"/>
          </ac:picMkLst>
        </pc:picChg>
        <pc:picChg chg="mod">
          <ac:chgData name="Alex Darvill - Education Safeguarding Adviser" userId="624883b4-1e9b-4e2d-9c7d-7cb1dff1ea78" providerId="ADAL" clId="{7A751C03-200F-4B8F-9F1A-E9808B0A27CB}" dt="2025-12-02T08:16:54.011" v="493" actId="962"/>
          <ac:picMkLst>
            <pc:docMk/>
            <pc:sldMk cId="2826797470" sldId="2147376221"/>
            <ac:picMk id="14" creationId="{20C99DD6-389E-F7DD-EBBA-E99A7D29F249}"/>
          </ac:picMkLst>
        </pc:picChg>
        <pc:picChg chg="mod">
          <ac:chgData name="Alex Darvill - Education Safeguarding Adviser" userId="624883b4-1e9b-4e2d-9c7d-7cb1dff1ea78" providerId="ADAL" clId="{7A751C03-200F-4B8F-9F1A-E9808B0A27CB}" dt="2025-12-01T16:44:03.498" v="169" actId="962"/>
          <ac:picMkLst>
            <pc:docMk/>
            <pc:sldMk cId="2826797470" sldId="2147376221"/>
            <ac:picMk id="15" creationId="{531B97E4-CF9E-5B61-4A69-B56235D569C9}"/>
          </ac:picMkLst>
        </pc:picChg>
        <pc:picChg chg="mod">
          <ac:chgData name="Alex Darvill - Education Safeguarding Adviser" userId="624883b4-1e9b-4e2d-9c7d-7cb1dff1ea78" providerId="ADAL" clId="{7A751C03-200F-4B8F-9F1A-E9808B0A27CB}" dt="2025-12-02T08:16:54.734" v="494" actId="962"/>
          <ac:picMkLst>
            <pc:docMk/>
            <pc:sldMk cId="2826797470" sldId="2147376221"/>
            <ac:picMk id="19" creationId="{81C90E4A-7FA2-9E21-D21C-7017F4E8115C}"/>
          </ac:picMkLst>
        </pc:picChg>
        <pc:picChg chg="mod">
          <ac:chgData name="Alex Darvill - Education Safeguarding Adviser" userId="624883b4-1e9b-4e2d-9c7d-7cb1dff1ea78" providerId="ADAL" clId="{7A751C03-200F-4B8F-9F1A-E9808B0A27CB}" dt="2025-12-02T08:16:58.415" v="501" actId="962"/>
          <ac:picMkLst>
            <pc:docMk/>
            <pc:sldMk cId="2826797470" sldId="2147376221"/>
            <ac:picMk id="24" creationId="{D7E3C03C-CC29-084D-070B-10A5E84CBCD2}"/>
          </ac:picMkLst>
        </pc:picChg>
        <pc:picChg chg="mod">
          <ac:chgData name="Alex Darvill - Education Safeguarding Adviser" userId="624883b4-1e9b-4e2d-9c7d-7cb1dff1ea78" providerId="ADAL" clId="{7A751C03-200F-4B8F-9F1A-E9808B0A27CB}" dt="2025-12-02T08:16:58.919" v="502" actId="962"/>
          <ac:picMkLst>
            <pc:docMk/>
            <pc:sldMk cId="2826797470" sldId="2147376221"/>
            <ac:picMk id="25" creationId="{0AD874BA-3F5F-6171-5805-638B9C397C17}"/>
          </ac:picMkLst>
        </pc:picChg>
      </pc:sldChg>
      <pc:sldChg chg="delSp modSp mod">
        <pc:chgData name="Alex Darvill - Education Safeguarding Adviser" userId="624883b4-1e9b-4e2d-9c7d-7cb1dff1ea78" providerId="ADAL" clId="{7A751C03-200F-4B8F-9F1A-E9808B0A27CB}" dt="2025-12-02T08:17:12.329" v="516" actId="962"/>
        <pc:sldMkLst>
          <pc:docMk/>
          <pc:sldMk cId="35862992" sldId="2147376222"/>
        </pc:sldMkLst>
        <pc:spChg chg="mod">
          <ac:chgData name="Alex Darvill - Education Safeguarding Adviser" userId="624883b4-1e9b-4e2d-9c7d-7cb1dff1ea78" providerId="ADAL" clId="{7A751C03-200F-4B8F-9F1A-E9808B0A27CB}" dt="2025-12-02T08:17:04.219" v="503" actId="962"/>
          <ac:spMkLst>
            <pc:docMk/>
            <pc:sldMk cId="35862992" sldId="2147376222"/>
            <ac:spMk id="2" creationId="{10AE9521-384A-480B-A08C-C0B65F6AB2AB}"/>
          </ac:spMkLst>
        </pc:spChg>
        <pc:spChg chg="mod">
          <ac:chgData name="Alex Darvill - Education Safeguarding Adviser" userId="624883b4-1e9b-4e2d-9c7d-7cb1dff1ea78" providerId="ADAL" clId="{7A751C03-200F-4B8F-9F1A-E9808B0A27CB}" dt="2025-12-02T08:17:06.829" v="507" actId="962"/>
          <ac:spMkLst>
            <pc:docMk/>
            <pc:sldMk cId="35862992" sldId="2147376222"/>
            <ac:spMk id="3" creationId="{5C621445-DBC1-1E99-11CE-91C7BD79F55D}"/>
          </ac:spMkLst>
        </pc:spChg>
        <pc:spChg chg="del">
          <ac:chgData name="Alex Darvill - Education Safeguarding Adviser" userId="624883b4-1e9b-4e2d-9c7d-7cb1dff1ea78" providerId="ADAL" clId="{7A751C03-200F-4B8F-9F1A-E9808B0A27CB}" dt="2025-12-01T16:40:08.394" v="86" actId="478"/>
          <ac:spMkLst>
            <pc:docMk/>
            <pc:sldMk cId="35862992" sldId="2147376222"/>
            <ac:spMk id="5" creationId="{BEC8D4FA-2560-7B63-437E-D2BF2555C11A}"/>
          </ac:spMkLst>
        </pc:spChg>
        <pc:spChg chg="mod">
          <ac:chgData name="Alex Darvill - Education Safeguarding Adviser" userId="624883b4-1e9b-4e2d-9c7d-7cb1dff1ea78" providerId="ADAL" clId="{7A751C03-200F-4B8F-9F1A-E9808B0A27CB}" dt="2025-12-02T08:17:07.310" v="508" actId="962"/>
          <ac:spMkLst>
            <pc:docMk/>
            <pc:sldMk cId="35862992" sldId="2147376222"/>
            <ac:spMk id="7" creationId="{7687104B-214B-73BD-EE12-5B9742679419}"/>
          </ac:spMkLst>
        </pc:spChg>
        <pc:spChg chg="del">
          <ac:chgData name="Alex Darvill - Education Safeguarding Adviser" userId="624883b4-1e9b-4e2d-9c7d-7cb1dff1ea78" providerId="ADAL" clId="{7A751C03-200F-4B8F-9F1A-E9808B0A27CB}" dt="2025-12-01T16:40:05.147" v="85" actId="478"/>
          <ac:spMkLst>
            <pc:docMk/>
            <pc:sldMk cId="35862992" sldId="2147376222"/>
            <ac:spMk id="16" creationId="{B9A52D7B-92C9-096C-1F18-42FA4D6A970B}"/>
          </ac:spMkLst>
        </pc:spChg>
        <pc:spChg chg="mod">
          <ac:chgData name="Alex Darvill - Education Safeguarding Adviser" userId="624883b4-1e9b-4e2d-9c7d-7cb1dff1ea78" providerId="ADAL" clId="{7A751C03-200F-4B8F-9F1A-E9808B0A27CB}" dt="2025-12-02T08:17:06.467" v="506" actId="962"/>
          <ac:spMkLst>
            <pc:docMk/>
            <pc:sldMk cId="35862992" sldId="2147376222"/>
            <ac:spMk id="20" creationId="{ADAA53EA-0BF2-2BEA-3784-B09624E45915}"/>
          </ac:spMkLst>
        </pc:spChg>
        <pc:spChg chg="mod">
          <ac:chgData name="Alex Darvill - Education Safeguarding Adviser" userId="624883b4-1e9b-4e2d-9c7d-7cb1dff1ea78" providerId="ADAL" clId="{7A751C03-200F-4B8F-9F1A-E9808B0A27CB}" dt="2025-12-02T08:17:09.579" v="512" actId="962"/>
          <ac:spMkLst>
            <pc:docMk/>
            <pc:sldMk cId="35862992" sldId="2147376222"/>
            <ac:spMk id="21" creationId="{C1768918-C41E-E1EF-49A5-5152F1350B20}"/>
          </ac:spMkLst>
        </pc:spChg>
        <pc:spChg chg="mod">
          <ac:chgData name="Alex Darvill - Education Safeguarding Adviser" userId="624883b4-1e9b-4e2d-9c7d-7cb1dff1ea78" providerId="ADAL" clId="{7A751C03-200F-4B8F-9F1A-E9808B0A27CB}" dt="2025-12-02T08:17:09.987" v="513" actId="962"/>
          <ac:spMkLst>
            <pc:docMk/>
            <pc:sldMk cId="35862992" sldId="2147376222"/>
            <ac:spMk id="22" creationId="{8978FB0F-145A-DD59-D728-004524950CD9}"/>
          </ac:spMkLst>
        </pc:spChg>
        <pc:spChg chg="mod">
          <ac:chgData name="Alex Darvill - Education Safeguarding Adviser" userId="624883b4-1e9b-4e2d-9c7d-7cb1dff1ea78" providerId="ADAL" clId="{7A751C03-200F-4B8F-9F1A-E9808B0A27CB}" dt="2025-12-02T08:17:10.416" v="514" actId="962"/>
          <ac:spMkLst>
            <pc:docMk/>
            <pc:sldMk cId="35862992" sldId="2147376222"/>
            <ac:spMk id="23" creationId="{A2B7B5C2-F018-4231-8C65-3F904DB0DF6B}"/>
          </ac:spMkLst>
        </pc:spChg>
        <pc:spChg chg="mod">
          <ac:chgData name="Alex Darvill - Education Safeguarding Adviser" userId="624883b4-1e9b-4e2d-9c7d-7cb1dff1ea78" providerId="ADAL" clId="{7A751C03-200F-4B8F-9F1A-E9808B0A27CB}" dt="2025-12-02T08:17:10.852" v="515" actId="962"/>
          <ac:spMkLst>
            <pc:docMk/>
            <pc:sldMk cId="35862992" sldId="2147376222"/>
            <ac:spMk id="26" creationId="{9BA5CB7B-1D3C-7968-21EA-E2CD3FAD89ED}"/>
          </ac:spMkLst>
        </pc:spChg>
        <pc:spChg chg="mod">
          <ac:chgData name="Alex Darvill - Education Safeguarding Adviser" userId="624883b4-1e9b-4e2d-9c7d-7cb1dff1ea78" providerId="ADAL" clId="{7A751C03-200F-4B8F-9F1A-E9808B0A27CB}" dt="2025-12-02T08:17:12.329" v="516" actId="962"/>
          <ac:spMkLst>
            <pc:docMk/>
            <pc:sldMk cId="35862992" sldId="2147376222"/>
            <ac:spMk id="27" creationId="{91100BF6-3AE1-A308-A288-FF1D4206FDA2}"/>
          </ac:spMkLst>
        </pc:spChg>
        <pc:picChg chg="mod">
          <ac:chgData name="Alex Darvill - Education Safeguarding Adviser" userId="624883b4-1e9b-4e2d-9c7d-7cb1dff1ea78" providerId="ADAL" clId="{7A751C03-200F-4B8F-9F1A-E9808B0A27CB}" dt="2025-12-01T16:44:05.415" v="171" actId="962"/>
          <ac:picMkLst>
            <pc:docMk/>
            <pc:sldMk cId="35862992" sldId="2147376222"/>
            <ac:picMk id="4" creationId="{33181E4C-B033-E2EF-3C2B-3C11F1BD203A}"/>
          </ac:picMkLst>
        </pc:picChg>
        <pc:picChg chg="mod">
          <ac:chgData name="Alex Darvill - Education Safeguarding Adviser" userId="624883b4-1e9b-4e2d-9c7d-7cb1dff1ea78" providerId="ADAL" clId="{7A751C03-200F-4B8F-9F1A-E9808B0A27CB}" dt="2025-12-02T08:17:04.659" v="504" actId="962"/>
          <ac:picMkLst>
            <pc:docMk/>
            <pc:sldMk cId="35862992" sldId="2147376222"/>
            <ac:picMk id="6" creationId="{BF7F1DE3-E05B-BBAD-F172-227ADC96D39E}"/>
          </ac:picMkLst>
        </pc:picChg>
        <pc:picChg chg="mod">
          <ac:chgData name="Alex Darvill - Education Safeguarding Adviser" userId="624883b4-1e9b-4e2d-9c7d-7cb1dff1ea78" providerId="ADAL" clId="{7A751C03-200F-4B8F-9F1A-E9808B0A27CB}" dt="2025-12-02T08:17:05.068" v="505" actId="962"/>
          <ac:picMkLst>
            <pc:docMk/>
            <pc:sldMk cId="35862992" sldId="2147376222"/>
            <ac:picMk id="8" creationId="{6B468919-E154-96EB-22B0-AA1D52EDE31F}"/>
          </ac:picMkLst>
        </pc:picChg>
        <pc:picChg chg="mod">
          <ac:chgData name="Alex Darvill - Education Safeguarding Adviser" userId="624883b4-1e9b-4e2d-9c7d-7cb1dff1ea78" providerId="ADAL" clId="{7A751C03-200F-4B8F-9F1A-E9808B0A27CB}" dt="2025-12-01T16:44:06.095" v="172" actId="962"/>
          <ac:picMkLst>
            <pc:docMk/>
            <pc:sldMk cId="35862992" sldId="2147376222"/>
            <ac:picMk id="10" creationId="{9BDA9692-0CDA-D388-9D2D-725DEDDC52D4}"/>
          </ac:picMkLst>
        </pc:picChg>
        <pc:picChg chg="mod">
          <ac:chgData name="Alex Darvill - Education Safeguarding Adviser" userId="624883b4-1e9b-4e2d-9c7d-7cb1dff1ea78" providerId="ADAL" clId="{7A751C03-200F-4B8F-9F1A-E9808B0A27CB}" dt="2025-12-01T16:44:06.997" v="173" actId="962"/>
          <ac:picMkLst>
            <pc:docMk/>
            <pc:sldMk cId="35862992" sldId="2147376222"/>
            <ac:picMk id="11" creationId="{11CC7E0C-97EE-403E-9D32-889532023491}"/>
          </ac:picMkLst>
        </pc:picChg>
        <pc:picChg chg="mod">
          <ac:chgData name="Alex Darvill - Education Safeguarding Adviser" userId="624883b4-1e9b-4e2d-9c7d-7cb1dff1ea78" providerId="ADAL" clId="{7A751C03-200F-4B8F-9F1A-E9808B0A27CB}" dt="2025-12-02T08:17:08.023" v="509" actId="962"/>
          <ac:picMkLst>
            <pc:docMk/>
            <pc:sldMk cId="35862992" sldId="2147376222"/>
            <ac:picMk id="14" creationId="{20C99DD6-389E-F7DD-EBBA-E99A7D29F249}"/>
          </ac:picMkLst>
        </pc:picChg>
        <pc:picChg chg="mod">
          <ac:chgData name="Alex Darvill - Education Safeguarding Adviser" userId="624883b4-1e9b-4e2d-9c7d-7cb1dff1ea78" providerId="ADAL" clId="{7A751C03-200F-4B8F-9F1A-E9808B0A27CB}" dt="2025-12-02T08:17:08.412" v="510" actId="962"/>
          <ac:picMkLst>
            <pc:docMk/>
            <pc:sldMk cId="35862992" sldId="2147376222"/>
            <ac:picMk id="17" creationId="{E7394BB8-250C-E659-416C-58E52BBA7FBF}"/>
          </ac:picMkLst>
        </pc:picChg>
        <pc:picChg chg="mod">
          <ac:chgData name="Alex Darvill - Education Safeguarding Adviser" userId="624883b4-1e9b-4e2d-9c7d-7cb1dff1ea78" providerId="ADAL" clId="{7A751C03-200F-4B8F-9F1A-E9808B0A27CB}" dt="2025-12-02T08:17:09.185" v="511" actId="962"/>
          <ac:picMkLst>
            <pc:docMk/>
            <pc:sldMk cId="35862992" sldId="2147376222"/>
            <ac:picMk id="19" creationId="{81C90E4A-7FA2-9E21-D21C-7017F4E8115C}"/>
          </ac:picMkLst>
        </pc:picChg>
      </pc:sldChg>
      <pc:sldChg chg="addSp delSp modSp mod">
        <pc:chgData name="Alex Darvill - Education Safeguarding Adviser" userId="624883b4-1e9b-4e2d-9c7d-7cb1dff1ea78" providerId="ADAL" clId="{7A751C03-200F-4B8F-9F1A-E9808B0A27CB}" dt="2025-12-01T16:56:38.679" v="431" actId="13244"/>
        <pc:sldMkLst>
          <pc:docMk/>
          <pc:sldMk cId="1039642568" sldId="2147376229"/>
        </pc:sldMkLst>
        <pc:spChg chg="mod ord">
          <ac:chgData name="Alex Darvill - Education Safeguarding Adviser" userId="624883b4-1e9b-4e2d-9c7d-7cb1dff1ea78" providerId="ADAL" clId="{7A751C03-200F-4B8F-9F1A-E9808B0A27CB}" dt="2025-12-01T16:56:25.598" v="429" actId="13244"/>
          <ac:spMkLst>
            <pc:docMk/>
            <pc:sldMk cId="1039642568" sldId="2147376229"/>
            <ac:spMk id="2" creationId="{95277A7C-045D-27E8-6C87-4DD7A92394A1}"/>
          </ac:spMkLst>
        </pc:spChg>
        <pc:spChg chg="mod ord">
          <ac:chgData name="Alex Darvill - Education Safeguarding Adviser" userId="624883b4-1e9b-4e2d-9c7d-7cb1dff1ea78" providerId="ADAL" clId="{7A751C03-200F-4B8F-9F1A-E9808B0A27CB}" dt="2025-12-01T16:56:04.155" v="422" actId="13244"/>
          <ac:spMkLst>
            <pc:docMk/>
            <pc:sldMk cId="1039642568" sldId="2147376229"/>
            <ac:spMk id="3" creationId="{43A82681-EBF9-7201-2D37-88D8C49C4B8A}"/>
          </ac:spMkLst>
        </pc:spChg>
        <pc:spChg chg="mod ord">
          <ac:chgData name="Alex Darvill - Education Safeguarding Adviser" userId="624883b4-1e9b-4e2d-9c7d-7cb1dff1ea78" providerId="ADAL" clId="{7A751C03-200F-4B8F-9F1A-E9808B0A27CB}" dt="2025-12-01T16:56:29.623" v="430" actId="13244"/>
          <ac:spMkLst>
            <pc:docMk/>
            <pc:sldMk cId="1039642568" sldId="2147376229"/>
            <ac:spMk id="4" creationId="{5EC2001C-6CA8-E459-5449-06C6DEDC8225}"/>
          </ac:spMkLst>
        </pc:spChg>
        <pc:spChg chg="mod ord">
          <ac:chgData name="Alex Darvill - Education Safeguarding Adviser" userId="624883b4-1e9b-4e2d-9c7d-7cb1dff1ea78" providerId="ADAL" clId="{7A751C03-200F-4B8F-9F1A-E9808B0A27CB}" dt="2025-12-01T16:56:38.679" v="431" actId="13244"/>
          <ac:spMkLst>
            <pc:docMk/>
            <pc:sldMk cId="1039642568" sldId="2147376229"/>
            <ac:spMk id="5" creationId="{4BCB892B-ABE4-B490-4EBD-2D0742DF1684}"/>
          </ac:spMkLst>
        </pc:spChg>
        <pc:spChg chg="add del mod">
          <ac:chgData name="Alex Darvill - Education Safeguarding Adviser" userId="624883b4-1e9b-4e2d-9c7d-7cb1dff1ea78" providerId="ADAL" clId="{7A751C03-200F-4B8F-9F1A-E9808B0A27CB}" dt="2025-12-01T16:56:09.013" v="425" actId="962"/>
          <ac:spMkLst>
            <pc:docMk/>
            <pc:sldMk cId="1039642568" sldId="2147376229"/>
            <ac:spMk id="8" creationId="{FC2CAC7D-BE6B-F858-85A0-BBE35D61E45E}"/>
          </ac:spMkLst>
        </pc:spChg>
        <pc:spChg chg="add del mod">
          <ac:chgData name="Alex Darvill - Education Safeguarding Adviser" userId="624883b4-1e9b-4e2d-9c7d-7cb1dff1ea78" providerId="ADAL" clId="{7A751C03-200F-4B8F-9F1A-E9808B0A27CB}" dt="2025-12-01T16:56:09.643" v="426" actId="962"/>
          <ac:spMkLst>
            <pc:docMk/>
            <pc:sldMk cId="1039642568" sldId="2147376229"/>
            <ac:spMk id="14" creationId="{A349DE42-CCD9-6BE0-D8EA-FDB5F80648C2}"/>
          </ac:spMkLst>
        </pc:spChg>
        <pc:spChg chg="mod">
          <ac:chgData name="Alex Darvill - Education Safeguarding Adviser" userId="624883b4-1e9b-4e2d-9c7d-7cb1dff1ea78" providerId="ADAL" clId="{7A751C03-200F-4B8F-9F1A-E9808B0A27CB}" dt="2025-12-01T16:56:06.671" v="424" actId="962"/>
          <ac:spMkLst>
            <pc:docMk/>
            <pc:sldMk cId="1039642568" sldId="2147376229"/>
            <ac:spMk id="19" creationId="{1167777F-77CF-1D33-0DF9-8B00337066B2}"/>
          </ac:spMkLst>
        </pc:spChg>
      </pc:sldChg>
      <pc:sldChg chg="modSp">
        <pc:chgData name="Alex Darvill - Education Safeguarding Adviser" userId="624883b4-1e9b-4e2d-9c7d-7cb1dff1ea78" providerId="ADAL" clId="{7A751C03-200F-4B8F-9F1A-E9808B0A27CB}" dt="2025-12-01T16:53:13.639" v="356" actId="962"/>
        <pc:sldMkLst>
          <pc:docMk/>
          <pc:sldMk cId="0" sldId="2147376234"/>
        </pc:sldMkLst>
        <pc:graphicFrameChg chg="mod">
          <ac:chgData name="Alex Darvill - Education Safeguarding Adviser" userId="624883b4-1e9b-4e2d-9c7d-7cb1dff1ea78" providerId="ADAL" clId="{7A751C03-200F-4B8F-9F1A-E9808B0A27CB}" dt="2025-12-01T16:53:13.639" v="356" actId="962"/>
          <ac:graphicFrameMkLst>
            <pc:docMk/>
            <pc:sldMk cId="0" sldId="2147376234"/>
            <ac:graphicFrameMk id="12310" creationId="{B89C7B62-C246-7177-19C2-668573BD32CC}"/>
          </ac:graphicFrameMkLst>
        </pc:graphicFrameChg>
      </pc:sldChg>
      <pc:sldChg chg="addSp modSp mod">
        <pc:chgData name="Alex Darvill - Education Safeguarding Adviser" userId="624883b4-1e9b-4e2d-9c7d-7cb1dff1ea78" providerId="ADAL" clId="{7A751C03-200F-4B8F-9F1A-E9808B0A27CB}" dt="2025-12-01T16:55:34.365" v="416" actId="20577"/>
        <pc:sldMkLst>
          <pc:docMk/>
          <pc:sldMk cId="3850918483" sldId="2147479088"/>
        </pc:sldMkLst>
        <pc:spChg chg="add mod">
          <ac:chgData name="Alex Darvill - Education Safeguarding Adviser" userId="624883b4-1e9b-4e2d-9c7d-7cb1dff1ea78" providerId="ADAL" clId="{7A751C03-200F-4B8F-9F1A-E9808B0A27CB}" dt="2025-12-01T16:55:34.365" v="416" actId="20577"/>
          <ac:spMkLst>
            <pc:docMk/>
            <pc:sldMk cId="3850918483" sldId="2147479088"/>
            <ac:spMk id="2" creationId="{0B74F3F2-8196-7357-4AED-7B918BED7A2D}"/>
          </ac:spMkLst>
        </pc:spChg>
        <pc:picChg chg="mod">
          <ac:chgData name="Alex Darvill - Education Safeguarding Adviser" userId="624883b4-1e9b-4e2d-9c7d-7cb1dff1ea78" providerId="ADAL" clId="{7A751C03-200F-4B8F-9F1A-E9808B0A27CB}" dt="2025-12-01T16:54:42.112" v="384" actId="1076"/>
          <ac:picMkLst>
            <pc:docMk/>
            <pc:sldMk cId="3850918483" sldId="2147479088"/>
            <ac:picMk id="5" creationId="{E6E2F3E5-29B7-3A2C-8D1E-F061083FC2B4}"/>
          </ac:picMkLst>
        </pc:picChg>
      </pc:sldChg>
      <pc:sldChg chg="addSp delSp modSp mod">
        <pc:chgData name="Alex Darvill - Education Safeguarding Adviser" userId="624883b4-1e9b-4e2d-9c7d-7cb1dff1ea78" providerId="ADAL" clId="{7A751C03-200F-4B8F-9F1A-E9808B0A27CB}" dt="2025-12-01T16:54:19.012" v="374" actId="1076"/>
        <pc:sldMkLst>
          <pc:docMk/>
          <pc:sldMk cId="2563674644" sldId="2147479089"/>
        </pc:sldMkLst>
        <pc:spChg chg="add del mod">
          <ac:chgData name="Alex Darvill - Education Safeguarding Adviser" userId="624883b4-1e9b-4e2d-9c7d-7cb1dff1ea78" providerId="ADAL" clId="{7A751C03-200F-4B8F-9F1A-E9808B0A27CB}" dt="2025-12-01T16:53:43.846" v="364" actId="478"/>
          <ac:spMkLst>
            <pc:docMk/>
            <pc:sldMk cId="2563674644" sldId="2147479089"/>
            <ac:spMk id="2" creationId="{7289BC25-BB2C-E1D3-DC2E-D5DCFE278611}"/>
          </ac:spMkLst>
        </pc:spChg>
        <pc:spChg chg="add mod">
          <ac:chgData name="Alex Darvill - Education Safeguarding Adviser" userId="624883b4-1e9b-4e2d-9c7d-7cb1dff1ea78" providerId="ADAL" clId="{7A751C03-200F-4B8F-9F1A-E9808B0A27CB}" dt="2025-12-01T16:54:19.012" v="374" actId="1076"/>
          <ac:spMkLst>
            <pc:docMk/>
            <pc:sldMk cId="2563674644" sldId="2147479089"/>
            <ac:spMk id="3" creationId="{720997A6-E66C-10F2-7BD0-2663BDB97B5A}"/>
          </ac:spMkLst>
        </pc:spChg>
        <pc:picChg chg="mod">
          <ac:chgData name="Alex Darvill - Education Safeguarding Adviser" userId="624883b4-1e9b-4e2d-9c7d-7cb1dff1ea78" providerId="ADAL" clId="{7A751C03-200F-4B8F-9F1A-E9808B0A27CB}" dt="2025-12-01T16:45:24.772" v="183" actId="962"/>
          <ac:picMkLst>
            <pc:docMk/>
            <pc:sldMk cId="2563674644" sldId="2147479089"/>
            <ac:picMk id="7" creationId="{4D9D1D83-C106-2B33-24B6-2FC8D513B780}"/>
          </ac:picMkLst>
        </pc:picChg>
      </pc:sldChg>
      <pc:sldChg chg="modSp mod">
        <pc:chgData name="Alex Darvill - Education Safeguarding Adviser" userId="624883b4-1e9b-4e2d-9c7d-7cb1dff1ea78" providerId="ADAL" clId="{7A751C03-200F-4B8F-9F1A-E9808B0A27CB}" dt="2025-12-01T16:54:46.532" v="385" actId="33553"/>
        <pc:sldMkLst>
          <pc:docMk/>
          <pc:sldMk cId="2860831772" sldId="2147479093"/>
        </pc:sldMkLst>
        <pc:spChg chg="mod">
          <ac:chgData name="Alex Darvill - Education Safeguarding Adviser" userId="624883b4-1e9b-4e2d-9c7d-7cb1dff1ea78" providerId="ADAL" clId="{7A751C03-200F-4B8F-9F1A-E9808B0A27CB}" dt="2025-12-01T16:54:46.532" v="385" actId="33553"/>
          <ac:spMkLst>
            <pc:docMk/>
            <pc:sldMk cId="2860831772" sldId="2147479093"/>
            <ac:spMk id="2" creationId="{C1B4D523-99E3-99B0-5C9D-11CAAF389B8E}"/>
          </ac:spMkLst>
        </pc:spChg>
      </pc:sldChg>
      <pc:sldChg chg="addSp delSp modSp mod">
        <pc:chgData name="Alex Darvill - Education Safeguarding Adviser" userId="624883b4-1e9b-4e2d-9c7d-7cb1dff1ea78" providerId="ADAL" clId="{7A751C03-200F-4B8F-9F1A-E9808B0A27CB}" dt="2025-12-02T08:17:25.888" v="523" actId="962"/>
        <pc:sldMkLst>
          <pc:docMk/>
          <pc:sldMk cId="1812527379" sldId="2147479097"/>
        </pc:sldMkLst>
        <pc:spChg chg="del">
          <ac:chgData name="Alex Darvill - Education Safeguarding Adviser" userId="624883b4-1e9b-4e2d-9c7d-7cb1dff1ea78" providerId="ADAL" clId="{7A751C03-200F-4B8F-9F1A-E9808B0A27CB}" dt="2025-12-01T16:40:19.942" v="89" actId="478"/>
          <ac:spMkLst>
            <pc:docMk/>
            <pc:sldMk cId="1812527379" sldId="2147479097"/>
            <ac:spMk id="2" creationId="{4460D502-A39E-0B97-AB39-6460567CA9B5}"/>
          </ac:spMkLst>
        </pc:spChg>
        <pc:spChg chg="del">
          <ac:chgData name="Alex Darvill - Education Safeguarding Adviser" userId="624883b4-1e9b-4e2d-9c7d-7cb1dff1ea78" providerId="ADAL" clId="{7A751C03-200F-4B8F-9F1A-E9808B0A27CB}" dt="2025-12-01T16:40:12.467" v="87" actId="478"/>
          <ac:spMkLst>
            <pc:docMk/>
            <pc:sldMk cId="1812527379" sldId="2147479097"/>
            <ac:spMk id="3" creationId="{87D2A886-B769-344B-5D73-B0C5DA243570}"/>
          </ac:spMkLst>
        </pc:spChg>
        <pc:spChg chg="mod">
          <ac:chgData name="Alex Darvill - Education Safeguarding Adviser" userId="624883b4-1e9b-4e2d-9c7d-7cb1dff1ea78" providerId="ADAL" clId="{7A751C03-200F-4B8F-9F1A-E9808B0A27CB}" dt="2025-12-02T08:17:25.039" v="521" actId="962"/>
          <ac:spMkLst>
            <pc:docMk/>
            <pc:sldMk cId="1812527379" sldId="2147479097"/>
            <ac:spMk id="4" creationId="{D77E3B35-09D1-6F5F-FD6F-A2A911F7A4EC}"/>
          </ac:spMkLst>
        </pc:spChg>
        <pc:spChg chg="mod">
          <ac:chgData name="Alex Darvill - Education Safeguarding Adviser" userId="624883b4-1e9b-4e2d-9c7d-7cb1dff1ea78" providerId="ADAL" clId="{7A751C03-200F-4B8F-9F1A-E9808B0A27CB}" dt="2025-12-02T08:17:25.888" v="523" actId="962"/>
          <ac:spMkLst>
            <pc:docMk/>
            <pc:sldMk cId="1812527379" sldId="2147479097"/>
            <ac:spMk id="7" creationId="{F4F38541-81D3-1C22-685F-1CE7D2839FFA}"/>
          </ac:spMkLst>
        </pc:spChg>
        <pc:spChg chg="add del mod">
          <ac:chgData name="Alex Darvill - Education Safeguarding Adviser" userId="624883b4-1e9b-4e2d-9c7d-7cb1dff1ea78" providerId="ADAL" clId="{7A751C03-200F-4B8F-9F1A-E9808B0A27CB}" dt="2025-12-01T16:40:16.372" v="88" actId="478"/>
          <ac:spMkLst>
            <pc:docMk/>
            <pc:sldMk cId="1812527379" sldId="2147479097"/>
            <ac:spMk id="8" creationId="{293D9714-22BF-24C3-F6D1-1688F762A620}"/>
          </ac:spMkLst>
        </pc:spChg>
        <pc:picChg chg="mod">
          <ac:chgData name="Alex Darvill - Education Safeguarding Adviser" userId="624883b4-1e9b-4e2d-9c7d-7cb1dff1ea78" providerId="ADAL" clId="{7A751C03-200F-4B8F-9F1A-E9808B0A27CB}" dt="2025-12-02T08:17:25.448" v="522" actId="962"/>
          <ac:picMkLst>
            <pc:docMk/>
            <pc:sldMk cId="1812527379" sldId="2147479097"/>
            <ac:picMk id="6" creationId="{8FFB862D-51DC-C0F4-D966-F8F0226822BC}"/>
          </ac:picMkLst>
        </pc:picChg>
      </pc:sldChg>
      <pc:sldChg chg="modSp mod">
        <pc:chgData name="Alex Darvill - Education Safeguarding Adviser" userId="624883b4-1e9b-4e2d-9c7d-7cb1dff1ea78" providerId="ADAL" clId="{7A751C03-200F-4B8F-9F1A-E9808B0A27CB}" dt="2025-12-02T08:17:17.593" v="518" actId="962"/>
        <pc:sldMkLst>
          <pc:docMk/>
          <pc:sldMk cId="2047277314" sldId="2147479107"/>
        </pc:sldMkLst>
        <pc:spChg chg="mod">
          <ac:chgData name="Alex Darvill - Education Safeguarding Adviser" userId="624883b4-1e9b-4e2d-9c7d-7cb1dff1ea78" providerId="ADAL" clId="{7A751C03-200F-4B8F-9F1A-E9808B0A27CB}" dt="2025-12-02T08:17:17.593" v="518" actId="962"/>
          <ac:spMkLst>
            <pc:docMk/>
            <pc:sldMk cId="2047277314" sldId="2147479107"/>
            <ac:spMk id="4" creationId="{F83510E0-0B09-400A-1122-D12B96E4C993}"/>
          </ac:spMkLst>
        </pc:spChg>
        <pc:picChg chg="mod">
          <ac:chgData name="Alex Darvill - Education Safeguarding Adviser" userId="624883b4-1e9b-4e2d-9c7d-7cb1dff1ea78" providerId="ADAL" clId="{7A751C03-200F-4B8F-9F1A-E9808B0A27CB}" dt="2025-12-02T08:17:17.138" v="517" actId="962"/>
          <ac:picMkLst>
            <pc:docMk/>
            <pc:sldMk cId="2047277314" sldId="2147479107"/>
            <ac:picMk id="3" creationId="{6A0BB459-B878-D895-09C1-A7C3A8C73939}"/>
          </ac:picMkLst>
        </pc:picChg>
      </pc:sldChg>
      <pc:sldChg chg="modSp mod">
        <pc:chgData name="Alex Darvill - Education Safeguarding Adviser" userId="624883b4-1e9b-4e2d-9c7d-7cb1dff1ea78" providerId="ADAL" clId="{7A751C03-200F-4B8F-9F1A-E9808B0A27CB}" dt="2025-12-02T08:17:21.476" v="520" actId="962"/>
        <pc:sldMkLst>
          <pc:docMk/>
          <pc:sldMk cId="4207309987" sldId="2147479112"/>
        </pc:sldMkLst>
        <pc:spChg chg="mod">
          <ac:chgData name="Alex Darvill - Education Safeguarding Adviser" userId="624883b4-1e9b-4e2d-9c7d-7cb1dff1ea78" providerId="ADAL" clId="{7A751C03-200F-4B8F-9F1A-E9808B0A27CB}" dt="2025-12-02T08:17:20.847" v="519" actId="962"/>
          <ac:spMkLst>
            <pc:docMk/>
            <pc:sldMk cId="4207309987" sldId="2147479112"/>
            <ac:spMk id="3" creationId="{87D2A886-B769-344B-5D73-B0C5DA243570}"/>
          </ac:spMkLst>
        </pc:spChg>
        <pc:spChg chg="mod">
          <ac:chgData name="Alex Darvill - Education Safeguarding Adviser" userId="624883b4-1e9b-4e2d-9c7d-7cb1dff1ea78" providerId="ADAL" clId="{7A751C03-200F-4B8F-9F1A-E9808B0A27CB}" dt="2025-12-02T08:17:21.476" v="520" actId="962"/>
          <ac:spMkLst>
            <pc:docMk/>
            <pc:sldMk cId="4207309987" sldId="2147479112"/>
            <ac:spMk id="4" creationId="{D77E3B35-09D1-6F5F-FD6F-A2A911F7A4EC}"/>
          </ac:spMkLst>
        </pc:spChg>
      </pc:sldChg>
      <pc:sldChg chg="addSp delSp modSp mod">
        <pc:chgData name="Alex Darvill - Education Safeguarding Adviser" userId="624883b4-1e9b-4e2d-9c7d-7cb1dff1ea78" providerId="ADAL" clId="{7A751C03-200F-4B8F-9F1A-E9808B0A27CB}" dt="2025-12-01T16:50:43.729" v="255" actId="33553"/>
        <pc:sldMkLst>
          <pc:docMk/>
          <pc:sldMk cId="3333332908" sldId="2147479124"/>
        </pc:sldMkLst>
        <pc:spChg chg="del">
          <ac:chgData name="Alex Darvill - Education Safeguarding Adviser" userId="624883b4-1e9b-4e2d-9c7d-7cb1dff1ea78" providerId="ADAL" clId="{7A751C03-200F-4B8F-9F1A-E9808B0A27CB}" dt="2025-12-01T16:38:56.015" v="72" actId="478"/>
          <ac:spMkLst>
            <pc:docMk/>
            <pc:sldMk cId="3333332908" sldId="2147479124"/>
            <ac:spMk id="2" creationId="{033BC9FA-6238-F7B1-1E38-81E94EF667A6}"/>
          </ac:spMkLst>
        </pc:spChg>
        <pc:spChg chg="mod">
          <ac:chgData name="Alex Darvill - Education Safeguarding Adviser" userId="624883b4-1e9b-4e2d-9c7d-7cb1dff1ea78" providerId="ADAL" clId="{7A751C03-200F-4B8F-9F1A-E9808B0A27CB}" dt="2025-12-01T16:50:43.729" v="255" actId="33553"/>
          <ac:spMkLst>
            <pc:docMk/>
            <pc:sldMk cId="3333332908" sldId="2147479124"/>
            <ac:spMk id="3" creationId="{E307B65D-ED7C-276D-D08D-C4C5028A52AE}"/>
          </ac:spMkLst>
        </pc:spChg>
        <pc:spChg chg="add del mod">
          <ac:chgData name="Alex Darvill - Education Safeguarding Adviser" userId="624883b4-1e9b-4e2d-9c7d-7cb1dff1ea78" providerId="ADAL" clId="{7A751C03-200F-4B8F-9F1A-E9808B0A27CB}" dt="2025-12-01T16:38:57.870" v="73" actId="478"/>
          <ac:spMkLst>
            <pc:docMk/>
            <pc:sldMk cId="3333332908" sldId="2147479124"/>
            <ac:spMk id="5" creationId="{1F36634C-7F13-6968-27E9-04A2E2C6C116}"/>
          </ac:spMkLst>
        </pc:spChg>
      </pc:sldChg>
      <pc:sldChg chg="modSp mod ord">
        <pc:chgData name="Alex Darvill - Education Safeguarding Adviser" userId="624883b4-1e9b-4e2d-9c7d-7cb1dff1ea78" providerId="ADAL" clId="{7A751C03-200F-4B8F-9F1A-E9808B0A27CB}" dt="2025-12-01T16:45:03.400" v="181" actId="962"/>
        <pc:sldMkLst>
          <pc:docMk/>
          <pc:sldMk cId="3936410003" sldId="2147479145"/>
        </pc:sldMkLst>
        <pc:picChg chg="mod">
          <ac:chgData name="Alex Darvill - Education Safeguarding Adviser" userId="624883b4-1e9b-4e2d-9c7d-7cb1dff1ea78" providerId="ADAL" clId="{7A751C03-200F-4B8F-9F1A-E9808B0A27CB}" dt="2025-12-01T16:45:03.400" v="181" actId="962"/>
          <ac:picMkLst>
            <pc:docMk/>
            <pc:sldMk cId="3936410003" sldId="2147479145"/>
            <ac:picMk id="6" creationId="{4F65EF96-89C6-5CCF-EC7D-56D9285B3CF2}"/>
          </ac:picMkLst>
        </pc:picChg>
      </pc:sldChg>
      <pc:sldChg chg="modSp mod">
        <pc:chgData name="Alex Darvill - Education Safeguarding Adviser" userId="624883b4-1e9b-4e2d-9c7d-7cb1dff1ea78" providerId="ADAL" clId="{7A751C03-200F-4B8F-9F1A-E9808B0A27CB}" dt="2025-12-01T16:55:29.364" v="415" actId="20577"/>
        <pc:sldMkLst>
          <pc:docMk/>
          <pc:sldMk cId="314364720" sldId="2147479152"/>
        </pc:sldMkLst>
        <pc:spChg chg="mod">
          <ac:chgData name="Alex Darvill - Education Safeguarding Adviser" userId="624883b4-1e9b-4e2d-9c7d-7cb1dff1ea78" providerId="ADAL" clId="{7A751C03-200F-4B8F-9F1A-E9808B0A27CB}" dt="2025-12-01T16:55:29.364" v="415" actId="20577"/>
          <ac:spMkLst>
            <pc:docMk/>
            <pc:sldMk cId="314364720" sldId="2147479152"/>
            <ac:spMk id="4" creationId="{16ADEB23-5F64-449B-EF05-95DD1CB6BCE9}"/>
          </ac:spMkLst>
        </pc:spChg>
      </pc:sldChg>
      <pc:sldChg chg="modSp mod ord">
        <pc:chgData name="Alex Darvill - Education Safeguarding Adviser" userId="624883b4-1e9b-4e2d-9c7d-7cb1dff1ea78" providerId="ADAL" clId="{7A751C03-200F-4B8F-9F1A-E9808B0A27CB}" dt="2025-11-26T16:48:45.374" v="69" actId="20577"/>
        <pc:sldMkLst>
          <pc:docMk/>
          <pc:sldMk cId="1044353835" sldId="2147479154"/>
        </pc:sldMkLst>
        <pc:spChg chg="mod">
          <ac:chgData name="Alex Darvill - Education Safeguarding Adviser" userId="624883b4-1e9b-4e2d-9c7d-7cb1dff1ea78" providerId="ADAL" clId="{7A751C03-200F-4B8F-9F1A-E9808B0A27CB}" dt="2025-11-26T16:48:45.374" v="69" actId="20577"/>
          <ac:spMkLst>
            <pc:docMk/>
            <pc:sldMk cId="1044353835" sldId="2147479154"/>
            <ac:spMk id="5" creationId="{72E54E76-06A3-C3C1-6F7D-2663B584456D}"/>
          </ac:spMkLst>
        </pc:spChg>
      </pc:sldChg>
      <pc:sldChg chg="addSp delSp modSp mod">
        <pc:chgData name="Alex Darvill - Education Safeguarding Adviser" userId="624883b4-1e9b-4e2d-9c7d-7cb1dff1ea78" providerId="ADAL" clId="{7A751C03-200F-4B8F-9F1A-E9808B0A27CB}" dt="2025-12-01T16:51:13.550" v="284" actId="33553"/>
        <pc:sldMkLst>
          <pc:docMk/>
          <pc:sldMk cId="2180240614" sldId="2147479164"/>
        </pc:sldMkLst>
        <pc:spChg chg="add del mod">
          <ac:chgData name="Alex Darvill - Education Safeguarding Adviser" userId="624883b4-1e9b-4e2d-9c7d-7cb1dff1ea78" providerId="ADAL" clId="{7A751C03-200F-4B8F-9F1A-E9808B0A27CB}" dt="2025-12-01T16:42:57.188" v="158" actId="207"/>
          <ac:spMkLst>
            <pc:docMk/>
            <pc:sldMk cId="2180240614" sldId="2147479164"/>
            <ac:spMk id="2" creationId="{24FD2DCE-1540-2B67-1D5D-3DA545363301}"/>
          </ac:spMkLst>
        </pc:spChg>
        <pc:spChg chg="mod">
          <ac:chgData name="Alex Darvill - Education Safeguarding Adviser" userId="624883b4-1e9b-4e2d-9c7d-7cb1dff1ea78" providerId="ADAL" clId="{7A751C03-200F-4B8F-9F1A-E9808B0A27CB}" dt="2025-12-01T16:51:13.550" v="284" actId="33553"/>
          <ac:spMkLst>
            <pc:docMk/>
            <pc:sldMk cId="2180240614" sldId="2147479164"/>
            <ac:spMk id="3" creationId="{8CE97675-CB51-F06D-8B83-13F0B6C5A05F}"/>
          </ac:spMkLst>
        </pc:spChg>
        <pc:spChg chg="del">
          <ac:chgData name="Alex Darvill - Education Safeguarding Adviser" userId="624883b4-1e9b-4e2d-9c7d-7cb1dff1ea78" providerId="ADAL" clId="{7A751C03-200F-4B8F-9F1A-E9808B0A27CB}" dt="2025-12-01T16:39:44.520" v="80" actId="478"/>
          <ac:spMkLst>
            <pc:docMk/>
            <pc:sldMk cId="2180240614" sldId="2147479164"/>
            <ac:spMk id="12" creationId="{052194B2-A014-AD4E-4235-922398C00D67}"/>
          </ac:spMkLst>
        </pc:spChg>
        <pc:spChg chg="del">
          <ac:chgData name="Alex Darvill - Education Safeguarding Adviser" userId="624883b4-1e9b-4e2d-9c7d-7cb1dff1ea78" providerId="ADAL" clId="{7A751C03-200F-4B8F-9F1A-E9808B0A27CB}" dt="2025-12-01T16:39:38.836" v="79" actId="478"/>
          <ac:spMkLst>
            <pc:docMk/>
            <pc:sldMk cId="2180240614" sldId="2147479164"/>
            <ac:spMk id="13" creationId="{D7AE2943-202B-796C-E91A-9DEA23C8E404}"/>
          </ac:spMkLst>
        </pc:spChg>
      </pc:sldChg>
      <pc:sldChg chg="modSp mod">
        <pc:chgData name="Alex Darvill - Education Safeguarding Adviser" userId="624883b4-1e9b-4e2d-9c7d-7cb1dff1ea78" providerId="ADAL" clId="{7A751C03-200F-4B8F-9F1A-E9808B0A27CB}" dt="2025-12-01T16:51:10.610" v="283" actId="33553"/>
        <pc:sldMkLst>
          <pc:docMk/>
          <pc:sldMk cId="2806045788" sldId="2147479165"/>
        </pc:sldMkLst>
        <pc:spChg chg="mod">
          <ac:chgData name="Alex Darvill - Education Safeguarding Adviser" userId="624883b4-1e9b-4e2d-9c7d-7cb1dff1ea78" providerId="ADAL" clId="{7A751C03-200F-4B8F-9F1A-E9808B0A27CB}" dt="2025-12-01T16:51:10.610" v="283" actId="33553"/>
          <ac:spMkLst>
            <pc:docMk/>
            <pc:sldMk cId="2806045788" sldId="2147479165"/>
            <ac:spMk id="9" creationId="{2082B8F8-1191-573F-B519-BD2E2D2694BC}"/>
          </ac:spMkLst>
        </pc:spChg>
      </pc:sldChg>
      <pc:sldChg chg="modSp mod">
        <pc:chgData name="Alex Darvill - Education Safeguarding Adviser" userId="624883b4-1e9b-4e2d-9c7d-7cb1dff1ea78" providerId="ADAL" clId="{7A751C03-200F-4B8F-9F1A-E9808B0A27CB}" dt="2025-12-01T16:46:04.906" v="188" actId="962"/>
        <pc:sldMkLst>
          <pc:docMk/>
          <pc:sldMk cId="3898567684" sldId="2147479170"/>
        </pc:sldMkLst>
        <pc:picChg chg="mod">
          <ac:chgData name="Alex Darvill - Education Safeguarding Adviser" userId="624883b4-1e9b-4e2d-9c7d-7cb1dff1ea78" providerId="ADAL" clId="{7A751C03-200F-4B8F-9F1A-E9808B0A27CB}" dt="2025-12-01T16:45:52.838" v="186" actId="962"/>
          <ac:picMkLst>
            <pc:docMk/>
            <pc:sldMk cId="3898567684" sldId="2147479170"/>
            <ac:picMk id="5" creationId="{B7B79726-B910-37C8-336D-C3CA044D6F32}"/>
          </ac:picMkLst>
        </pc:picChg>
        <pc:picChg chg="mod">
          <ac:chgData name="Alex Darvill - Education Safeguarding Adviser" userId="624883b4-1e9b-4e2d-9c7d-7cb1dff1ea78" providerId="ADAL" clId="{7A751C03-200F-4B8F-9F1A-E9808B0A27CB}" dt="2025-12-01T16:46:04.906" v="188" actId="962"/>
          <ac:picMkLst>
            <pc:docMk/>
            <pc:sldMk cId="3898567684" sldId="2147479170"/>
            <ac:picMk id="6" creationId="{4EAFAE1B-F925-5F75-7523-8E98C927B0BF}"/>
          </ac:picMkLst>
        </pc:picChg>
      </pc:sldChg>
      <pc:sldChg chg="modSp mod">
        <pc:chgData name="Alex Darvill - Education Safeguarding Adviser" userId="624883b4-1e9b-4e2d-9c7d-7cb1dff1ea78" providerId="ADAL" clId="{7A751C03-200F-4B8F-9F1A-E9808B0A27CB}" dt="2025-12-01T16:44:59.724" v="180" actId="962"/>
        <pc:sldMkLst>
          <pc:docMk/>
          <pc:sldMk cId="2147454907" sldId="2147479172"/>
        </pc:sldMkLst>
        <pc:picChg chg="mod">
          <ac:chgData name="Alex Darvill - Education Safeguarding Adviser" userId="624883b4-1e9b-4e2d-9c7d-7cb1dff1ea78" providerId="ADAL" clId="{7A751C03-200F-4B8F-9F1A-E9808B0A27CB}" dt="2025-12-01T16:44:59.724" v="180" actId="962"/>
          <ac:picMkLst>
            <pc:docMk/>
            <pc:sldMk cId="2147454907" sldId="2147479172"/>
            <ac:picMk id="6" creationId="{A6E11533-B009-DFF1-22AE-2FAE5E4A6FE1}"/>
          </ac:picMkLst>
        </pc:picChg>
      </pc:sldChg>
      <pc:sldChg chg="addSp delSp modSp mod">
        <pc:chgData name="Alex Darvill - Education Safeguarding Adviser" userId="624883b4-1e9b-4e2d-9c7d-7cb1dff1ea78" providerId="ADAL" clId="{7A751C03-200F-4B8F-9F1A-E9808B0A27CB}" dt="2025-12-01T16:50:41.561" v="254" actId="33553"/>
        <pc:sldMkLst>
          <pc:docMk/>
          <pc:sldMk cId="3409851488" sldId="2147479175"/>
        </pc:sldMkLst>
        <pc:spChg chg="mod">
          <ac:chgData name="Alex Darvill - Education Safeguarding Adviser" userId="624883b4-1e9b-4e2d-9c7d-7cb1dff1ea78" providerId="ADAL" clId="{7A751C03-200F-4B8F-9F1A-E9808B0A27CB}" dt="2025-12-01T16:50:41.561" v="254" actId="33553"/>
          <ac:spMkLst>
            <pc:docMk/>
            <pc:sldMk cId="3409851488" sldId="2147479175"/>
            <ac:spMk id="9" creationId="{790DBE90-883B-FCC4-DC5E-20CA8659A568}"/>
          </ac:spMkLst>
        </pc:spChg>
        <pc:picChg chg="add del mod">
          <ac:chgData name="Alex Darvill - Education Safeguarding Adviser" userId="624883b4-1e9b-4e2d-9c7d-7cb1dff1ea78" providerId="ADAL" clId="{7A751C03-200F-4B8F-9F1A-E9808B0A27CB}" dt="2025-12-01T16:38:26.059" v="70" actId="478"/>
          <ac:picMkLst>
            <pc:docMk/>
            <pc:sldMk cId="3409851488" sldId="2147479175"/>
            <ac:picMk id="1026" creationId="{F7685878-90F4-345C-BCDE-D26E8BBB2B13}"/>
          </ac:picMkLst>
        </pc:picChg>
      </pc:sldChg>
      <pc:sldChg chg="modSp mod">
        <pc:chgData name="Alex Darvill - Education Safeguarding Adviser" userId="624883b4-1e9b-4e2d-9c7d-7cb1dff1ea78" providerId="ADAL" clId="{7A751C03-200F-4B8F-9F1A-E9808B0A27CB}" dt="2025-12-01T16:57:41.953" v="449" actId="962"/>
        <pc:sldMkLst>
          <pc:docMk/>
          <pc:sldMk cId="2924051886" sldId="2147479176"/>
        </pc:sldMkLst>
        <pc:spChg chg="mod">
          <ac:chgData name="Alex Darvill - Education Safeguarding Adviser" userId="624883b4-1e9b-4e2d-9c7d-7cb1dff1ea78" providerId="ADAL" clId="{7A751C03-200F-4B8F-9F1A-E9808B0A27CB}" dt="2025-12-01T16:57:40.904" v="447" actId="962"/>
          <ac:spMkLst>
            <pc:docMk/>
            <pc:sldMk cId="2924051886" sldId="2147479176"/>
            <ac:spMk id="2" creationId="{044933A2-62DA-46FD-B697-DE61ED6DA380}"/>
          </ac:spMkLst>
        </pc:spChg>
        <pc:spChg chg="mod">
          <ac:chgData name="Alex Darvill - Education Safeguarding Adviser" userId="624883b4-1e9b-4e2d-9c7d-7cb1dff1ea78" providerId="ADAL" clId="{7A751C03-200F-4B8F-9F1A-E9808B0A27CB}" dt="2025-12-01T16:57:41.953" v="449" actId="962"/>
          <ac:spMkLst>
            <pc:docMk/>
            <pc:sldMk cId="2924051886" sldId="2147479176"/>
            <ac:spMk id="4" creationId="{F2C84C45-A892-7FD1-A7B7-E20F6D7546F7}"/>
          </ac:spMkLst>
        </pc:spChg>
        <pc:spChg chg="mod">
          <ac:chgData name="Alex Darvill - Education Safeguarding Adviser" userId="624883b4-1e9b-4e2d-9c7d-7cb1dff1ea78" providerId="ADAL" clId="{7A751C03-200F-4B8F-9F1A-E9808B0A27CB}" dt="2025-12-01T16:57:41.450" v="448" actId="962"/>
          <ac:spMkLst>
            <pc:docMk/>
            <pc:sldMk cId="2924051886" sldId="2147479176"/>
            <ac:spMk id="10" creationId="{F1ADC774-5A3A-82D0-68C8-7D22C1A57789}"/>
          </ac:spMkLst>
        </pc:spChg>
      </pc:sldChg>
      <pc:sldChg chg="delSp mod">
        <pc:chgData name="Alex Darvill - Education Safeguarding Adviser" userId="624883b4-1e9b-4e2d-9c7d-7cb1dff1ea78" providerId="ADAL" clId="{7A751C03-200F-4B8F-9F1A-E9808B0A27CB}" dt="2025-12-01T16:39:02.900" v="74" actId="478"/>
        <pc:sldMkLst>
          <pc:docMk/>
          <pc:sldMk cId="876133840" sldId="2147479177"/>
        </pc:sldMkLst>
        <pc:spChg chg="del">
          <ac:chgData name="Alex Darvill - Education Safeguarding Adviser" userId="624883b4-1e9b-4e2d-9c7d-7cb1dff1ea78" providerId="ADAL" clId="{7A751C03-200F-4B8F-9F1A-E9808B0A27CB}" dt="2025-12-01T16:39:02.900" v="74" actId="478"/>
          <ac:spMkLst>
            <pc:docMk/>
            <pc:sldMk cId="876133840" sldId="2147479177"/>
            <ac:spMk id="3" creationId="{93CC7CB7-F8DA-C906-3A7B-41ACE3565B38}"/>
          </ac:spMkLst>
        </pc:spChg>
      </pc:sldChg>
      <pc:sldChg chg="delSp modSp mod">
        <pc:chgData name="Alex Darvill - Education Safeguarding Adviser" userId="624883b4-1e9b-4e2d-9c7d-7cb1dff1ea78" providerId="ADAL" clId="{7A751C03-200F-4B8F-9F1A-E9808B0A27CB}" dt="2025-12-01T16:50:45.787" v="256" actId="33553"/>
        <pc:sldMkLst>
          <pc:docMk/>
          <pc:sldMk cId="1011004418" sldId="2147479178"/>
        </pc:sldMkLst>
        <pc:spChg chg="mod">
          <ac:chgData name="Alex Darvill - Education Safeguarding Adviser" userId="624883b4-1e9b-4e2d-9c7d-7cb1dff1ea78" providerId="ADAL" clId="{7A751C03-200F-4B8F-9F1A-E9808B0A27CB}" dt="2025-12-01T16:42:56.087" v="156" actId="207"/>
          <ac:spMkLst>
            <pc:docMk/>
            <pc:sldMk cId="1011004418" sldId="2147479178"/>
            <ac:spMk id="2" creationId="{D8586457-2214-43BB-8272-F0D70AFDE3E2}"/>
          </ac:spMkLst>
        </pc:spChg>
        <pc:spChg chg="mod">
          <ac:chgData name="Alex Darvill - Education Safeguarding Adviser" userId="624883b4-1e9b-4e2d-9c7d-7cb1dff1ea78" providerId="ADAL" clId="{7A751C03-200F-4B8F-9F1A-E9808B0A27CB}" dt="2025-12-01T16:50:45.787" v="256" actId="33553"/>
          <ac:spMkLst>
            <pc:docMk/>
            <pc:sldMk cId="1011004418" sldId="2147479178"/>
            <ac:spMk id="3" creationId="{12450212-D0E3-3EBD-83D5-3572EA511A8F}"/>
          </ac:spMkLst>
        </pc:spChg>
        <pc:spChg chg="del">
          <ac:chgData name="Alex Darvill - Education Safeguarding Adviser" userId="624883b4-1e9b-4e2d-9c7d-7cb1dff1ea78" providerId="ADAL" clId="{7A751C03-200F-4B8F-9F1A-E9808B0A27CB}" dt="2025-12-01T16:39:06.920" v="75" actId="478"/>
          <ac:spMkLst>
            <pc:docMk/>
            <pc:sldMk cId="1011004418" sldId="2147479178"/>
            <ac:spMk id="12" creationId="{A7C91716-3EDC-1D16-0A5D-9E6C5F693A79}"/>
          </ac:spMkLst>
        </pc:spChg>
        <pc:spChg chg="del">
          <ac:chgData name="Alex Darvill - Education Safeguarding Adviser" userId="624883b4-1e9b-4e2d-9c7d-7cb1dff1ea78" providerId="ADAL" clId="{7A751C03-200F-4B8F-9F1A-E9808B0A27CB}" dt="2025-12-01T16:39:16.236" v="76" actId="478"/>
          <ac:spMkLst>
            <pc:docMk/>
            <pc:sldMk cId="1011004418" sldId="2147479178"/>
            <ac:spMk id="13" creationId="{CEED2238-C95B-A851-7ED4-9D8FD892AF96}"/>
          </ac:spMkLst>
        </pc:spChg>
      </pc:sldChg>
      <pc:sldChg chg="addSp delSp modSp mod">
        <pc:chgData name="Alex Darvill - Education Safeguarding Adviser" userId="624883b4-1e9b-4e2d-9c7d-7cb1dff1ea78" providerId="ADAL" clId="{7A751C03-200F-4B8F-9F1A-E9808B0A27CB}" dt="2025-12-02T08:16:31.981" v="482" actId="14100"/>
        <pc:sldMkLst>
          <pc:docMk/>
          <pc:sldMk cId="3705597171" sldId="2147479179"/>
        </pc:sldMkLst>
        <pc:spChg chg="add del mod">
          <ac:chgData name="Alex Darvill - Education Safeguarding Adviser" userId="624883b4-1e9b-4e2d-9c7d-7cb1dff1ea78" providerId="ADAL" clId="{7A751C03-200F-4B8F-9F1A-E9808B0A27CB}" dt="2025-12-01T16:58:15.884" v="460" actId="478"/>
          <ac:spMkLst>
            <pc:docMk/>
            <pc:sldMk cId="3705597171" sldId="2147479179"/>
            <ac:spMk id="2" creationId="{B05AE61A-7EE4-6F42-B3B9-13C0A21581DC}"/>
          </ac:spMkLst>
        </pc:spChg>
        <pc:spChg chg="add mod">
          <ac:chgData name="Alex Darvill - Education Safeguarding Adviser" userId="624883b4-1e9b-4e2d-9c7d-7cb1dff1ea78" providerId="ADAL" clId="{7A751C03-200F-4B8F-9F1A-E9808B0A27CB}" dt="2025-12-02T08:16:31.981" v="482" actId="14100"/>
          <ac:spMkLst>
            <pc:docMk/>
            <pc:sldMk cId="3705597171" sldId="2147479179"/>
            <ac:spMk id="2" creationId="{D2ED576C-EA30-140B-DDA5-DCD2DC965308}"/>
          </ac:spMkLst>
        </pc:spChg>
        <pc:spChg chg="mod">
          <ac:chgData name="Alex Darvill - Education Safeguarding Adviser" userId="624883b4-1e9b-4e2d-9c7d-7cb1dff1ea78" providerId="ADAL" clId="{7A751C03-200F-4B8F-9F1A-E9808B0A27CB}" dt="2025-12-01T16:57:50.190" v="455" actId="962"/>
          <ac:spMkLst>
            <pc:docMk/>
            <pc:sldMk cId="3705597171" sldId="2147479179"/>
            <ac:spMk id="4" creationId="{9BC2817E-0DC6-7E10-42AA-656E4A0ED86F}"/>
          </ac:spMkLst>
        </pc:spChg>
        <pc:spChg chg="mod">
          <ac:chgData name="Alex Darvill - Education Safeguarding Adviser" userId="624883b4-1e9b-4e2d-9c7d-7cb1dff1ea78" providerId="ADAL" clId="{7A751C03-200F-4B8F-9F1A-E9808B0A27CB}" dt="2025-12-01T16:57:51.657" v="456" actId="962"/>
          <ac:spMkLst>
            <pc:docMk/>
            <pc:sldMk cId="3705597171" sldId="2147479179"/>
            <ac:spMk id="9" creationId="{40797F63-4DB3-D268-8D10-5BC4F78F301C}"/>
          </ac:spMkLst>
        </pc:spChg>
        <pc:spChg chg="add del mod">
          <ac:chgData name="Alex Darvill - Education Safeguarding Adviser" userId="624883b4-1e9b-4e2d-9c7d-7cb1dff1ea78" providerId="ADAL" clId="{7A751C03-200F-4B8F-9F1A-E9808B0A27CB}" dt="2025-12-01T16:58:18.230" v="461" actId="478"/>
          <ac:spMkLst>
            <pc:docMk/>
            <pc:sldMk cId="3705597171" sldId="2147479179"/>
            <ac:spMk id="10" creationId="{EAA3F0E7-403F-B7C2-39F3-41D8A6E7F82D}"/>
          </ac:spMkLst>
        </pc:spChg>
        <pc:spChg chg="mod">
          <ac:chgData name="Alex Darvill - Education Safeguarding Adviser" userId="624883b4-1e9b-4e2d-9c7d-7cb1dff1ea78" providerId="ADAL" clId="{7A751C03-200F-4B8F-9F1A-E9808B0A27CB}" dt="2025-12-01T16:57:52.909" v="457" actId="962"/>
          <ac:spMkLst>
            <pc:docMk/>
            <pc:sldMk cId="3705597171" sldId="2147479179"/>
            <ac:spMk id="12" creationId="{7C9BD0CC-CE63-E2CB-6F36-9CDFD6DA6F85}"/>
          </ac:spMkLst>
        </pc:spChg>
        <pc:spChg chg="mod">
          <ac:chgData name="Alex Darvill - Education Safeguarding Adviser" userId="624883b4-1e9b-4e2d-9c7d-7cb1dff1ea78" providerId="ADAL" clId="{7A751C03-200F-4B8F-9F1A-E9808B0A27CB}" dt="2025-12-01T16:57:53.881" v="458" actId="962"/>
          <ac:spMkLst>
            <pc:docMk/>
            <pc:sldMk cId="3705597171" sldId="2147479179"/>
            <ac:spMk id="14" creationId="{CDBBA84F-F77A-C2AC-41CF-DE0C8161556A}"/>
          </ac:spMkLst>
        </pc:spChg>
        <pc:grpChg chg="mod">
          <ac:chgData name="Alex Darvill - Education Safeguarding Adviser" userId="624883b4-1e9b-4e2d-9c7d-7cb1dff1ea78" providerId="ADAL" clId="{7A751C03-200F-4B8F-9F1A-E9808B0A27CB}" dt="2025-12-01T16:57:45.794" v="450" actId="962"/>
          <ac:grpSpMkLst>
            <pc:docMk/>
            <pc:sldMk cId="3705597171" sldId="2147479179"/>
            <ac:grpSpMk id="20" creationId="{D982FA5C-5A1F-815D-263A-55CBE747891E}"/>
          </ac:grpSpMkLst>
        </pc:grpChg>
        <pc:picChg chg="mod">
          <ac:chgData name="Alex Darvill - Education Safeguarding Adviser" userId="624883b4-1e9b-4e2d-9c7d-7cb1dff1ea78" providerId="ADAL" clId="{7A751C03-200F-4B8F-9F1A-E9808B0A27CB}" dt="2025-12-01T16:57:46.274" v="451" actId="962"/>
          <ac:picMkLst>
            <pc:docMk/>
            <pc:sldMk cId="3705597171" sldId="2147479179"/>
            <ac:picMk id="3" creationId="{86AFCF75-6952-2F92-47B6-74D319112B2A}"/>
          </ac:picMkLst>
        </pc:picChg>
        <pc:picChg chg="mod">
          <ac:chgData name="Alex Darvill - Education Safeguarding Adviser" userId="624883b4-1e9b-4e2d-9c7d-7cb1dff1ea78" providerId="ADAL" clId="{7A751C03-200F-4B8F-9F1A-E9808B0A27CB}" dt="2025-12-01T16:57:47.232" v="452" actId="962"/>
          <ac:picMkLst>
            <pc:docMk/>
            <pc:sldMk cId="3705597171" sldId="2147479179"/>
            <ac:picMk id="5" creationId="{3761E10F-278A-D274-9172-184AEABBA4A5}"/>
          </ac:picMkLst>
        </pc:picChg>
        <pc:picChg chg="mod">
          <ac:chgData name="Alex Darvill - Education Safeguarding Adviser" userId="624883b4-1e9b-4e2d-9c7d-7cb1dff1ea78" providerId="ADAL" clId="{7A751C03-200F-4B8F-9F1A-E9808B0A27CB}" dt="2025-12-01T16:57:48.569" v="453" actId="962"/>
          <ac:picMkLst>
            <pc:docMk/>
            <pc:sldMk cId="3705597171" sldId="2147479179"/>
            <ac:picMk id="6" creationId="{CA65DD0E-D7D7-7563-874A-5517079D386D}"/>
          </ac:picMkLst>
        </pc:picChg>
        <pc:picChg chg="mod">
          <ac:chgData name="Alex Darvill - Education Safeguarding Adviser" userId="624883b4-1e9b-4e2d-9c7d-7cb1dff1ea78" providerId="ADAL" clId="{7A751C03-200F-4B8F-9F1A-E9808B0A27CB}" dt="2025-12-01T16:57:49.167" v="454" actId="962"/>
          <ac:picMkLst>
            <pc:docMk/>
            <pc:sldMk cId="3705597171" sldId="2147479179"/>
            <ac:picMk id="8" creationId="{FFCFF731-E7DE-B297-FE17-E84B33E4D19D}"/>
          </ac:picMkLst>
        </pc:picChg>
      </pc:sldChg>
      <pc:sldChg chg="delSp modSp mod">
        <pc:chgData name="Alex Darvill - Education Safeguarding Adviser" userId="624883b4-1e9b-4e2d-9c7d-7cb1dff1ea78" providerId="ADAL" clId="{7A751C03-200F-4B8F-9F1A-E9808B0A27CB}" dt="2025-12-01T16:51:15.679" v="285" actId="33553"/>
        <pc:sldMkLst>
          <pc:docMk/>
          <pc:sldMk cId="1745932894" sldId="2147479180"/>
        </pc:sldMkLst>
        <pc:spChg chg="mod">
          <ac:chgData name="Alex Darvill - Education Safeguarding Adviser" userId="624883b4-1e9b-4e2d-9c7d-7cb1dff1ea78" providerId="ADAL" clId="{7A751C03-200F-4B8F-9F1A-E9808B0A27CB}" dt="2025-12-01T16:42:58.070" v="160" actId="207"/>
          <ac:spMkLst>
            <pc:docMk/>
            <pc:sldMk cId="1745932894" sldId="2147479180"/>
            <ac:spMk id="2" creationId="{F4696911-E927-02AA-D629-0E70687DE17F}"/>
          </ac:spMkLst>
        </pc:spChg>
        <pc:spChg chg="mod">
          <ac:chgData name="Alex Darvill - Education Safeguarding Adviser" userId="624883b4-1e9b-4e2d-9c7d-7cb1dff1ea78" providerId="ADAL" clId="{7A751C03-200F-4B8F-9F1A-E9808B0A27CB}" dt="2025-12-01T16:51:15.679" v="285" actId="33553"/>
          <ac:spMkLst>
            <pc:docMk/>
            <pc:sldMk cId="1745932894" sldId="2147479180"/>
            <ac:spMk id="3" creationId="{C8E7E047-96C2-4D9D-FF9A-53D48A527710}"/>
          </ac:spMkLst>
        </pc:spChg>
        <pc:spChg chg="del">
          <ac:chgData name="Alex Darvill - Education Safeguarding Adviser" userId="624883b4-1e9b-4e2d-9c7d-7cb1dff1ea78" providerId="ADAL" clId="{7A751C03-200F-4B8F-9F1A-E9808B0A27CB}" dt="2025-12-01T16:39:49.692" v="81" actId="478"/>
          <ac:spMkLst>
            <pc:docMk/>
            <pc:sldMk cId="1745932894" sldId="2147479180"/>
            <ac:spMk id="12" creationId="{970DBCD1-3CD8-E606-BBDD-F5C901727B3F}"/>
          </ac:spMkLst>
        </pc:spChg>
        <pc:spChg chg="del">
          <ac:chgData name="Alex Darvill - Education Safeguarding Adviser" userId="624883b4-1e9b-4e2d-9c7d-7cb1dff1ea78" providerId="ADAL" clId="{7A751C03-200F-4B8F-9F1A-E9808B0A27CB}" dt="2025-12-01T16:39:53.830" v="82" actId="478"/>
          <ac:spMkLst>
            <pc:docMk/>
            <pc:sldMk cId="1745932894" sldId="2147479180"/>
            <ac:spMk id="13" creationId="{38DF28C8-2AB2-D4EF-B5A9-E826AFEA1431}"/>
          </ac:spMkLst>
        </pc:spChg>
      </pc:sldChg>
      <pc:sldChg chg="addSp modSp mod">
        <pc:chgData name="Alex Darvill - Education Safeguarding Adviser" userId="624883b4-1e9b-4e2d-9c7d-7cb1dff1ea78" providerId="ADAL" clId="{7A751C03-200F-4B8F-9F1A-E9808B0A27CB}" dt="2025-12-01T16:51:56.312" v="318" actId="1076"/>
        <pc:sldMkLst>
          <pc:docMk/>
          <pc:sldMk cId="2757989393" sldId="2147479181"/>
        </pc:sldMkLst>
        <pc:spChg chg="add mod">
          <ac:chgData name="Alex Darvill - Education Safeguarding Adviser" userId="624883b4-1e9b-4e2d-9c7d-7cb1dff1ea78" providerId="ADAL" clId="{7A751C03-200F-4B8F-9F1A-E9808B0A27CB}" dt="2025-12-01T16:51:53.132" v="317" actId="1076"/>
          <ac:spMkLst>
            <pc:docMk/>
            <pc:sldMk cId="2757989393" sldId="2147479181"/>
            <ac:spMk id="2" creationId="{DAE6060D-3B3B-7950-303C-DC50B68B38BB}"/>
          </ac:spMkLst>
        </pc:spChg>
        <pc:picChg chg="mod">
          <ac:chgData name="Alex Darvill - Education Safeguarding Adviser" userId="624883b4-1e9b-4e2d-9c7d-7cb1dff1ea78" providerId="ADAL" clId="{7A751C03-200F-4B8F-9F1A-E9808B0A27CB}" dt="2025-12-01T16:51:56.312" v="318" actId="1076"/>
          <ac:picMkLst>
            <pc:docMk/>
            <pc:sldMk cId="2757989393" sldId="2147479181"/>
            <ac:picMk id="4" creationId="{E0B3250D-AD57-8AF9-BE49-46D09D6A582F}"/>
          </ac:picMkLst>
        </pc:picChg>
      </pc:sldChg>
      <pc:sldChg chg="addSp modSp mod">
        <pc:chgData name="Alex Darvill - Education Safeguarding Adviser" userId="624883b4-1e9b-4e2d-9c7d-7cb1dff1ea78" providerId="ADAL" clId="{7A751C03-200F-4B8F-9F1A-E9808B0A27CB}" dt="2025-12-02T08:16:40.676" v="484" actId="962"/>
        <pc:sldMkLst>
          <pc:docMk/>
          <pc:sldMk cId="1151451765" sldId="2147479182"/>
        </pc:sldMkLst>
        <pc:spChg chg="add mod">
          <ac:chgData name="Alex Darvill - Education Safeguarding Adviser" userId="624883b4-1e9b-4e2d-9c7d-7cb1dff1ea78" providerId="ADAL" clId="{7A751C03-200F-4B8F-9F1A-E9808B0A27CB}" dt="2025-12-02T08:16:40.676" v="484" actId="962"/>
          <ac:spMkLst>
            <pc:docMk/>
            <pc:sldMk cId="1151451765" sldId="2147479182"/>
            <ac:spMk id="2" creationId="{ADB2C1AA-1BF4-0548-43F6-B72B68B0BF57}"/>
          </ac:spMkLst>
        </pc:spChg>
        <pc:picChg chg="mod">
          <ac:chgData name="Alex Darvill - Education Safeguarding Adviser" userId="624883b4-1e9b-4e2d-9c7d-7cb1dff1ea78" providerId="ADAL" clId="{7A751C03-200F-4B8F-9F1A-E9808B0A27CB}" dt="2025-12-02T08:16:40.225" v="483" actId="962"/>
          <ac:picMkLst>
            <pc:docMk/>
            <pc:sldMk cId="1151451765" sldId="2147479182"/>
            <ac:picMk id="4" creationId="{A03FA306-6800-D506-2B15-444E01D647BE}"/>
          </ac:picMkLst>
        </pc:picChg>
      </pc:sldChg>
      <pc:sldChg chg="modSp">
        <pc:chgData name="Alex Darvill - Education Safeguarding Adviser" userId="624883b4-1e9b-4e2d-9c7d-7cb1dff1ea78" providerId="ADAL" clId="{7A751C03-200F-4B8F-9F1A-E9808B0A27CB}" dt="2025-12-02T08:16:46.242" v="487" actId="962"/>
        <pc:sldMkLst>
          <pc:docMk/>
          <pc:sldMk cId="4182704091" sldId="2147479183"/>
        </pc:sldMkLst>
        <pc:spChg chg="mod">
          <ac:chgData name="Alex Darvill - Education Safeguarding Adviser" userId="624883b4-1e9b-4e2d-9c7d-7cb1dff1ea78" providerId="ADAL" clId="{7A751C03-200F-4B8F-9F1A-E9808B0A27CB}" dt="2025-12-02T08:16:45.313" v="485" actId="962"/>
          <ac:spMkLst>
            <pc:docMk/>
            <pc:sldMk cId="4182704091" sldId="2147479183"/>
            <ac:spMk id="2" creationId="{070E8215-8795-81BE-19D6-574A5606072B}"/>
          </ac:spMkLst>
        </pc:spChg>
        <pc:spChg chg="mod">
          <ac:chgData name="Alex Darvill - Education Safeguarding Adviser" userId="624883b4-1e9b-4e2d-9c7d-7cb1dff1ea78" providerId="ADAL" clId="{7A751C03-200F-4B8F-9F1A-E9808B0A27CB}" dt="2025-12-02T08:16:45.817" v="486" actId="962"/>
          <ac:spMkLst>
            <pc:docMk/>
            <pc:sldMk cId="4182704091" sldId="2147479183"/>
            <ac:spMk id="3" creationId="{3D441504-36A3-4AB0-D8C1-1C5DB9F5DEC4}"/>
          </ac:spMkLst>
        </pc:spChg>
        <pc:spChg chg="mod">
          <ac:chgData name="Alex Darvill - Education Safeguarding Adviser" userId="624883b4-1e9b-4e2d-9c7d-7cb1dff1ea78" providerId="ADAL" clId="{7A751C03-200F-4B8F-9F1A-E9808B0A27CB}" dt="2025-12-02T08:16:46.242" v="487" actId="962"/>
          <ac:spMkLst>
            <pc:docMk/>
            <pc:sldMk cId="4182704091" sldId="2147479183"/>
            <ac:spMk id="4" creationId="{317CC20C-F417-D114-EF3C-13586C2212BF}"/>
          </ac:spMkLst>
        </pc:spChg>
      </pc:sldChg>
    </pc:docChg>
  </pc:docChgLst>
  <pc:docChgLst>
    <pc:chgData name="Alex Darvill - Education Safeguarding Adviser" userId="624883b4-1e9b-4e2d-9c7d-7cb1dff1ea78" providerId="ADAL" clId="{69CC19F7-36D3-438F-8014-63259550340F}"/>
    <pc:docChg chg="custSel modSld">
      <pc:chgData name="Alex Darvill - Education Safeguarding Adviser" userId="624883b4-1e9b-4e2d-9c7d-7cb1dff1ea78" providerId="ADAL" clId="{69CC19F7-36D3-438F-8014-63259550340F}" dt="2025-11-14T15:51:04.221" v="11" actId="14100"/>
      <pc:docMkLst>
        <pc:docMk/>
      </pc:docMkLst>
      <pc:sldChg chg="modSp mod">
        <pc:chgData name="Alex Darvill - Education Safeguarding Adviser" userId="624883b4-1e9b-4e2d-9c7d-7cb1dff1ea78" providerId="ADAL" clId="{69CC19F7-36D3-438F-8014-63259550340F}" dt="2025-11-14T15:50:13.003" v="4" actId="1076"/>
        <pc:sldMkLst>
          <pc:docMk/>
          <pc:sldMk cId="1011004418" sldId="2147479178"/>
        </pc:sldMkLst>
        <pc:spChg chg="mod">
          <ac:chgData name="Alex Darvill - Education Safeguarding Adviser" userId="624883b4-1e9b-4e2d-9c7d-7cb1dff1ea78" providerId="ADAL" clId="{69CC19F7-36D3-438F-8014-63259550340F}" dt="2025-11-14T15:50:13.003" v="4" actId="1076"/>
          <ac:spMkLst>
            <pc:docMk/>
            <pc:sldMk cId="1011004418" sldId="2147479178"/>
            <ac:spMk id="6" creationId="{6ED447D0-5656-A106-4744-26131FA776DD}"/>
          </ac:spMkLst>
        </pc:spChg>
      </pc:sldChg>
      <pc:sldChg chg="modSp mod">
        <pc:chgData name="Alex Darvill - Education Safeguarding Adviser" userId="624883b4-1e9b-4e2d-9c7d-7cb1dff1ea78" providerId="ADAL" clId="{69CC19F7-36D3-438F-8014-63259550340F}" dt="2025-11-14T15:51:04.221" v="11" actId="14100"/>
        <pc:sldMkLst>
          <pc:docMk/>
          <pc:sldMk cId="4182704091" sldId="2147479183"/>
        </pc:sldMkLst>
        <pc:spChg chg="mod">
          <ac:chgData name="Alex Darvill - Education Safeguarding Adviser" userId="624883b4-1e9b-4e2d-9c7d-7cb1dff1ea78" providerId="ADAL" clId="{69CC19F7-36D3-438F-8014-63259550340F}" dt="2025-11-14T15:51:04.221" v="11" actId="14100"/>
          <ac:spMkLst>
            <pc:docMk/>
            <pc:sldMk cId="4182704091" sldId="2147479183"/>
            <ac:spMk id="3" creationId="{3D441504-36A3-4AB0-D8C1-1C5DB9F5DEC4}"/>
          </ac:spMkLst>
        </pc:spChg>
        <pc:spChg chg="mod">
          <ac:chgData name="Alex Darvill - Education Safeguarding Adviser" userId="624883b4-1e9b-4e2d-9c7d-7cb1dff1ea78" providerId="ADAL" clId="{69CC19F7-36D3-438F-8014-63259550340F}" dt="2025-11-14T15:50:44.460" v="7" actId="15"/>
          <ac:spMkLst>
            <pc:docMk/>
            <pc:sldMk cId="4182704091" sldId="2147479183"/>
            <ac:spMk id="4" creationId="{317CC20C-F417-D114-EF3C-13586C2212B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8DC71-70B0-4756-BF2E-BB92AF422109}"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5333CB2D-7AA7-48C9-A4B2-627085B40705}">
      <dgm:prSet/>
      <dgm:spPr>
        <a:solidFill>
          <a:schemeClr val="accent2"/>
        </a:solidFill>
      </dgm:spPr>
      <dgm:t>
        <a:bodyPr/>
        <a:lstStyle/>
        <a:p>
          <a:r>
            <a:rPr lang="en-GB" sz="2000">
              <a:solidFill>
                <a:schemeClr val="tx1"/>
              </a:solidFill>
            </a:rPr>
            <a:t>The private foster carer becomes responsible for providing the day to day care for the child but the child’s parents/legal guardians remain  legally responsible for the child, as they hold parental responsibility.</a:t>
          </a:r>
          <a:endParaRPr lang="en-US" sz="2000">
            <a:solidFill>
              <a:schemeClr val="tx1"/>
            </a:solidFill>
          </a:endParaRPr>
        </a:p>
      </dgm:t>
    </dgm:pt>
    <dgm:pt modelId="{C1A40B85-6F7D-41B8-B5D5-FCD940E75ABB}" type="parTrans" cxnId="{558AEAF3-6FAE-4B15-8BF9-019CDB523712}">
      <dgm:prSet/>
      <dgm:spPr/>
      <dgm:t>
        <a:bodyPr/>
        <a:lstStyle/>
        <a:p>
          <a:endParaRPr lang="en-US"/>
        </a:p>
      </dgm:t>
    </dgm:pt>
    <dgm:pt modelId="{3B657DC8-5AE5-49DA-80B8-30D77070516F}" type="sibTrans" cxnId="{558AEAF3-6FAE-4B15-8BF9-019CDB523712}">
      <dgm:prSet/>
      <dgm:spPr/>
      <dgm:t>
        <a:bodyPr/>
        <a:lstStyle/>
        <a:p>
          <a:endParaRPr lang="en-US"/>
        </a:p>
      </dgm:t>
    </dgm:pt>
    <dgm:pt modelId="{7DB77CD1-C11D-4BFE-92D5-81BA226E3FD1}">
      <dgm:prSet/>
      <dgm:spPr>
        <a:solidFill>
          <a:schemeClr val="accent2"/>
        </a:solidFill>
      </dgm:spPr>
      <dgm:t>
        <a:bodyPr/>
        <a:lstStyle/>
        <a:p>
          <a:r>
            <a:rPr lang="en-GB">
              <a:solidFill>
                <a:schemeClr val="tx1"/>
              </a:solidFill>
            </a:rPr>
            <a:t>The Private Fostering Team ask parents and private foster carers to share information and agree practicalities. This includes:</a:t>
          </a:r>
        </a:p>
        <a:p>
          <a:r>
            <a:rPr lang="en-GB">
              <a:solidFill>
                <a:schemeClr val="tx1"/>
              </a:solidFill>
            </a:rPr>
            <a:t>- how long the arrangement will last</a:t>
          </a:r>
        </a:p>
        <a:p>
          <a:r>
            <a:rPr lang="en-GB">
              <a:solidFill>
                <a:schemeClr val="tx1"/>
              </a:solidFill>
            </a:rPr>
            <a:t>-who will keep in touch with the child’s school</a:t>
          </a:r>
        </a:p>
        <a:p>
          <a:r>
            <a:rPr lang="en-GB">
              <a:solidFill>
                <a:schemeClr val="tx1"/>
              </a:solidFill>
            </a:rPr>
            <a:t>- who can give consent for medical matters</a:t>
          </a:r>
        </a:p>
        <a:p>
          <a:r>
            <a:rPr lang="en-GB">
              <a:solidFill>
                <a:schemeClr val="tx1"/>
              </a:solidFill>
            </a:rPr>
            <a:t>-  how the child will be provided for financially</a:t>
          </a:r>
        </a:p>
        <a:p>
          <a:r>
            <a:rPr lang="en-GB">
              <a:solidFill>
                <a:schemeClr val="tx1"/>
              </a:solidFill>
            </a:rPr>
            <a:t>- deciding how contact with family members will happen</a:t>
          </a:r>
          <a:endParaRPr lang="en-US">
            <a:solidFill>
              <a:schemeClr val="tx1"/>
            </a:solidFill>
          </a:endParaRPr>
        </a:p>
      </dgm:t>
    </dgm:pt>
    <dgm:pt modelId="{6A2952A8-0769-41EC-985F-F63AFA0F1CEE}" type="parTrans" cxnId="{AFDCCB8B-0FFA-4C40-B933-8C07714C5401}">
      <dgm:prSet/>
      <dgm:spPr/>
      <dgm:t>
        <a:bodyPr/>
        <a:lstStyle/>
        <a:p>
          <a:endParaRPr lang="en-US"/>
        </a:p>
      </dgm:t>
    </dgm:pt>
    <dgm:pt modelId="{E9980FD3-EBE8-4E5E-9A26-590D85B2516B}" type="sibTrans" cxnId="{AFDCCB8B-0FFA-4C40-B933-8C07714C5401}">
      <dgm:prSet/>
      <dgm:spPr/>
      <dgm:t>
        <a:bodyPr/>
        <a:lstStyle/>
        <a:p>
          <a:endParaRPr lang="en-US"/>
        </a:p>
      </dgm:t>
    </dgm:pt>
    <dgm:pt modelId="{A1267917-ED1E-47AE-BEE4-6D13832E3CFD}" type="pres">
      <dgm:prSet presAssocID="{4138DC71-70B0-4756-BF2E-BB92AF422109}" presName="Name0" presStyleCnt="0">
        <dgm:presLayoutVars>
          <dgm:dir/>
          <dgm:animLvl val="lvl"/>
          <dgm:resizeHandles val="exact"/>
        </dgm:presLayoutVars>
      </dgm:prSet>
      <dgm:spPr/>
    </dgm:pt>
    <dgm:pt modelId="{877E5DDE-CBF2-4A67-950C-0B2F84A88EC8}" type="pres">
      <dgm:prSet presAssocID="{7DB77CD1-C11D-4BFE-92D5-81BA226E3FD1}" presName="boxAndChildren" presStyleCnt="0"/>
      <dgm:spPr/>
    </dgm:pt>
    <dgm:pt modelId="{684A71C6-4405-4854-8B31-A8D3FB4408F3}" type="pres">
      <dgm:prSet presAssocID="{7DB77CD1-C11D-4BFE-92D5-81BA226E3FD1}" presName="parentTextBox" presStyleLbl="node1" presStyleIdx="0" presStyleCnt="2" custScaleY="59117"/>
      <dgm:spPr/>
    </dgm:pt>
    <dgm:pt modelId="{E450A173-4196-4F1C-AEE7-8D98D2813E2B}" type="pres">
      <dgm:prSet presAssocID="{3B657DC8-5AE5-49DA-80B8-30D77070516F}" presName="sp" presStyleCnt="0"/>
      <dgm:spPr/>
    </dgm:pt>
    <dgm:pt modelId="{45BF5F01-FBA5-4CBF-B61D-145A7F938134}" type="pres">
      <dgm:prSet presAssocID="{5333CB2D-7AA7-48C9-A4B2-627085B40705}" presName="arrowAndChildren" presStyleCnt="0"/>
      <dgm:spPr/>
    </dgm:pt>
    <dgm:pt modelId="{4F94DC4B-5E85-4088-8E1E-499EFDD5CDE4}" type="pres">
      <dgm:prSet presAssocID="{5333CB2D-7AA7-48C9-A4B2-627085B40705}" presName="parentTextArrow" presStyleLbl="node1" presStyleIdx="1" presStyleCnt="2" custScaleY="25180"/>
      <dgm:spPr/>
    </dgm:pt>
  </dgm:ptLst>
  <dgm:cxnLst>
    <dgm:cxn modelId="{5C98E03E-34A1-4268-96B7-5BF7625F3D3E}" type="presOf" srcId="{4138DC71-70B0-4756-BF2E-BB92AF422109}" destId="{A1267917-ED1E-47AE-BEE4-6D13832E3CFD}" srcOrd="0" destOrd="0" presId="urn:microsoft.com/office/officeart/2005/8/layout/process4"/>
    <dgm:cxn modelId="{AFDCCB8B-0FFA-4C40-B933-8C07714C5401}" srcId="{4138DC71-70B0-4756-BF2E-BB92AF422109}" destId="{7DB77CD1-C11D-4BFE-92D5-81BA226E3FD1}" srcOrd="1" destOrd="0" parTransId="{6A2952A8-0769-41EC-985F-F63AFA0F1CEE}" sibTransId="{E9980FD3-EBE8-4E5E-9A26-590D85B2516B}"/>
    <dgm:cxn modelId="{7F2BB5C6-8D11-4DB6-BA16-37FEEFE8D291}" type="presOf" srcId="{5333CB2D-7AA7-48C9-A4B2-627085B40705}" destId="{4F94DC4B-5E85-4088-8E1E-499EFDD5CDE4}" srcOrd="0" destOrd="0" presId="urn:microsoft.com/office/officeart/2005/8/layout/process4"/>
    <dgm:cxn modelId="{C64D10E0-BA8D-40D1-B8F5-74DA040F086E}" type="presOf" srcId="{7DB77CD1-C11D-4BFE-92D5-81BA226E3FD1}" destId="{684A71C6-4405-4854-8B31-A8D3FB4408F3}" srcOrd="0" destOrd="0" presId="urn:microsoft.com/office/officeart/2005/8/layout/process4"/>
    <dgm:cxn modelId="{558AEAF3-6FAE-4B15-8BF9-019CDB523712}" srcId="{4138DC71-70B0-4756-BF2E-BB92AF422109}" destId="{5333CB2D-7AA7-48C9-A4B2-627085B40705}" srcOrd="0" destOrd="0" parTransId="{C1A40B85-6F7D-41B8-B5D5-FCD940E75ABB}" sibTransId="{3B657DC8-5AE5-49DA-80B8-30D77070516F}"/>
    <dgm:cxn modelId="{D3E99392-E9EA-40C0-9166-EB4215C1A21B}" type="presParOf" srcId="{A1267917-ED1E-47AE-BEE4-6D13832E3CFD}" destId="{877E5DDE-CBF2-4A67-950C-0B2F84A88EC8}" srcOrd="0" destOrd="0" presId="urn:microsoft.com/office/officeart/2005/8/layout/process4"/>
    <dgm:cxn modelId="{092DCAD1-0F39-41E6-9C59-5E7AE23DEEEF}" type="presParOf" srcId="{877E5DDE-CBF2-4A67-950C-0B2F84A88EC8}" destId="{684A71C6-4405-4854-8B31-A8D3FB4408F3}" srcOrd="0" destOrd="0" presId="urn:microsoft.com/office/officeart/2005/8/layout/process4"/>
    <dgm:cxn modelId="{048CC9A9-6859-4B70-A4F9-775ECAA2FCB8}" type="presParOf" srcId="{A1267917-ED1E-47AE-BEE4-6D13832E3CFD}" destId="{E450A173-4196-4F1C-AEE7-8D98D2813E2B}" srcOrd="1" destOrd="0" presId="urn:microsoft.com/office/officeart/2005/8/layout/process4"/>
    <dgm:cxn modelId="{E4240370-8CCA-440C-A5E8-74481B97DB3C}" type="presParOf" srcId="{A1267917-ED1E-47AE-BEE4-6D13832E3CFD}" destId="{45BF5F01-FBA5-4CBF-B61D-145A7F938134}" srcOrd="2" destOrd="0" presId="urn:microsoft.com/office/officeart/2005/8/layout/process4"/>
    <dgm:cxn modelId="{D8FA7927-2789-4A25-8DBA-03B19E29611C}" type="presParOf" srcId="{45BF5F01-FBA5-4CBF-B61D-145A7F938134}" destId="{4F94DC4B-5E85-4088-8E1E-499EFDD5CDE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A71C6-4405-4854-8B31-A8D3FB4408F3}">
      <dsp:nvSpPr>
        <dsp:cNvPr id="0" name=""/>
        <dsp:cNvSpPr/>
      </dsp:nvSpPr>
      <dsp:spPr>
        <a:xfrm>
          <a:off x="0" y="1958831"/>
          <a:ext cx="7776864" cy="2965061"/>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solidFill>
            </a:rPr>
            <a:t>The Private Fostering Team ask parents and private foster carers to share information and agree practicalities. This includes:</a:t>
          </a:r>
        </a:p>
        <a:p>
          <a:pPr marL="0" lvl="0" indent="0" algn="ctr" defTabSz="933450">
            <a:lnSpc>
              <a:spcPct val="90000"/>
            </a:lnSpc>
            <a:spcBef>
              <a:spcPct val="0"/>
            </a:spcBef>
            <a:spcAft>
              <a:spcPct val="35000"/>
            </a:spcAft>
            <a:buNone/>
          </a:pPr>
          <a:r>
            <a:rPr lang="en-GB" sz="2100" kern="1200">
              <a:solidFill>
                <a:schemeClr val="tx1"/>
              </a:solidFill>
            </a:rPr>
            <a:t>- how long the arrangement will last</a:t>
          </a:r>
        </a:p>
        <a:p>
          <a:pPr marL="0" lvl="0" indent="0" algn="ctr" defTabSz="933450">
            <a:lnSpc>
              <a:spcPct val="90000"/>
            </a:lnSpc>
            <a:spcBef>
              <a:spcPct val="0"/>
            </a:spcBef>
            <a:spcAft>
              <a:spcPct val="35000"/>
            </a:spcAft>
            <a:buNone/>
          </a:pPr>
          <a:r>
            <a:rPr lang="en-GB" sz="2100" kern="1200">
              <a:solidFill>
                <a:schemeClr val="tx1"/>
              </a:solidFill>
            </a:rPr>
            <a:t>-who will keep in touch with the child’s school</a:t>
          </a:r>
        </a:p>
        <a:p>
          <a:pPr marL="0" lvl="0" indent="0" algn="ctr" defTabSz="933450">
            <a:lnSpc>
              <a:spcPct val="90000"/>
            </a:lnSpc>
            <a:spcBef>
              <a:spcPct val="0"/>
            </a:spcBef>
            <a:spcAft>
              <a:spcPct val="35000"/>
            </a:spcAft>
            <a:buNone/>
          </a:pPr>
          <a:r>
            <a:rPr lang="en-GB" sz="2100" kern="1200">
              <a:solidFill>
                <a:schemeClr val="tx1"/>
              </a:solidFill>
            </a:rPr>
            <a:t>- who can give consent for medical matters</a:t>
          </a:r>
        </a:p>
        <a:p>
          <a:pPr marL="0" lvl="0" indent="0" algn="ctr" defTabSz="933450">
            <a:lnSpc>
              <a:spcPct val="90000"/>
            </a:lnSpc>
            <a:spcBef>
              <a:spcPct val="0"/>
            </a:spcBef>
            <a:spcAft>
              <a:spcPct val="35000"/>
            </a:spcAft>
            <a:buNone/>
          </a:pPr>
          <a:r>
            <a:rPr lang="en-GB" sz="2100" kern="1200">
              <a:solidFill>
                <a:schemeClr val="tx1"/>
              </a:solidFill>
            </a:rPr>
            <a:t>-  how the child will be provided for financially</a:t>
          </a:r>
        </a:p>
        <a:p>
          <a:pPr marL="0" lvl="0" indent="0" algn="ctr" defTabSz="933450">
            <a:lnSpc>
              <a:spcPct val="90000"/>
            </a:lnSpc>
            <a:spcBef>
              <a:spcPct val="0"/>
            </a:spcBef>
            <a:spcAft>
              <a:spcPct val="35000"/>
            </a:spcAft>
            <a:buNone/>
          </a:pPr>
          <a:r>
            <a:rPr lang="en-GB" sz="2100" kern="1200">
              <a:solidFill>
                <a:schemeClr val="tx1"/>
              </a:solidFill>
            </a:rPr>
            <a:t>- deciding how contact with family members will happen</a:t>
          </a:r>
          <a:endParaRPr lang="en-US" sz="2100" kern="1200">
            <a:solidFill>
              <a:schemeClr val="tx1"/>
            </a:solidFill>
          </a:endParaRPr>
        </a:p>
      </dsp:txBody>
      <dsp:txXfrm>
        <a:off x="0" y="1958831"/>
        <a:ext cx="7776864" cy="2965061"/>
      </dsp:txXfrm>
    </dsp:sp>
    <dsp:sp modelId="{4F94DC4B-5E85-4088-8E1E-499EFDD5CDE4}">
      <dsp:nvSpPr>
        <dsp:cNvPr id="0" name=""/>
        <dsp:cNvSpPr/>
      </dsp:nvSpPr>
      <dsp:spPr>
        <a:xfrm rot="10800000">
          <a:off x="0" y="91688"/>
          <a:ext cx="7776864" cy="1942376"/>
        </a:xfrm>
        <a:prstGeom prst="upArrowCallou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a:solidFill>
                <a:schemeClr val="tx1"/>
              </a:solidFill>
            </a:rPr>
            <a:t>The private foster carer becomes responsible for providing the day to day care for the child but the child’s parents/legal guardians remain  legally responsible for the child, as they hold parental responsibility.</a:t>
          </a:r>
          <a:endParaRPr lang="en-US" sz="2100" kern="1200">
            <a:solidFill>
              <a:schemeClr val="tx1"/>
            </a:solidFill>
          </a:endParaRPr>
        </a:p>
      </dsp:txBody>
      <dsp:txXfrm rot="10800000">
        <a:off x="0" y="91688"/>
        <a:ext cx="7776864" cy="12620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A3E1E-F1A5-4EA5-801C-A44C56C159A1}" type="datetimeFigureOut">
              <a:rPr lang="en-GB" smtClean="0"/>
              <a:t>02/12/2025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E7CC0-EDE2-46B5-A414-5D3DBC95B9EC}" type="slidenum">
              <a:rPr lang="en-GB" smtClean="0"/>
              <a:t>‹#›</a:t>
            </a:fld>
            <a:endParaRPr lang="en-GB"/>
          </a:p>
        </p:txBody>
      </p:sp>
    </p:spTree>
    <p:extLst>
      <p:ext uri="{BB962C8B-B14F-4D97-AF65-F5344CB8AC3E}">
        <p14:creationId xmlns:p14="http://schemas.microsoft.com/office/powerpoint/2010/main" val="3202571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E00B5E-F07B-473B-9DE9-79A9B91793BB}"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2611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7E49-4E28-DDD4-04D5-4DC13ECB5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1CB54-320E-098F-62BC-BC9D9F97C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B4A4D-230D-BDFA-2C1F-38E2F4DDEB78}"/>
              </a:ext>
            </a:extLst>
          </p:cNvPr>
          <p:cNvSpPr>
            <a:spLocks noGrp="1"/>
          </p:cNvSpPr>
          <p:nvPr>
            <p:ph type="body" idx="1"/>
          </p:nvPr>
        </p:nvSpPr>
        <p:spPr/>
        <p:txBody>
          <a:bodyPr/>
          <a:lstStyle/>
          <a:p>
            <a:endParaRPr lang="en-GB"/>
          </a:p>
          <a:p>
            <a:pPr defTabSz="955546">
              <a:defRPr/>
            </a:pPr>
            <a:r>
              <a:rPr lang="en-GB" sz="1300">
                <a:solidFill>
                  <a:prstClr val="black"/>
                </a:solidFill>
                <a:latin typeface="Calibri"/>
              </a:rPr>
              <a:t>Working together is the multi-agency response to safeguarding. </a:t>
            </a:r>
          </a:p>
          <a:p>
            <a:pPr defTabSz="955546">
              <a:defRPr/>
            </a:pPr>
            <a:r>
              <a:rPr lang="en-GB" sz="1300">
                <a:solidFill>
                  <a:prstClr val="black"/>
                </a:solidFill>
                <a:latin typeface="Calibri"/>
              </a:rPr>
              <a:t>SET procedures are your local procedures for managing safeguarding arrangements in Greater Essex </a:t>
            </a:r>
          </a:p>
          <a:p>
            <a:endParaRPr lang="en-GB"/>
          </a:p>
        </p:txBody>
      </p:sp>
      <p:sp>
        <p:nvSpPr>
          <p:cNvPr id="4" name="Slide Number Placeholder 3">
            <a:extLst>
              <a:ext uri="{FF2B5EF4-FFF2-40B4-BE49-F238E27FC236}">
                <a16:creationId xmlns:a16="http://schemas.microsoft.com/office/drawing/2014/main" id="{706A65BE-57E2-3CE0-869A-1D6F20A61EAC}"/>
              </a:ext>
            </a:extLst>
          </p:cNvPr>
          <p:cNvSpPr>
            <a:spLocks noGrp="1"/>
          </p:cNvSpPr>
          <p:nvPr>
            <p:ph type="sldNum" sz="quarter" idx="5"/>
          </p:nvPr>
        </p:nvSpPr>
        <p:spPr/>
        <p:txBody>
          <a:bodyPr/>
          <a:lstStyle/>
          <a:p>
            <a:pPr marL="0" marR="0" lvl="0" indent="0" algn="r" defTabSz="955546"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546"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754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3AED1-320F-8D29-150F-E1672CE74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6F2BB-4BAF-A2D3-21AF-FF1027F8E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1AF08-9034-5A6E-2805-54B447CC58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627EC07-32A1-AB2C-6717-F167A8EDA7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21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48941-6AEF-0EA7-ED09-99491951E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4461D-B56F-1820-9DC3-349E9D9AB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7E88E-7133-8152-95E6-47CC3A768DE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8F57E8-CD12-5E5C-6556-C63E57D47C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43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DAC31-15C1-C092-39A3-C658C5A105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6AAEF-896A-D73F-DC10-6C8C7066E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A46D0-54E0-6541-15E7-3BAF8E8AD1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DA028AF-762A-E784-EE71-3852BD15A1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651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5881" rtl="0" eaLnBrk="1" fontAlgn="auto" latinLnBrk="0" hangingPunct="1">
              <a:lnSpc>
                <a:spcPct val="100000"/>
              </a:lnSpc>
              <a:spcBef>
                <a:spcPts val="0"/>
              </a:spcBef>
              <a:spcAft>
                <a:spcPts val="0"/>
              </a:spcAft>
              <a:buClrTx/>
              <a:buSzTx/>
              <a:buFontTx/>
              <a:buNone/>
              <a:tabLst/>
              <a:defRPr/>
            </a:pPr>
            <a:fld id="{80738D22-8D28-44B7-B4B7-D4F1F4D9E08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81"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88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65881" rtl="0" eaLnBrk="1" fontAlgn="auto" latinLnBrk="0" hangingPunct="1">
              <a:lnSpc>
                <a:spcPct val="100000"/>
              </a:lnSpc>
              <a:spcBef>
                <a:spcPts val="0"/>
              </a:spcBef>
              <a:spcAft>
                <a:spcPts val="0"/>
              </a:spcAft>
              <a:buClrTx/>
              <a:buSzTx/>
              <a:buFontTx/>
              <a:buNone/>
              <a:tabLst/>
              <a:defRPr/>
            </a:pPr>
            <a:fld id="{80738D22-8D28-44B7-B4B7-D4F1F4D9E08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881"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95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9209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9038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07D85FA-F69F-463C-A34B-33304A36265A}"/>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EC239334-3C51-4DFC-BC31-EC3326BA0A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Times" panose="02020603050405020304" pitchFamily="18" charset="0"/>
            </a:endParaRPr>
          </a:p>
        </p:txBody>
      </p:sp>
      <p:sp>
        <p:nvSpPr>
          <p:cNvPr id="31748" name="Slide Number Placeholder 3">
            <a:extLst>
              <a:ext uri="{FF2B5EF4-FFF2-40B4-BE49-F238E27FC236}">
                <a16:creationId xmlns:a16="http://schemas.microsoft.com/office/drawing/2014/main" id="{CB0E5DE7-F278-47D3-93F6-A9F8C7090A2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102526-A5F4-4FC0-A232-9FB0C0B37186}"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latin typeface="Times" panose="02020603050405020304" pitchFamily="18" charset="0"/>
              </a:rPr>
              <a:t>Mention changes to ICB landscape, from April there will be a single Essex ICB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83771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710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latin typeface="Times" panose="02020603050405020304" pitchFamily="18" charset="0"/>
              </a:rPr>
              <a:t>Education as a stat partner –guidance promotes the inclusion of education</a:t>
            </a: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46559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685800" eaLnBrk="1" fontAlgn="auto" hangingPunct="1">
              <a:spcBef>
                <a:spcPts val="0"/>
              </a:spcBef>
              <a:spcAft>
                <a:spcPts val="0"/>
              </a:spcAft>
              <a:buFont typeface="Courier New" panose="02070309020205020404" pitchFamily="49" charset="0"/>
              <a:buNone/>
            </a:pPr>
            <a:r>
              <a:rPr lang="en-GB" altLang="en-US" sz="1600" b="1">
                <a:solidFill>
                  <a:prstClr val="black"/>
                </a:solidFill>
                <a:latin typeface="Arial" panose="020B0604020202020204" pitchFamily="34" charset="0"/>
                <a:ea typeface="Calibri" panose="020F0502020204030204" pitchFamily="34" charset="0"/>
                <a:cs typeface="Arial" panose="020B0604020202020204" pitchFamily="34" charset="0"/>
              </a:rPr>
              <a:t>LSP</a:t>
            </a:r>
          </a:p>
          <a:p>
            <a:pPr marL="214313" indent="-214313" defTabSz="685800" eaLnBrk="1" fontAlgn="auto" hangingPunct="1">
              <a:spcBef>
                <a:spcPts val="0"/>
              </a:spcBef>
              <a:spcAft>
                <a:spcPts val="0"/>
              </a:spcAft>
              <a:buFont typeface="Courier New" panose="02070309020205020404" pitchFamily="49" charset="0"/>
              <a:buChar char="o"/>
            </a:pPr>
            <a:r>
              <a:rPr lang="en-GB" sz="1600">
                <a:solidFill>
                  <a:prstClr val="black"/>
                </a:solidFill>
                <a:latin typeface="Arial" panose="020B0604020202020204" pitchFamily="34" charset="0"/>
                <a:ea typeface="Calibri" panose="020F0502020204030204" pitchFamily="34" charset="0"/>
                <a:cs typeface="Arial" panose="020B0604020202020204" pitchFamily="34" charset="0"/>
              </a:rPr>
              <a:t>Director of Education</a:t>
            </a:r>
          </a:p>
          <a:p>
            <a:pPr marL="214313" indent="-214313" defTabSz="685800" eaLnBrk="1" fontAlgn="auto" hangingPunct="1">
              <a:spcBef>
                <a:spcPts val="0"/>
              </a:spcBef>
              <a:spcAft>
                <a:spcPts val="0"/>
              </a:spcAft>
              <a:buFont typeface="Courier New" panose="02070309020205020404" pitchFamily="49" charset="0"/>
              <a:buChar char="o"/>
            </a:pPr>
            <a:r>
              <a:rPr lang="en-GB" sz="1600">
                <a:solidFill>
                  <a:prstClr val="black"/>
                </a:solidFill>
                <a:latin typeface="Arial" panose="020B0604020202020204" pitchFamily="34" charset="0"/>
                <a:ea typeface="Calibri" panose="020F0502020204030204" pitchFamily="34" charset="0"/>
                <a:cs typeface="Arial" panose="020B0604020202020204" pitchFamily="34" charset="0"/>
              </a:rPr>
              <a:t>Head of Safeguarding and Wellbeing</a:t>
            </a:r>
            <a:endParaRPr lang="en-GB" altLang="en-US" sz="1600" b="1">
              <a:solidFill>
                <a:prstClr val="black"/>
              </a:solidFill>
              <a:latin typeface="Arial" panose="020B0604020202020204" pitchFamily="34" charset="0"/>
              <a:ea typeface="Calibri" panose="020F0502020204030204" pitchFamily="34" charset="0"/>
              <a:cs typeface="Arial" panose="020B0604020202020204" pitchFamily="34" charset="0"/>
            </a:endParaRPr>
          </a:p>
          <a:p>
            <a:pPr marL="0" indent="0" defTabSz="685800" eaLnBrk="1" fontAlgn="auto" hangingPunct="1">
              <a:spcBef>
                <a:spcPts val="0"/>
              </a:spcBef>
              <a:spcAft>
                <a:spcPts val="0"/>
              </a:spcAft>
              <a:buFont typeface="Courier New" panose="02070309020205020404" pitchFamily="49" charset="0"/>
              <a:buNone/>
            </a:pPr>
            <a:r>
              <a:rPr lang="en-GB" altLang="en-US" sz="1600" b="1">
                <a:solidFill>
                  <a:prstClr val="black"/>
                </a:solidFill>
                <a:latin typeface="Arial" panose="020B0604020202020204" pitchFamily="34" charset="0"/>
                <a:ea typeface="Calibri" panose="020F0502020204030204" pitchFamily="34" charset="0"/>
                <a:cs typeface="Arial" panose="020B0604020202020204" pitchFamily="34" charset="0"/>
              </a:rPr>
              <a:t>DSP</a:t>
            </a:r>
          </a:p>
          <a:p>
            <a:pPr marL="214313" indent="-214313" defTabSz="685800" eaLnBrk="1" fontAlgn="auto" hangingPunct="1">
              <a:spcBef>
                <a:spcPts val="0"/>
              </a:spcBef>
              <a:spcAft>
                <a:spcPts val="0"/>
              </a:spcAft>
              <a:buFont typeface="Courier New" panose="02070309020205020404" pitchFamily="49" charset="0"/>
              <a:buChar char="o"/>
            </a:pPr>
            <a:r>
              <a:rPr lang="en-GB" sz="1600">
                <a:solidFill>
                  <a:prstClr val="black"/>
                </a:solidFill>
                <a:latin typeface="Arial" panose="020B0604020202020204" pitchFamily="34" charset="0"/>
                <a:ea typeface="Calibri" panose="020F0502020204030204" pitchFamily="34" charset="0"/>
                <a:cs typeface="Arial" panose="020B0604020202020204" pitchFamily="34" charset="0"/>
              </a:rPr>
              <a:t>Director of Education</a:t>
            </a:r>
          </a:p>
          <a:p>
            <a:pPr marL="214313" indent="-214313" defTabSz="685800" eaLnBrk="1" fontAlgn="auto" hangingPunct="1">
              <a:spcBef>
                <a:spcPts val="0"/>
              </a:spcBef>
              <a:spcAft>
                <a:spcPts val="0"/>
              </a:spcAft>
              <a:buFont typeface="Courier New" panose="02070309020205020404" pitchFamily="49" charset="0"/>
              <a:buChar char="o"/>
            </a:pPr>
            <a:r>
              <a:rPr lang="en-GB" sz="1600">
                <a:solidFill>
                  <a:prstClr val="black"/>
                </a:solidFill>
                <a:latin typeface="Arial" panose="020B0604020202020204" pitchFamily="34" charset="0"/>
                <a:ea typeface="Calibri" panose="020F0502020204030204" pitchFamily="34" charset="0"/>
                <a:cs typeface="Arial" panose="020B0604020202020204" pitchFamily="34" charset="0"/>
              </a:rPr>
              <a:t>Head of Safeguarding and Wellbeing</a:t>
            </a:r>
            <a:endParaRPr lang="en-GB" altLang="en-US" sz="1600" b="1">
              <a:solidFill>
                <a:prstClr val="black"/>
              </a:solidFill>
              <a:latin typeface="Arial" panose="020B0604020202020204" pitchFamily="34" charset="0"/>
              <a:ea typeface="Calibri" panose="020F0502020204030204" pitchFamily="34" charset="0"/>
              <a:cs typeface="Arial" panose="020B0604020202020204" pitchFamily="34" charset="0"/>
            </a:endParaRPr>
          </a:p>
          <a:p>
            <a:pPr algn="l" defTabSz="685800"/>
            <a:r>
              <a:rPr lang="en-GB" altLang="en-US" sz="1600" b="1">
                <a:solidFill>
                  <a:prstClr val="black"/>
                </a:solidFill>
                <a:latin typeface="Arial" panose="020B0604020202020204" pitchFamily="34" charset="0"/>
                <a:ea typeface="Calibri" panose="020F0502020204030204" pitchFamily="34" charset="0"/>
                <a:cs typeface="Arial" panose="020B0604020202020204" pitchFamily="34" charset="0"/>
              </a:rPr>
              <a:t>Essex Safeguarding Children Board Executive </a:t>
            </a:r>
          </a:p>
          <a:p>
            <a:pPr defTabSz="685800"/>
            <a:r>
              <a:rPr lang="en-GB" altLang="en-US" sz="1200" kern="1200">
                <a:solidFill>
                  <a:prstClr val="black"/>
                </a:solidFill>
                <a:latin typeface="Arial" panose="020B0604020202020204" pitchFamily="34" charset="0"/>
                <a:ea typeface="MS PGothic" pitchFamily="34" charset="-128"/>
                <a:cs typeface="Arial" panose="020B0604020202020204" pitchFamily="34" charset="0"/>
              </a:rPr>
              <a:t>Attended by:</a:t>
            </a:r>
          </a:p>
          <a:p>
            <a:pPr marL="214313" indent="-214313" defTabSz="685800" eaLnBrk="1" fontAlgn="auto" hangingPunct="1">
              <a:spcBef>
                <a:spcPts val="0"/>
              </a:spcBef>
              <a:spcAft>
                <a:spcPts val="0"/>
              </a:spcAft>
              <a:buFont typeface="Courier New" panose="02070309020205020404" pitchFamily="49" charset="0"/>
              <a:buChar char="o"/>
            </a:pPr>
            <a:r>
              <a:rPr lang="en-GB" sz="1200">
                <a:solidFill>
                  <a:prstClr val="black"/>
                </a:solidFill>
                <a:latin typeface="Arial" panose="020B0604020202020204" pitchFamily="34" charset="0"/>
                <a:ea typeface="Calibri" panose="020F0502020204030204" pitchFamily="34" charset="0"/>
                <a:cs typeface="Arial" panose="020B0604020202020204" pitchFamily="34" charset="0"/>
              </a:rPr>
              <a:t>Director of Education</a:t>
            </a:r>
          </a:p>
          <a:p>
            <a:pPr marL="214313" indent="-214313" defTabSz="685800" eaLnBrk="1" fontAlgn="auto" hangingPunct="1">
              <a:spcBef>
                <a:spcPts val="0"/>
              </a:spcBef>
              <a:spcAft>
                <a:spcPts val="0"/>
              </a:spcAft>
              <a:buFont typeface="Courier New" panose="02070309020205020404" pitchFamily="49" charset="0"/>
              <a:buChar char="o"/>
            </a:pPr>
            <a:r>
              <a:rPr lang="en-GB" sz="1200">
                <a:solidFill>
                  <a:prstClr val="black"/>
                </a:solidFill>
                <a:latin typeface="Arial" panose="020B0604020202020204" pitchFamily="34" charset="0"/>
                <a:ea typeface="Calibri" panose="020F0502020204030204" pitchFamily="34" charset="0"/>
                <a:cs typeface="Arial" panose="020B0604020202020204" pitchFamily="34" charset="0"/>
              </a:rPr>
              <a:t>Head of Safeguarding and Wellbeing</a:t>
            </a:r>
          </a:p>
          <a:p>
            <a:pPr marL="214313" indent="-214313" defTabSz="685800" eaLnBrk="1" fontAlgn="auto" hangingPunct="1">
              <a:spcBef>
                <a:spcPts val="0"/>
              </a:spcBef>
              <a:spcAft>
                <a:spcPts val="0"/>
              </a:spcAft>
              <a:buFont typeface="Courier New" panose="02070309020205020404" pitchFamily="49" charset="0"/>
              <a:buChar char="o"/>
            </a:pPr>
            <a:r>
              <a:rPr lang="en-GB" sz="1200">
                <a:solidFill>
                  <a:prstClr val="black"/>
                </a:solidFill>
                <a:latin typeface="Arial" panose="020B0604020202020204" pitchFamily="34" charset="0"/>
                <a:ea typeface="Calibri" panose="020F0502020204030204" pitchFamily="34" charset="0"/>
                <a:cs typeface="Arial" panose="020B0604020202020204" pitchFamily="34" charset="0"/>
              </a:rPr>
              <a:t>Headteacher associations - Primary, secondary and special schools</a:t>
            </a:r>
          </a:p>
          <a:p>
            <a:pPr marL="214313" indent="-214313" defTabSz="685800" eaLnBrk="1" fontAlgn="auto" hangingPunct="1">
              <a:spcBef>
                <a:spcPts val="0"/>
              </a:spcBef>
              <a:spcAft>
                <a:spcPts val="0"/>
              </a:spcAft>
              <a:buFont typeface="Courier New" panose="02070309020205020404" pitchFamily="49" charset="0"/>
              <a:buChar char="o"/>
            </a:pPr>
            <a:endParaRPr lang="en-GB" sz="1200">
              <a:solidFill>
                <a:prstClr val="black"/>
              </a:solidFill>
              <a:latin typeface="Arial" panose="020B0604020202020204" pitchFamily="34" charset="0"/>
              <a:ea typeface="Calibri" panose="020F0502020204030204" pitchFamily="34" charset="0"/>
              <a:cs typeface="Arial" panose="020B0604020202020204" pitchFamily="34" charset="0"/>
            </a:endParaRPr>
          </a:p>
          <a:p>
            <a:pPr>
              <a:lnSpc>
                <a:spcPct val="90000"/>
              </a:lnSpc>
              <a:defRPr/>
            </a:pPr>
            <a:r>
              <a:rPr lang="en-GB">
                <a:ea typeface="MS PGothic"/>
                <a:cs typeface="Arial"/>
              </a:rPr>
              <a:t>The Statutory Partners in Essex moved to equal funding of the Board in April 2022</a:t>
            </a:r>
            <a:endParaRPr lang="en-US">
              <a:ea typeface="MS PGothic"/>
              <a:cs typeface="Arial"/>
            </a:endParaRPr>
          </a:p>
          <a:p>
            <a:pPr>
              <a:lnSpc>
                <a:spcPct val="90000"/>
              </a:lnSpc>
              <a:buFont typeface="Arial"/>
              <a:buChar char="•"/>
              <a:defRPr/>
            </a:pPr>
            <a:endParaRPr lang="en-GB">
              <a:latin typeface="Arial" panose="020B0604020202020204" pitchFamily="34" charset="0"/>
              <a:cs typeface="Arial" panose="020B0604020202020204" pitchFamily="34" charset="0"/>
            </a:endParaRPr>
          </a:p>
          <a:p>
            <a:pPr>
              <a:lnSpc>
                <a:spcPct val="90000"/>
              </a:lnSpc>
              <a:defRPr/>
            </a:pPr>
            <a:r>
              <a:rPr lang="en-GB">
                <a:ea typeface="MS PGothic"/>
                <a:cs typeface="Arial"/>
              </a:rPr>
              <a:t>The ESCB Executive has a wide range of partners in attendance, these are referred to as ‘relevant agencies’ and includes Probation, Education, Community and Voluntary Sector reps </a:t>
            </a:r>
            <a:endParaRPr lang="en-US">
              <a:ea typeface="MS PGothic"/>
              <a:cs typeface="Arial"/>
            </a:endParaRPr>
          </a:p>
          <a:p>
            <a:pPr marL="0" indent="0" defTabSz="685800" eaLnBrk="1" fontAlgn="auto" hangingPunct="1">
              <a:spcBef>
                <a:spcPts val="0"/>
              </a:spcBef>
              <a:spcAft>
                <a:spcPts val="0"/>
              </a:spcAft>
              <a:buFont typeface="Courier New" panose="02070309020205020404" pitchFamily="49" charset="0"/>
              <a:buNone/>
            </a:pPr>
            <a:endParaRPr lang="en-GB" sz="1200">
              <a:solidFill>
                <a:prstClr val="black"/>
              </a:solidFill>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975519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1B10567-32D7-4C6B-A64F-CFCFF718CD9F}" type="slidenum">
              <a:rPr kumimoji="0" lang="en-GB"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1060482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Possibly helpful to point out that The length and process of a CSPR depends on the complexity of the case. Some are carried out over 2 – 3 days, some take several months, the process is much more flexible and less rigid than it was for Serious Case Reviews which means we can tailor the process appropriately to the case.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All reviews have a multi-agency panel who review the case and a lead reviewer who is either internal or external. The lead reviewer is responsible for compiling the report.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latin typeface="Times" panose="02020603050405020304" pitchFamily="18" charset="0"/>
              </a:rPr>
              <a:t>Family members and significant other key people are always invited to contribute to reviews, they may not always take up this offer but we always  offer them the opportunity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Guidance says that all reviews need to be published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National panel-independent, has statutory powers and can make its own decisions.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543738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56E31-CF40-AB95-60A4-C392A53A6774}"/>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324D89B-D0F1-9253-9B34-29B8B477651D}"/>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3A12350D-3452-927F-BC50-4157DEE27E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Possibly helpful to point out that The length and process of a CSPR depends on the complexity of the case. Some are carried out over 2 – 3 days, some take several months, the process is much more flexible and less rigid than it was for Serious Case Reviews which means we can tailor the process appropriately to the case.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All reviews have a multi-agency panel who review the case and a lead reviewer who is either internal or external. The lead reviewer is responsible for compiling the report.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latin typeface="Times" panose="02020603050405020304" pitchFamily="18" charset="0"/>
              </a:rPr>
              <a:t>Family members and significant other key people are always invited to contribute to reviews, they may not always take up this offer but we always  offer them the opportunity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Guidance says that all reviews need to be published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latin typeface="Arial" panose="020B0604020202020204" pitchFamily="34" charset="0"/>
                <a:cs typeface="Arial" panose="020B0604020202020204" pitchFamily="34" charset="0"/>
              </a:rPr>
              <a:t>National panel-independent, has statutory powers and can make its own decisions.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BC41F917-4468-EFF7-015D-13E719178B7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968158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5E30C-53F8-9100-A317-BCD55461EFD2}"/>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B0026FB-54D1-FB00-67A7-2C7D64A81D0F}"/>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4470482E-9949-E006-BE76-B700FEA0CD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latin typeface="Times" panose="02020603050405020304" pitchFamily="18" charset="0"/>
              </a:rPr>
              <a:t>Much of mother’s alcohol us and substance misuse was self reported, therefore there was a lack of understanding of her use of substances including alcohol looked like and the impact it had on the children. It was seen as episodic and historic and this was routinely reported by mother. Mother </a:t>
            </a:r>
            <a:r>
              <a:rPr lang="en-GB" sz="1200" kern="1200">
                <a:solidFill>
                  <a:schemeClr val="tx1"/>
                </a:solidFill>
                <a:effectLst/>
                <a:latin typeface="Times" charset="0"/>
                <a:ea typeface="MS PGothic" pitchFamily="34" charset="-128"/>
                <a:cs typeface="+mn-cs"/>
              </a:rPr>
              <a:t>was signposted to the Drugs and Alcohol (D&amp;A) Service but for various reasons, including her denial of use at the time of contact, she did not benefit from the intervention of this service.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latin typeface="Times" panose="02020603050405020304" pitchFamily="18" charset="0"/>
              </a:rPr>
              <a:t>Children’s multiple needs -</a:t>
            </a:r>
            <a:r>
              <a:rPr lang="en-GB" sz="1200" kern="1200">
                <a:solidFill>
                  <a:schemeClr val="tx1"/>
                </a:solidFill>
                <a:effectLst/>
                <a:latin typeface="Times" charset="0"/>
                <a:ea typeface="MS PGothic" pitchFamily="34" charset="-128"/>
                <a:cs typeface="+mn-cs"/>
              </a:rPr>
              <a:t>These have included concerns about the children’s unkempt appearance and their  behaviour, the physical and mental wellbeing of all the children, poor school attendance, a chaotic volatile household, violence perpetrated by mother against household visitors, the presence of unknown men in the household, drug and alcohol misuse, missed medical appointments for the children, maternal mental ill health including suicidal thoughts and self harm witnessed by the children. The children frequently experienced verbal abuse by mother and on occasions, male friends at the property. They have been routinely involved in anti-social behaviour in the local neighbourhood ( Nov 2021: 27 incidents recorded by police) and have been in mother’s care on occasions when she has been drunk/</a:t>
            </a:r>
            <a:r>
              <a:rPr lang="en-GB" sz="1200" i="1" kern="1200">
                <a:solidFill>
                  <a:schemeClr val="tx1"/>
                </a:solidFill>
                <a:effectLst/>
                <a:latin typeface="Times" charset="0"/>
                <a:ea typeface="MS PGothic" pitchFamily="34" charset="-128"/>
                <a:cs typeface="+mn-cs"/>
              </a:rPr>
              <a:t>very intoxicated.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i="1" kern="1200">
              <a:solidFill>
                <a:schemeClr val="tx1"/>
              </a:solidFill>
              <a:effectLst/>
              <a:latin typeface="Times"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i="0" kern="1200">
                <a:solidFill>
                  <a:schemeClr val="tx1"/>
                </a:solidFill>
                <a:effectLst/>
                <a:latin typeface="Times" charset="0"/>
                <a:ea typeface="MS PGothic" pitchFamily="34" charset="-128"/>
                <a:cs typeface="+mn-cs"/>
              </a:rPr>
              <a:t>Children are currently with a family member and reported to be doing well</a:t>
            </a:r>
            <a:endParaRPr lang="en-GB" altLang="en-US" i="0">
              <a:latin typeface="Times" panose="02020603050405020304" pitchFamily="18" charset="0"/>
            </a:endParaRPr>
          </a:p>
        </p:txBody>
      </p:sp>
      <p:sp>
        <p:nvSpPr>
          <p:cNvPr id="58372" name="Slide Number Placeholder 3">
            <a:extLst>
              <a:ext uri="{FF2B5EF4-FFF2-40B4-BE49-F238E27FC236}">
                <a16:creationId xmlns:a16="http://schemas.microsoft.com/office/drawing/2014/main" id="{6FE606A9-5C6C-5329-6BE3-37C47F33B70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1318430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0B767-D340-50EF-96AC-2BE1753CBD8B}"/>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7FB4CF45-28B1-A3D5-1EA2-A67042C5B145}"/>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DA051FDC-145C-B1F5-45C9-724A5E73CCE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i="0">
              <a:latin typeface="Times" panose="02020603050405020304" pitchFamily="18" charset="0"/>
            </a:endParaRPr>
          </a:p>
        </p:txBody>
      </p:sp>
      <p:sp>
        <p:nvSpPr>
          <p:cNvPr id="58372" name="Slide Number Placeholder 3">
            <a:extLst>
              <a:ext uri="{FF2B5EF4-FFF2-40B4-BE49-F238E27FC236}">
                <a16:creationId xmlns:a16="http://schemas.microsoft.com/office/drawing/2014/main" id="{0A7D6AE1-8756-894A-4055-716B6B80785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935181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8926C-4D32-6E6B-87D8-1A51F7D5C187}"/>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BB106D78-8DB8-095A-5E0F-4E2ADBFF03A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C19A503C-23E1-3B15-1A1F-9BB7894B928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904F96C5-00DF-6735-61F5-3DEDE2D994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680374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cases are referred to the multi-agency case audit process instead of CSPR</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69213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25613-E2B8-3D08-B1E9-DF1B7726E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F573C-1769-7C04-F3DB-6A292C1C2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4B9FE-7B5E-6995-2A56-3F19B7080BC4}"/>
              </a:ext>
            </a:extLst>
          </p:cNvPr>
          <p:cNvSpPr>
            <a:spLocks noGrp="1"/>
          </p:cNvSpPr>
          <p:nvPr>
            <p:ph type="body" idx="1"/>
          </p:nvPr>
        </p:nvSpPr>
        <p:spPr/>
        <p:txBody>
          <a:bodyPr/>
          <a:lstStyle/>
          <a:p>
            <a:r>
              <a:rPr lang="en-GB"/>
              <a:t>Some cases are referred to the multi-agency case audit process instead of CSPR</a:t>
            </a:r>
          </a:p>
          <a:p>
            <a:endParaRPr lang="en-GB"/>
          </a:p>
          <a:p>
            <a:r>
              <a:rPr lang="en-GB"/>
              <a:t>Worth noting that Matt is the link for education settings for this work</a:t>
            </a:r>
          </a:p>
        </p:txBody>
      </p:sp>
      <p:sp>
        <p:nvSpPr>
          <p:cNvPr id="4" name="Slide Number Placeholder 3">
            <a:extLst>
              <a:ext uri="{FF2B5EF4-FFF2-40B4-BE49-F238E27FC236}">
                <a16:creationId xmlns:a16="http://schemas.microsoft.com/office/drawing/2014/main" id="{9B00EB5F-6C30-E63E-8CF7-3216DAF8A8B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6DD214E-EFA1-4449-A914-56417C3A9286}" type="slidenum">
              <a:rPr kumimoji="0" lang="en-US" sz="1200" b="0" i="0" u="none" strike="noStrike" kern="1200" cap="none" spc="0" normalizeH="0" baseline="0" noProof="0" smtClean="0">
                <a:ln>
                  <a:noFill/>
                </a:ln>
                <a:solidFill>
                  <a:srgbClr val="000000"/>
                </a:solidFill>
                <a:effectLst/>
                <a:uLnTx/>
                <a:uFillTx/>
                <a:latin typeface="Times"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charset="0"/>
              <a:ea typeface="MS PGothic" pitchFamily="34" charset="-128"/>
              <a:cs typeface="+mn-cs"/>
            </a:endParaRPr>
          </a:p>
        </p:txBody>
      </p:sp>
    </p:spTree>
    <p:extLst>
      <p:ext uri="{BB962C8B-B14F-4D97-AF65-F5344CB8AC3E}">
        <p14:creationId xmlns:p14="http://schemas.microsoft.com/office/powerpoint/2010/main" val="57024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B909-4FDB-95E1-C167-E8A89A223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EABA3-8AC5-CAF9-C516-C0D579E30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17153-2209-6C3C-C3B5-98D2DBF2E7C0}"/>
              </a:ext>
            </a:extLst>
          </p:cNvPr>
          <p:cNvSpPr>
            <a:spLocks noGrp="1"/>
          </p:cNvSpPr>
          <p:nvPr>
            <p:ph type="body" idx="1"/>
          </p:nvPr>
        </p:nvSpPr>
        <p:spPr/>
        <p:txBody>
          <a:bodyPr/>
          <a:lstStyle/>
          <a:p>
            <a:pPr>
              <a:lnSpc>
                <a:spcPct val="107000"/>
              </a:lnSpc>
            </a:pPr>
            <a:endParaRPr lang="en-GB" sz="1900">
              <a:latin typeface="Gill Sans MT" panose="020B0502020104020203" pitchFamily="34" charset="0"/>
              <a:ea typeface="Calibri" panose="020F0502020204030204" pitchFamily="34" charset="0"/>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303D39D6-266B-0595-FE86-183B39218C1E}"/>
              </a:ext>
            </a:extLst>
          </p:cNvPr>
          <p:cNvSpPr>
            <a:spLocks noGrp="1"/>
          </p:cNvSpPr>
          <p:nvPr>
            <p:ph type="sldNum" sz="quarter" idx="5"/>
          </p:nvPr>
        </p:nvSpPr>
        <p:spPr/>
        <p:txBody>
          <a:bodyPr/>
          <a:lstStyle/>
          <a:p>
            <a:pPr marL="0" marR="0" lvl="0" indent="0" algn="r" defTabSz="955546"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546"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45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563769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9E4CC-E473-4FD2-1C6F-BE71C35B79B1}"/>
            </a:ext>
          </a:extLst>
        </p:cNvPr>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110447F-C145-554A-A380-A2566D9C790D}"/>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E1F9AA16-CC26-5200-B3A7-12BA26394A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663EC2B6-EC26-3D2B-6827-1D25F12381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14940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2649272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850046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7C7B055-4398-4342-A858-2B2E9CD6FDD9}"/>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560BD290-B8B6-479C-97BC-FE4A10BD0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a:latin typeface="Times" panose="02020603050405020304" pitchFamily="18" charset="0"/>
            </a:endParaRPr>
          </a:p>
        </p:txBody>
      </p:sp>
      <p:sp>
        <p:nvSpPr>
          <p:cNvPr id="58372" name="Slide Number Placeholder 3">
            <a:extLst>
              <a:ext uri="{FF2B5EF4-FFF2-40B4-BE49-F238E27FC236}">
                <a16:creationId xmlns:a16="http://schemas.microsoft.com/office/drawing/2014/main" id="{EF07C554-A21F-4035-B34A-DBC210F677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628458-C9A9-4BA9-A79D-DB6B69567A32}"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7466454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5A25F-B176-4EAD-851C-09B7AD10BCF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08935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E2C03325-07EE-47C5-BF2B-8FD91EFA11DD}"/>
              </a:ext>
            </a:extLst>
          </p:cNvPr>
          <p:cNvSpPr>
            <a:spLocks noGrp="1" noRot="1" noChangeAspect="1" noChangeArrowheads="1" noTextEdit="1"/>
          </p:cNvSpPr>
          <p:nvPr>
            <p:ph type="sldImg"/>
          </p:nvPr>
        </p:nvSpPr>
        <p:spPr>
          <a:ln/>
        </p:spPr>
      </p:sp>
      <p:sp>
        <p:nvSpPr>
          <p:cNvPr id="10243" name="Notes Placeholder 2">
            <a:extLst>
              <a:ext uri="{FF2B5EF4-FFF2-40B4-BE49-F238E27FC236}">
                <a16:creationId xmlns:a16="http://schemas.microsoft.com/office/drawing/2014/main" id="{30911671-A470-4699-9A21-B4E3D3546934}"/>
              </a:ext>
            </a:extLst>
          </p:cNvPr>
          <p:cNvSpPr>
            <a:spLocks noGrp="1" noChangeArrowheads="1"/>
          </p:cNvSpPr>
          <p:nvPr>
            <p:ph type="body" idx="1"/>
          </p:nvPr>
        </p:nvSpPr>
        <p:spPr>
          <a:noFill/>
        </p:spPr>
        <p:txBody>
          <a:bodyPr/>
          <a:lstStyle/>
          <a:p>
            <a:endParaRPr lang="en-GB" altLang="en-US"/>
          </a:p>
        </p:txBody>
      </p:sp>
      <p:sp>
        <p:nvSpPr>
          <p:cNvPr id="10244" name="Slide Number Placeholder 3">
            <a:extLst>
              <a:ext uri="{FF2B5EF4-FFF2-40B4-BE49-F238E27FC236}">
                <a16:creationId xmlns:a16="http://schemas.microsoft.com/office/drawing/2014/main" id="{F072FF3A-E28E-44AC-9E9A-161638C7CB6E}"/>
              </a:ext>
            </a:extLst>
          </p:cNvPr>
          <p:cNvSpPr>
            <a:spLocks noGrp="1"/>
          </p:cNvSpPr>
          <p:nvPr>
            <p:ph type="sldNum" sz="quarter" idx="5"/>
          </p:nvPr>
        </p:nvSpPr>
        <p:spPr>
          <a:noFill/>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905499-140C-4B20-8AF4-DC91698515E6}" type="slidenum">
              <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Tree>
    <p:extLst>
      <p:ext uri="{BB962C8B-B14F-4D97-AF65-F5344CB8AC3E}">
        <p14:creationId xmlns:p14="http://schemas.microsoft.com/office/powerpoint/2010/main" val="3531584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5A25F-B176-4EAD-851C-09B7AD10BCF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81432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5A25F-B176-4EAD-851C-09B7AD10BCF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41643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5A25F-B176-4EAD-851C-09B7AD10BCF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40268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1BADB-CFC5-BF58-E1DD-CF3FA99FC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8CDDC-E58E-9F6F-52C5-6C1F0AA0A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CE883-6EF7-B208-C236-0075FA5BCC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D978D7-7AB9-A6D2-16CB-C987F6E1E4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309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5A25F-B176-4EAD-851C-09B7AD10BCF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430483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65A25F-B176-4EAD-851C-09B7AD10BCF6}" type="slidenum">
              <a:rPr kumimoji="0" lang="en-US" alt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76342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5899-78F9-F899-2ADF-2CC6360A6B4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66AEC21B-0716-C6AC-9589-FFA04854B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6F30CF9-AEF3-31D9-35E3-31D60D908699}"/>
              </a:ext>
            </a:extLst>
          </p:cNvPr>
          <p:cNvSpPr>
            <a:spLocks noGrp="1"/>
          </p:cNvSpPr>
          <p:nvPr>
            <p:ph type="body" idx="1"/>
          </p:nvPr>
        </p:nvSpPr>
        <p:spPr/>
        <p:txBody>
          <a:bodyPr/>
          <a:lstStyle/>
          <a:p>
            <a:pPr>
              <a:lnSpc>
                <a:spcPct val="107000"/>
              </a:lnSpc>
            </a:pPr>
            <a:r>
              <a:rPr lang="en-GB" sz="1300" kern="100">
                <a:latin typeface="Calibri" panose="020F0502020204030204" pitchFamily="34" charset="0"/>
                <a:ea typeface="Calibri" panose="020F0502020204030204" pitchFamily="34" charset="0"/>
                <a:cs typeface="Times New Roman" panose="02020603050405020304" pitchFamily="18" charset="0"/>
              </a:rPr>
              <a:t>Low level concerns are part of a spectrum of behaviour. could include</a:t>
            </a:r>
          </a:p>
          <a:p>
            <a:pPr marL="358329" indent="-358329">
              <a:lnSpc>
                <a:spcPct val="107000"/>
              </a:lnSpc>
              <a:buFont typeface="Symbol" panose="05050102010706020507" pitchFamily="18" charset="2"/>
              <a:buChar char=""/>
            </a:pPr>
            <a:r>
              <a:rPr lang="en-GB" sz="1300" kern="100">
                <a:latin typeface="Calibri" panose="020F0502020204030204" pitchFamily="34" charset="0"/>
                <a:ea typeface="Calibri" panose="020F0502020204030204" pitchFamily="34" charset="0"/>
                <a:cs typeface="Times New Roman" panose="02020603050405020304" pitchFamily="18" charset="0"/>
              </a:rPr>
              <a:t>Grabbing clothing and bags</a:t>
            </a:r>
          </a:p>
          <a:p>
            <a:pPr marL="358329" indent="-358329">
              <a:lnSpc>
                <a:spcPct val="107000"/>
              </a:lnSpc>
              <a:buFont typeface="Symbol" panose="05050102010706020507" pitchFamily="18" charset="2"/>
              <a:buChar char=""/>
            </a:pPr>
            <a:r>
              <a:rPr lang="en-GB" sz="1300" kern="100">
                <a:latin typeface="Calibri" panose="020F0502020204030204" pitchFamily="34" charset="0"/>
                <a:ea typeface="Calibri" panose="020F0502020204030204" pitchFamily="34" charset="0"/>
                <a:cs typeface="Times New Roman" panose="02020603050405020304" pitchFamily="18" charset="0"/>
              </a:rPr>
              <a:t>Body blocking</a:t>
            </a:r>
          </a:p>
          <a:p>
            <a:pPr marL="358329" indent="-358329">
              <a:lnSpc>
                <a:spcPct val="107000"/>
              </a:lnSpc>
              <a:buFont typeface="Symbol" panose="05050102010706020507" pitchFamily="18" charset="2"/>
              <a:buChar char=""/>
            </a:pPr>
            <a:r>
              <a:rPr lang="en-GB" sz="1300" kern="100">
                <a:latin typeface="Calibri" panose="020F0502020204030204" pitchFamily="34" charset="0"/>
                <a:ea typeface="Calibri" panose="020F0502020204030204" pitchFamily="34" charset="0"/>
                <a:cs typeface="Times New Roman" panose="02020603050405020304" pitchFamily="18" charset="0"/>
              </a:rPr>
              <a:t>Language and swearing</a:t>
            </a:r>
          </a:p>
          <a:p>
            <a:pPr marL="358329" indent="-358329">
              <a:lnSpc>
                <a:spcPct val="107000"/>
              </a:lnSpc>
              <a:buFont typeface="Symbol" panose="05050102010706020507" pitchFamily="18" charset="2"/>
              <a:buChar char=""/>
            </a:pPr>
            <a:r>
              <a:rPr lang="en-GB" sz="1300" kern="100">
                <a:latin typeface="Calibri" panose="020F0502020204030204" pitchFamily="34" charset="0"/>
                <a:ea typeface="Calibri" panose="020F0502020204030204" pitchFamily="34" charset="0"/>
                <a:cs typeface="Times New Roman" panose="02020603050405020304" pitchFamily="18" charset="0"/>
              </a:rPr>
              <a:t>Acting outside of the behaviour management policy – does not mean this is an assault have they consulted with the behaviour policy and what the MOS should have done</a:t>
            </a:r>
          </a:p>
          <a:p>
            <a:pPr marL="358329" indent="-358329">
              <a:lnSpc>
                <a:spcPct val="107000"/>
              </a:lnSpc>
              <a:buFont typeface="Symbol" panose="05050102010706020507" pitchFamily="18" charset="2"/>
              <a:buChar char=""/>
            </a:pPr>
            <a:r>
              <a:rPr lang="en-GB" sz="1300" kern="100">
                <a:latin typeface="Calibri" panose="020F0502020204030204" pitchFamily="34" charset="0"/>
                <a:ea typeface="Calibri" panose="020F0502020204030204" pitchFamily="34" charset="0"/>
                <a:cs typeface="Times New Roman" panose="02020603050405020304" pitchFamily="18" charset="0"/>
              </a:rPr>
              <a:t>Private Life – where a staff member may have issues with the parents of another child – relationships outside of work</a:t>
            </a:r>
          </a:p>
          <a:p>
            <a:pPr marL="358329" indent="-358329">
              <a:lnSpc>
                <a:spcPct val="107000"/>
              </a:lnSpc>
              <a:buFont typeface="Symbol" panose="05050102010706020507" pitchFamily="18" charset="2"/>
              <a:buChar char=""/>
            </a:pPr>
            <a:r>
              <a:rPr lang="en-GB" sz="1300" kern="100">
                <a:latin typeface="Calibri" panose="020F0502020204030204" pitchFamily="34" charset="0"/>
                <a:ea typeface="Calibri" panose="020F0502020204030204" pitchFamily="34" charset="0"/>
                <a:cs typeface="Times New Roman" panose="02020603050405020304" pitchFamily="18" charset="0"/>
              </a:rPr>
              <a:t>When there is no evidence on CCTV that something has happened</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 inconsistent with the staff code of conduct, including inappropriate conduct outside of work</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doesn’t meet the threshold of harm or is not considered serious enough for the school or college to refer to the local authority.</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inadvertent or thoughtless behaviour</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behaviour that might be considered inappropriate depending on the circumstances</a:t>
            </a:r>
          </a:p>
          <a:p>
            <a:pPr marL="179165" indent="-179165">
              <a:lnSpc>
                <a:spcPct val="107000"/>
              </a:lnSpc>
              <a:spcAft>
                <a:spcPts val="836"/>
              </a:spcAft>
              <a:buFont typeface="Arial" panose="020B0604020202020204" pitchFamily="34" charset="0"/>
              <a:buChar char="•"/>
            </a:pPr>
            <a:endParaRPr lang="en-GB" sz="13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6"/>
              </a:spcAft>
            </a:pPr>
            <a:r>
              <a:rPr lang="en-GB" sz="1300" kern="100">
                <a:latin typeface="Calibri" panose="020F0502020204030204" pitchFamily="34" charset="0"/>
                <a:ea typeface="Calibri" panose="020F0502020204030204" pitchFamily="34" charset="0"/>
                <a:cs typeface="Times New Roman" panose="02020603050405020304" pitchFamily="18" charset="0"/>
              </a:rPr>
              <a:t>behaviour which is intended to enable abuse could include:</a:t>
            </a:r>
          </a:p>
          <a:p>
            <a:pPr>
              <a:lnSpc>
                <a:spcPct val="107000"/>
              </a:lnSpc>
              <a:spcAft>
                <a:spcPts val="836"/>
              </a:spcAft>
            </a:pPr>
            <a:r>
              <a:rPr lang="en-GB" sz="1300" kern="100">
                <a:latin typeface="Calibri" panose="020F0502020204030204" pitchFamily="34" charset="0"/>
                <a:ea typeface="Calibri" panose="020F0502020204030204" pitchFamily="34" charset="0"/>
                <a:cs typeface="Times New Roman" panose="02020603050405020304" pitchFamily="18" charset="0"/>
              </a:rPr>
              <a:t> </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being over friendly with children</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having favourites</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adults taking photographs of children on their mobile phone</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engaging with a child on a one-to-one basis in a secluded area or behind a closed door</a:t>
            </a:r>
          </a:p>
          <a:p>
            <a:pPr marL="179165" indent="-179165">
              <a:lnSpc>
                <a:spcPct val="107000"/>
              </a:lnSpc>
              <a:spcAft>
                <a:spcPts val="836"/>
              </a:spcAft>
              <a:buFont typeface="Arial" panose="020B0604020202020204" pitchFamily="34" charset="0"/>
              <a:buChar char="•"/>
            </a:pPr>
            <a:r>
              <a:rPr lang="en-GB" sz="1300" kern="100">
                <a:latin typeface="Calibri" panose="020F0502020204030204" pitchFamily="34" charset="0"/>
                <a:ea typeface="Calibri" panose="020F0502020204030204" pitchFamily="34" charset="0"/>
                <a:cs typeface="Times New Roman" panose="02020603050405020304" pitchFamily="18" charset="0"/>
              </a:rPr>
              <a:t>using inappropriate sexualised, intimidating or offensive language.</a:t>
            </a:r>
            <a:endParaRPr lang="en-GB" sz="1300"/>
          </a:p>
          <a:p>
            <a:pPr marL="179165" indent="-179165">
              <a:lnSpc>
                <a:spcPct val="107000"/>
              </a:lnSpc>
              <a:spcAft>
                <a:spcPts val="836"/>
              </a:spcAft>
              <a:buFont typeface="Arial" panose="020B0604020202020204" pitchFamily="34" charset="0"/>
              <a:buChar char="•"/>
            </a:pPr>
            <a:endParaRPr lang="en-GB" sz="1300" kern="100">
              <a:latin typeface="Calibri" panose="020F0502020204030204" pitchFamily="34" charset="0"/>
              <a:ea typeface="Calibri" panose="020F0502020204030204" pitchFamily="34" charset="0"/>
              <a:cs typeface="Times New Roman" panose="02020603050405020304" pitchFamily="18" charset="0"/>
            </a:endParaRPr>
          </a:p>
          <a:p>
            <a:pPr marL="358329" indent="-358329">
              <a:lnSpc>
                <a:spcPct val="107000"/>
              </a:lnSpc>
              <a:buFont typeface="Symbol" panose="05050102010706020507" pitchFamily="18" charset="2"/>
              <a:buChar char=""/>
            </a:pPr>
            <a:endParaRPr lang="en-GB" sz="1300" kern="100">
              <a:latin typeface="Calibri" panose="020F0502020204030204" pitchFamily="34" charset="0"/>
              <a:ea typeface="Calibri" panose="020F0502020204030204" pitchFamily="34" charset="0"/>
              <a:cs typeface="Times New Roman" panose="02020603050405020304" pitchFamily="18" charset="0"/>
            </a:endParaRPr>
          </a:p>
          <a:p>
            <a:pPr>
              <a:defRPr/>
            </a:pPr>
            <a:endParaRPr lang="en-GB"/>
          </a:p>
        </p:txBody>
      </p:sp>
      <p:sp>
        <p:nvSpPr>
          <p:cNvPr id="52228" name="Slide Number Placeholder 3">
            <a:extLst>
              <a:ext uri="{FF2B5EF4-FFF2-40B4-BE49-F238E27FC236}">
                <a16:creationId xmlns:a16="http://schemas.microsoft.com/office/drawing/2014/main" id="{12207E87-9074-C632-206D-D53C82D33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6381" indent="-298608">
              <a:defRPr>
                <a:solidFill>
                  <a:schemeClr val="tx1"/>
                </a:solidFill>
                <a:latin typeface="Calibri" panose="020F0502020204030204" pitchFamily="34" charset="0"/>
              </a:defRPr>
            </a:lvl2pPr>
            <a:lvl3pPr marL="1194432" indent="-238886">
              <a:defRPr>
                <a:solidFill>
                  <a:schemeClr val="tx1"/>
                </a:solidFill>
                <a:latin typeface="Calibri" panose="020F0502020204030204" pitchFamily="34" charset="0"/>
              </a:defRPr>
            </a:lvl3pPr>
            <a:lvl4pPr marL="1672205" indent="-238886">
              <a:defRPr>
                <a:solidFill>
                  <a:schemeClr val="tx1"/>
                </a:solidFill>
                <a:latin typeface="Calibri" panose="020F0502020204030204" pitchFamily="34" charset="0"/>
              </a:defRPr>
            </a:lvl4pPr>
            <a:lvl5pPr marL="2149978" indent="-238886">
              <a:defRPr>
                <a:solidFill>
                  <a:schemeClr val="tx1"/>
                </a:solidFill>
                <a:latin typeface="Calibri" panose="020F0502020204030204" pitchFamily="34" charset="0"/>
              </a:defRPr>
            </a:lvl5pPr>
            <a:lvl6pPr marL="2627751" indent="-238886" fontAlgn="base">
              <a:spcBef>
                <a:spcPct val="0"/>
              </a:spcBef>
              <a:spcAft>
                <a:spcPct val="0"/>
              </a:spcAft>
              <a:defRPr>
                <a:solidFill>
                  <a:schemeClr val="tx1"/>
                </a:solidFill>
                <a:latin typeface="Calibri" panose="020F0502020204030204" pitchFamily="34" charset="0"/>
              </a:defRPr>
            </a:lvl6pPr>
            <a:lvl7pPr marL="3105524" indent="-238886" fontAlgn="base">
              <a:spcBef>
                <a:spcPct val="0"/>
              </a:spcBef>
              <a:spcAft>
                <a:spcPct val="0"/>
              </a:spcAft>
              <a:defRPr>
                <a:solidFill>
                  <a:schemeClr val="tx1"/>
                </a:solidFill>
                <a:latin typeface="Calibri" panose="020F0502020204030204" pitchFamily="34" charset="0"/>
              </a:defRPr>
            </a:lvl7pPr>
            <a:lvl8pPr marL="3583297" indent="-238886" fontAlgn="base">
              <a:spcBef>
                <a:spcPct val="0"/>
              </a:spcBef>
              <a:spcAft>
                <a:spcPct val="0"/>
              </a:spcAft>
              <a:defRPr>
                <a:solidFill>
                  <a:schemeClr val="tx1"/>
                </a:solidFill>
                <a:latin typeface="Calibri" panose="020F0502020204030204" pitchFamily="34" charset="0"/>
              </a:defRPr>
            </a:lvl8pPr>
            <a:lvl9pPr marL="4061070" indent="-238886" fontAlgn="base">
              <a:spcBef>
                <a:spcPct val="0"/>
              </a:spcBef>
              <a:spcAft>
                <a:spcPct val="0"/>
              </a:spcAft>
              <a:defRPr>
                <a:solidFill>
                  <a:schemeClr val="tx1"/>
                </a:solidFill>
                <a:latin typeface="Calibri" panose="020F0502020204030204" pitchFamily="34" charset="0"/>
              </a:defRPr>
            </a:lvl9pPr>
          </a:lstStyle>
          <a:p>
            <a:pPr marL="0" marR="0" lvl="0" indent="0" algn="r" defTabSz="955546" rtl="0" eaLnBrk="1" fontAlgn="base" latinLnBrk="0" hangingPunct="1">
              <a:lnSpc>
                <a:spcPct val="100000"/>
              </a:lnSpc>
              <a:spcBef>
                <a:spcPct val="0"/>
              </a:spcBef>
              <a:spcAft>
                <a:spcPct val="0"/>
              </a:spcAft>
              <a:buClrTx/>
              <a:buSzTx/>
              <a:buFontTx/>
              <a:buNone/>
              <a:tabLst/>
              <a:defRPr/>
            </a:pPr>
            <a:fld id="{FD3E88F6-6834-4478-8BAF-AD151DDCA97C}" type="slidenum">
              <a:rPr kumimoji="0" lang="en-GB"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55546" rtl="0" eaLnBrk="1" fontAlgn="base" latinLnBrk="0" hangingPunct="1">
                <a:lnSpc>
                  <a:spcPct val="100000"/>
                </a:lnSpc>
                <a:spcBef>
                  <a:spcPct val="0"/>
                </a:spcBef>
                <a:spcAft>
                  <a:spcPct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339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6BA1-34F3-069D-83E5-B0B4960C8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BFA8A-8A63-BA48-8B3A-75250AB178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724529-3EE7-8343-9C5A-584888E9B7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D3E8F5-4ACA-695A-2D28-B763CA8B1B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75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0B0C0C"/>
                </a:solidFill>
                <a:effectLst/>
                <a:latin typeface="GDS Transport"/>
              </a:rPr>
              <a:t>Ineffective safeguarding will always mean that a school is placed in a formal category of concern. </a:t>
            </a:r>
            <a:endParaRPr lang="en-GB"/>
          </a:p>
        </p:txBody>
      </p:sp>
      <p:sp>
        <p:nvSpPr>
          <p:cNvPr id="4" name="Slide Number Placeholder 3"/>
          <p:cNvSpPr>
            <a:spLocks noGrp="1"/>
          </p:cNvSpPr>
          <p:nvPr>
            <p:ph type="sldNum" sz="quarter" idx="5"/>
          </p:nvPr>
        </p:nvSpPr>
        <p:spPr/>
        <p:txBody>
          <a:bodyPr/>
          <a:lstStyle/>
          <a:p>
            <a:pPr marL="0" marR="0" lvl="0" indent="0" algn="r" defTabSz="955546" rtl="0" eaLnBrk="1" fontAlgn="auto" latinLnBrk="0" hangingPunct="1">
              <a:lnSpc>
                <a:spcPct val="100000"/>
              </a:lnSpc>
              <a:spcBef>
                <a:spcPts val="0"/>
              </a:spcBef>
              <a:spcAft>
                <a:spcPts val="0"/>
              </a:spcAft>
              <a:buClrTx/>
              <a:buSzTx/>
              <a:buFontTx/>
              <a:buNone/>
              <a:tabLst/>
              <a:defRPr/>
            </a:pPr>
            <a:fld id="{80738D22-8D28-44B7-B4B7-D4F1F4D9E08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546"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554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33E27-4072-9C38-1D87-BC41F21B75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24F35-88CB-47AB-AA23-8D66B8E05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31E3F6-3495-D73D-CB6A-9D1D1D77A57C}"/>
              </a:ext>
            </a:extLst>
          </p:cNvPr>
          <p:cNvSpPr>
            <a:spLocks noGrp="1"/>
          </p:cNvSpPr>
          <p:nvPr>
            <p:ph type="body" idx="1"/>
          </p:nvPr>
        </p:nvSpPr>
        <p:spPr/>
        <p:txBody>
          <a:bodyPr/>
          <a:lstStyle/>
          <a:p>
            <a:r>
              <a:rPr lang="en-GB" b="0" i="0">
                <a:solidFill>
                  <a:srgbClr val="0B0C0C"/>
                </a:solidFill>
                <a:effectLst/>
                <a:latin typeface="GDS Transport"/>
              </a:rPr>
              <a:t>Ineffective safeguarding will always mean that a school is placed in a formal category of concern. </a:t>
            </a:r>
            <a:endParaRPr lang="en-GB"/>
          </a:p>
        </p:txBody>
      </p:sp>
      <p:sp>
        <p:nvSpPr>
          <p:cNvPr id="4" name="Slide Number Placeholder 3">
            <a:extLst>
              <a:ext uri="{FF2B5EF4-FFF2-40B4-BE49-F238E27FC236}">
                <a16:creationId xmlns:a16="http://schemas.microsoft.com/office/drawing/2014/main" id="{6F76C2F8-308D-2594-F1C9-DF950A23A7A4}"/>
              </a:ext>
            </a:extLst>
          </p:cNvPr>
          <p:cNvSpPr>
            <a:spLocks noGrp="1"/>
          </p:cNvSpPr>
          <p:nvPr>
            <p:ph type="sldNum" sz="quarter" idx="5"/>
          </p:nvPr>
        </p:nvSpPr>
        <p:spPr/>
        <p:txBody>
          <a:bodyPr/>
          <a:lstStyle/>
          <a:p>
            <a:pPr marL="0" marR="0" lvl="0" indent="0" algn="r" defTabSz="955546" rtl="0" eaLnBrk="1" fontAlgn="auto" latinLnBrk="0" hangingPunct="1">
              <a:lnSpc>
                <a:spcPct val="100000"/>
              </a:lnSpc>
              <a:spcBef>
                <a:spcPts val="0"/>
              </a:spcBef>
              <a:spcAft>
                <a:spcPts val="0"/>
              </a:spcAft>
              <a:buClrTx/>
              <a:buSzTx/>
              <a:buFontTx/>
              <a:buNone/>
              <a:tabLst/>
              <a:defRPr/>
            </a:pPr>
            <a:fld id="{80738D22-8D28-44B7-B4B7-D4F1F4D9E08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546"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02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D475-2D8D-26AC-A4F5-59E99D7CB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220E8-8A38-D39B-6F28-8EC0DBAA7F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58092-D520-B4F3-BA34-0C15F4A20C4D}"/>
              </a:ext>
            </a:extLst>
          </p:cNvPr>
          <p:cNvSpPr>
            <a:spLocks noGrp="1"/>
          </p:cNvSpPr>
          <p:nvPr>
            <p:ph type="body" idx="1"/>
          </p:nvPr>
        </p:nvSpPr>
        <p:spPr/>
        <p:txBody>
          <a:bodyPr/>
          <a:lstStyle/>
          <a:p>
            <a:r>
              <a:rPr lang="en-GB" b="0" i="0">
                <a:solidFill>
                  <a:srgbClr val="0B0C0C"/>
                </a:solidFill>
                <a:effectLst/>
                <a:latin typeface="GDS Transport"/>
              </a:rPr>
              <a:t>Ineffective safeguarding will always mean that a school is placed in a formal category of concern. </a:t>
            </a:r>
            <a:endParaRPr lang="en-GB"/>
          </a:p>
        </p:txBody>
      </p:sp>
      <p:sp>
        <p:nvSpPr>
          <p:cNvPr id="4" name="Slide Number Placeholder 3">
            <a:extLst>
              <a:ext uri="{FF2B5EF4-FFF2-40B4-BE49-F238E27FC236}">
                <a16:creationId xmlns:a16="http://schemas.microsoft.com/office/drawing/2014/main" id="{DA80A416-BBD0-083A-1E1C-EFD66C900C8F}"/>
              </a:ext>
            </a:extLst>
          </p:cNvPr>
          <p:cNvSpPr>
            <a:spLocks noGrp="1"/>
          </p:cNvSpPr>
          <p:nvPr>
            <p:ph type="sldNum" sz="quarter" idx="5"/>
          </p:nvPr>
        </p:nvSpPr>
        <p:spPr/>
        <p:txBody>
          <a:bodyPr/>
          <a:lstStyle/>
          <a:p>
            <a:pPr marL="0" marR="0" lvl="0" indent="0" algn="r" defTabSz="955546" rtl="0" eaLnBrk="1" fontAlgn="auto" latinLnBrk="0" hangingPunct="1">
              <a:lnSpc>
                <a:spcPct val="100000"/>
              </a:lnSpc>
              <a:spcBef>
                <a:spcPts val="0"/>
              </a:spcBef>
              <a:spcAft>
                <a:spcPts val="0"/>
              </a:spcAft>
              <a:buClrTx/>
              <a:buSzTx/>
              <a:buFontTx/>
              <a:buNone/>
              <a:tabLst/>
              <a:defRPr/>
            </a:pPr>
            <a:fld id="{80738D22-8D28-44B7-B4B7-D4F1F4D9E08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55546"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2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3.sv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9.xml"/><Relationship Id="rId4" Type="http://schemas.openxmlformats.org/officeDocument/2006/relationships/image" Target="../media/image3.sv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119315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795091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5440043-9A8B-4746-84D5-C2F5E88643C4}" type="datetime4">
              <a:rPr lang="en-US" smtClean="0"/>
              <a:pPr>
                <a:defRPr/>
              </a:pPr>
              <a:t>December 2,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FD4969-91BD-45EE-A5E5-3EA0EA2F90FB}"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2036543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92BC4E5-EB0F-485F-B2B9-D9153F658BE3}" type="datetime4">
              <a:rPr lang="en-US" smtClean="0"/>
              <a:pPr>
                <a:defRPr/>
              </a:pPr>
              <a:t>December 2,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8247F2-E89D-47BB-A7E7-9BED70AC4A18}"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6121237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406AF09-7FB2-4D06-BCFC-95A90EA96658}" type="datetime4">
              <a:rPr lang="en-US" smtClean="0"/>
              <a:pPr>
                <a:defRPr/>
              </a:pPr>
              <a:t>December 2, 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EA1397-B912-495B-9AC0-2CE98449CDC7}"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32894059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236E5FBB-4025-469D-8097-B74270178F5E}" type="datetime4">
              <a:rPr lang="en-US" smtClean="0"/>
              <a:pPr>
                <a:defRPr/>
              </a:pPr>
              <a:t>December 2, 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F5C865D-22F5-453B-90B2-A07AC44ED084}"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3011927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09954513-47DC-4372-9E49-8991BB4C3E51}" type="datetime4">
              <a:rPr lang="en-US" smtClean="0"/>
              <a:pPr>
                <a:defRPr/>
              </a:pPr>
              <a:t>December 2, 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E62DBA7-A477-42D8-B77E-56E27E793137}"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1133746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8EC11F-3ED5-4E28-85B0-B3895FEC4648}" type="datetime4">
              <a:rPr lang="en-US" smtClean="0"/>
              <a:pPr>
                <a:defRPr/>
              </a:pPr>
              <a:t>December 2, 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345079E-024D-4264-A114-E75A533C103C}"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2346345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E92C11B-0B8F-4100-8768-DB0BE39ADF99}" type="datetime4">
              <a:rPr lang="en-US" smtClean="0"/>
              <a:pPr>
                <a:defRPr/>
              </a:pPr>
              <a:t>December 2, 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F3037B4-8021-46D5-B271-2309F3B2D1EB}"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32903471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7EBD062-981E-4A73-B3C4-5BB5EEFC8F12}" type="datetime4">
              <a:rPr lang="en-US" smtClean="0"/>
              <a:pPr>
                <a:defRPr/>
              </a:pPr>
              <a:t>December 2, 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9165DEA-30FD-4CEC-879F-1CBA50389C39}"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35873710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9F1DF1C-E4FE-4ACE-AF5A-34493F4B436C}" type="datetime4">
              <a:rPr lang="en-US" smtClean="0"/>
              <a:pPr>
                <a:defRPr/>
              </a:pPr>
              <a:t>December 2,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C9AA61-3ACA-49F6-B7CE-F3A28E561E67}"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39036134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46219E6-070C-4BFC-A21C-CD2F613AA517}" type="datetime4">
              <a:rPr lang="en-US" smtClean="0"/>
              <a:pPr>
                <a:defRPr/>
              </a:pPr>
              <a:t>December 2,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D42B5C-1D17-4A80-A372-0DF46939E167}" type="slidenum">
              <a:rPr lang="en-US" altLang="en-US" smtClean="0"/>
              <a:pPr>
                <a:defRPr/>
              </a:pPr>
              <a:t>‹#›</a:t>
            </a:fld>
            <a:endParaRPr lang="en-US" altLang="en-US">
              <a:solidFill>
                <a:schemeClr val="tx1"/>
              </a:solidFill>
            </a:endParaRPr>
          </a:p>
        </p:txBody>
      </p:sp>
    </p:spTree>
    <p:extLst>
      <p:ext uri="{BB962C8B-B14F-4D97-AF65-F5344CB8AC3E}">
        <p14:creationId xmlns:p14="http://schemas.microsoft.com/office/powerpoint/2010/main" val="195660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661100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1212738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10777976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36462104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19257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3644387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038522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792938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11728029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38427716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45075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73860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2928615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247203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19261354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39893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1453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13211189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19421677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22955541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49585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3653164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31275622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585479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095989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3099590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16730987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969877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6639030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15809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2718421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547579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73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112146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
        <p:nvSpPr>
          <p:cNvPr id="21" name="Title 20"/>
          <p:cNvSpPr>
            <a:spLocks noGrp="1"/>
          </p:cNvSpPr>
          <p:nvPr>
            <p:ph type="title"/>
          </p:nvPr>
        </p:nvSpPr>
        <p:spPr>
          <a:xfrm>
            <a:off x="623392" y="404664"/>
            <a:ext cx="10942240"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6288021"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Tree>
    <p:extLst>
      <p:ext uri="{BB962C8B-B14F-4D97-AF65-F5344CB8AC3E}">
        <p14:creationId xmlns:p14="http://schemas.microsoft.com/office/powerpoint/2010/main" val="298481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533623-0C30-5791-437E-5F3898AD1A91}"/>
              </a:ext>
            </a:extLst>
          </p:cNvPr>
          <p:cNvSpPr>
            <a:spLocks noGrp="1"/>
          </p:cNvSpPr>
          <p:nvPr>
            <p:ph type="dt" sz="half" idx="10"/>
          </p:nvPr>
        </p:nvSpPr>
        <p:spPr/>
        <p:txBody>
          <a:bodyPr/>
          <a:lstStyle>
            <a:lvl1pPr>
              <a:defRPr/>
            </a:lvl1pPr>
          </a:lstStyle>
          <a:p>
            <a:pPr>
              <a:defRPr/>
            </a:pPr>
            <a:fld id="{A15B707A-4D9A-4EE9-A326-01D2D9448558}" type="datetimeFigureOut">
              <a:rPr lang="en-GB"/>
              <a:pPr>
                <a:defRPr/>
              </a:pPr>
              <a:t>02/12/2025</a:t>
            </a:fld>
            <a:endParaRPr lang="en-GB"/>
          </a:p>
        </p:txBody>
      </p:sp>
      <p:sp>
        <p:nvSpPr>
          <p:cNvPr id="5" name="Footer Placeholder 4">
            <a:extLst>
              <a:ext uri="{FF2B5EF4-FFF2-40B4-BE49-F238E27FC236}">
                <a16:creationId xmlns:a16="http://schemas.microsoft.com/office/drawing/2014/main" id="{690695BF-1597-1AF0-709C-7E0E0B17B38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992CC42-6051-5B80-28A5-467756CF7DDE}"/>
              </a:ext>
            </a:extLst>
          </p:cNvPr>
          <p:cNvSpPr>
            <a:spLocks noGrp="1"/>
          </p:cNvSpPr>
          <p:nvPr>
            <p:ph type="sldNum" sz="quarter" idx="12"/>
          </p:nvPr>
        </p:nvSpPr>
        <p:spPr/>
        <p:txBody>
          <a:bodyPr/>
          <a:lstStyle>
            <a:lvl1pPr>
              <a:defRPr/>
            </a:lvl1pPr>
          </a:lstStyle>
          <a:p>
            <a:pPr>
              <a:defRPr/>
            </a:pPr>
            <a:fld id="{CCF39F06-91EB-4962-A878-594EC37C4EBE}" type="slidenum">
              <a:rPr lang="en-GB"/>
              <a:pPr>
                <a:defRPr/>
              </a:pPr>
              <a:t>‹#›</a:t>
            </a:fld>
            <a:endParaRPr lang="en-GB"/>
          </a:p>
        </p:txBody>
      </p:sp>
    </p:spTree>
    <p:extLst>
      <p:ext uri="{BB962C8B-B14F-4D97-AF65-F5344CB8AC3E}">
        <p14:creationId xmlns:p14="http://schemas.microsoft.com/office/powerpoint/2010/main" val="5606367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0177BE-FD68-5005-8A2D-718D64573354}"/>
              </a:ext>
            </a:extLst>
          </p:cNvPr>
          <p:cNvSpPr>
            <a:spLocks noGrp="1"/>
          </p:cNvSpPr>
          <p:nvPr>
            <p:ph type="dt" sz="half" idx="10"/>
          </p:nvPr>
        </p:nvSpPr>
        <p:spPr/>
        <p:txBody>
          <a:bodyPr/>
          <a:lstStyle>
            <a:lvl1pPr>
              <a:defRPr/>
            </a:lvl1pPr>
          </a:lstStyle>
          <a:p>
            <a:pPr>
              <a:defRPr/>
            </a:pPr>
            <a:fld id="{B4CDFC45-24A8-40EB-B152-41B9FD42B918}" type="datetimeFigureOut">
              <a:rPr lang="en-GB"/>
              <a:pPr>
                <a:defRPr/>
              </a:pPr>
              <a:t>02/12/2025</a:t>
            </a:fld>
            <a:endParaRPr lang="en-GB"/>
          </a:p>
        </p:txBody>
      </p:sp>
      <p:sp>
        <p:nvSpPr>
          <p:cNvPr id="5" name="Footer Placeholder 4">
            <a:extLst>
              <a:ext uri="{FF2B5EF4-FFF2-40B4-BE49-F238E27FC236}">
                <a16:creationId xmlns:a16="http://schemas.microsoft.com/office/drawing/2014/main" id="{C3F966EF-F0C2-644D-B65C-9B3018225DC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EC2E157-5F80-9D26-DDA4-44245EB2F7C0}"/>
              </a:ext>
            </a:extLst>
          </p:cNvPr>
          <p:cNvSpPr>
            <a:spLocks noGrp="1"/>
          </p:cNvSpPr>
          <p:nvPr>
            <p:ph type="sldNum" sz="quarter" idx="12"/>
          </p:nvPr>
        </p:nvSpPr>
        <p:spPr/>
        <p:txBody>
          <a:bodyPr/>
          <a:lstStyle>
            <a:lvl1pPr>
              <a:defRPr/>
            </a:lvl1pPr>
          </a:lstStyle>
          <a:p>
            <a:pPr>
              <a:defRPr/>
            </a:pPr>
            <a:fld id="{64947BA0-858A-4173-A380-5ED1A05EFAD0}" type="slidenum">
              <a:rPr lang="en-GB"/>
              <a:pPr>
                <a:defRPr/>
              </a:pPr>
              <a:t>‹#›</a:t>
            </a:fld>
            <a:endParaRPr lang="en-GB"/>
          </a:p>
        </p:txBody>
      </p:sp>
    </p:spTree>
    <p:extLst>
      <p:ext uri="{BB962C8B-B14F-4D97-AF65-F5344CB8AC3E}">
        <p14:creationId xmlns:p14="http://schemas.microsoft.com/office/powerpoint/2010/main" val="38370176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2A558F-3961-E7D3-027A-B110B0A9CA40}"/>
              </a:ext>
            </a:extLst>
          </p:cNvPr>
          <p:cNvSpPr>
            <a:spLocks noGrp="1"/>
          </p:cNvSpPr>
          <p:nvPr>
            <p:ph type="dt" sz="half" idx="10"/>
          </p:nvPr>
        </p:nvSpPr>
        <p:spPr/>
        <p:txBody>
          <a:bodyPr/>
          <a:lstStyle>
            <a:lvl1pPr>
              <a:defRPr/>
            </a:lvl1pPr>
          </a:lstStyle>
          <a:p>
            <a:pPr>
              <a:defRPr/>
            </a:pPr>
            <a:fld id="{7550B758-3B6A-46C7-9F9A-63961C1BAF9F}" type="datetimeFigureOut">
              <a:rPr lang="en-GB"/>
              <a:pPr>
                <a:defRPr/>
              </a:pPr>
              <a:t>02/12/2025</a:t>
            </a:fld>
            <a:endParaRPr lang="en-GB"/>
          </a:p>
        </p:txBody>
      </p:sp>
      <p:sp>
        <p:nvSpPr>
          <p:cNvPr id="5" name="Footer Placeholder 4">
            <a:extLst>
              <a:ext uri="{FF2B5EF4-FFF2-40B4-BE49-F238E27FC236}">
                <a16:creationId xmlns:a16="http://schemas.microsoft.com/office/drawing/2014/main" id="{5840F58C-7A5E-66A4-2E72-A217D1B68B4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A1ED7F4-1B81-5993-1FBE-7E4D0A2D9876}"/>
              </a:ext>
            </a:extLst>
          </p:cNvPr>
          <p:cNvSpPr>
            <a:spLocks noGrp="1"/>
          </p:cNvSpPr>
          <p:nvPr>
            <p:ph type="sldNum" sz="quarter" idx="12"/>
          </p:nvPr>
        </p:nvSpPr>
        <p:spPr/>
        <p:txBody>
          <a:bodyPr/>
          <a:lstStyle>
            <a:lvl1pPr>
              <a:defRPr/>
            </a:lvl1pPr>
          </a:lstStyle>
          <a:p>
            <a:pPr>
              <a:defRPr/>
            </a:pPr>
            <a:fld id="{FB0FDDED-9360-4CB6-89D7-C26129B93181}" type="slidenum">
              <a:rPr lang="en-GB"/>
              <a:pPr>
                <a:defRPr/>
              </a:pPr>
              <a:t>‹#›</a:t>
            </a:fld>
            <a:endParaRPr lang="en-GB"/>
          </a:p>
        </p:txBody>
      </p:sp>
    </p:spTree>
    <p:extLst>
      <p:ext uri="{BB962C8B-B14F-4D97-AF65-F5344CB8AC3E}">
        <p14:creationId xmlns:p14="http://schemas.microsoft.com/office/powerpoint/2010/main" val="24482563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07D492C-81D3-2FF4-6B2C-03EB73567755}"/>
              </a:ext>
            </a:extLst>
          </p:cNvPr>
          <p:cNvSpPr>
            <a:spLocks noGrp="1"/>
          </p:cNvSpPr>
          <p:nvPr>
            <p:ph type="dt" sz="half" idx="10"/>
          </p:nvPr>
        </p:nvSpPr>
        <p:spPr/>
        <p:txBody>
          <a:bodyPr/>
          <a:lstStyle>
            <a:lvl1pPr>
              <a:defRPr/>
            </a:lvl1pPr>
          </a:lstStyle>
          <a:p>
            <a:pPr>
              <a:defRPr/>
            </a:pPr>
            <a:fld id="{B0C084DF-A92B-4713-A8C4-76D8A96F682E}" type="datetimeFigureOut">
              <a:rPr lang="en-GB"/>
              <a:pPr>
                <a:defRPr/>
              </a:pPr>
              <a:t>02/12/2025</a:t>
            </a:fld>
            <a:endParaRPr lang="en-GB"/>
          </a:p>
        </p:txBody>
      </p:sp>
      <p:sp>
        <p:nvSpPr>
          <p:cNvPr id="6" name="Footer Placeholder 4">
            <a:extLst>
              <a:ext uri="{FF2B5EF4-FFF2-40B4-BE49-F238E27FC236}">
                <a16:creationId xmlns:a16="http://schemas.microsoft.com/office/drawing/2014/main" id="{7FE65F93-A552-522B-9789-BC2FF7735F5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D58D9A6-D831-F645-61AC-3BE34FD330DE}"/>
              </a:ext>
            </a:extLst>
          </p:cNvPr>
          <p:cNvSpPr>
            <a:spLocks noGrp="1"/>
          </p:cNvSpPr>
          <p:nvPr>
            <p:ph type="sldNum" sz="quarter" idx="12"/>
          </p:nvPr>
        </p:nvSpPr>
        <p:spPr/>
        <p:txBody>
          <a:bodyPr/>
          <a:lstStyle>
            <a:lvl1pPr>
              <a:defRPr/>
            </a:lvl1pPr>
          </a:lstStyle>
          <a:p>
            <a:pPr>
              <a:defRPr/>
            </a:pPr>
            <a:fld id="{04A77206-19C9-4589-BB1D-7A52DF478A41}" type="slidenum">
              <a:rPr lang="en-GB"/>
              <a:pPr>
                <a:defRPr/>
              </a:pPr>
              <a:t>‹#›</a:t>
            </a:fld>
            <a:endParaRPr lang="en-GB"/>
          </a:p>
        </p:txBody>
      </p:sp>
    </p:spTree>
    <p:extLst>
      <p:ext uri="{BB962C8B-B14F-4D97-AF65-F5344CB8AC3E}">
        <p14:creationId xmlns:p14="http://schemas.microsoft.com/office/powerpoint/2010/main" val="602438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F493EE59-5375-CADD-3848-60138D4B30AF}"/>
              </a:ext>
            </a:extLst>
          </p:cNvPr>
          <p:cNvSpPr>
            <a:spLocks noGrp="1"/>
          </p:cNvSpPr>
          <p:nvPr>
            <p:ph type="dt" sz="half" idx="10"/>
          </p:nvPr>
        </p:nvSpPr>
        <p:spPr/>
        <p:txBody>
          <a:bodyPr/>
          <a:lstStyle>
            <a:lvl1pPr>
              <a:defRPr/>
            </a:lvl1pPr>
          </a:lstStyle>
          <a:p>
            <a:pPr>
              <a:defRPr/>
            </a:pPr>
            <a:fld id="{1E0ECF96-2A67-4912-90EA-E7BB2313BB5C}" type="datetimeFigureOut">
              <a:rPr lang="en-GB"/>
              <a:pPr>
                <a:defRPr/>
              </a:pPr>
              <a:t>02/12/2025</a:t>
            </a:fld>
            <a:endParaRPr lang="en-GB"/>
          </a:p>
        </p:txBody>
      </p:sp>
      <p:sp>
        <p:nvSpPr>
          <p:cNvPr id="8" name="Footer Placeholder 4">
            <a:extLst>
              <a:ext uri="{FF2B5EF4-FFF2-40B4-BE49-F238E27FC236}">
                <a16:creationId xmlns:a16="http://schemas.microsoft.com/office/drawing/2014/main" id="{B62F407C-46F8-927B-4F85-81B46A23C55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1A5411E-BCE8-B8D0-D12D-A75E6050BF86}"/>
              </a:ext>
            </a:extLst>
          </p:cNvPr>
          <p:cNvSpPr>
            <a:spLocks noGrp="1"/>
          </p:cNvSpPr>
          <p:nvPr>
            <p:ph type="sldNum" sz="quarter" idx="12"/>
          </p:nvPr>
        </p:nvSpPr>
        <p:spPr/>
        <p:txBody>
          <a:bodyPr/>
          <a:lstStyle>
            <a:lvl1pPr>
              <a:defRPr/>
            </a:lvl1pPr>
          </a:lstStyle>
          <a:p>
            <a:pPr>
              <a:defRPr/>
            </a:pPr>
            <a:fld id="{D93CFB81-3400-4DD5-93A3-A119D091E9E9}" type="slidenum">
              <a:rPr lang="en-GB"/>
              <a:pPr>
                <a:defRPr/>
              </a:pPr>
              <a:t>‹#›</a:t>
            </a:fld>
            <a:endParaRPr lang="en-GB"/>
          </a:p>
        </p:txBody>
      </p:sp>
    </p:spTree>
    <p:extLst>
      <p:ext uri="{BB962C8B-B14F-4D97-AF65-F5344CB8AC3E}">
        <p14:creationId xmlns:p14="http://schemas.microsoft.com/office/powerpoint/2010/main" val="3763243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F707A6B-E00A-0B69-EE98-7E710B7D3F12}"/>
              </a:ext>
            </a:extLst>
          </p:cNvPr>
          <p:cNvSpPr>
            <a:spLocks noGrp="1"/>
          </p:cNvSpPr>
          <p:nvPr>
            <p:ph type="dt" sz="half" idx="10"/>
          </p:nvPr>
        </p:nvSpPr>
        <p:spPr/>
        <p:txBody>
          <a:bodyPr/>
          <a:lstStyle>
            <a:lvl1pPr>
              <a:defRPr/>
            </a:lvl1pPr>
          </a:lstStyle>
          <a:p>
            <a:pPr>
              <a:defRPr/>
            </a:pPr>
            <a:fld id="{DB834F5C-5CBE-47DD-8EEE-FDFD1F6F6186}" type="datetimeFigureOut">
              <a:rPr lang="en-GB"/>
              <a:pPr>
                <a:defRPr/>
              </a:pPr>
              <a:t>02/12/2025</a:t>
            </a:fld>
            <a:endParaRPr lang="en-GB"/>
          </a:p>
        </p:txBody>
      </p:sp>
      <p:sp>
        <p:nvSpPr>
          <p:cNvPr id="4" name="Footer Placeholder 4">
            <a:extLst>
              <a:ext uri="{FF2B5EF4-FFF2-40B4-BE49-F238E27FC236}">
                <a16:creationId xmlns:a16="http://schemas.microsoft.com/office/drawing/2014/main" id="{D512F034-A692-3E08-9EB8-984C58092AB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B3885C3-0B76-4139-1A13-E45BBF31B9EA}"/>
              </a:ext>
            </a:extLst>
          </p:cNvPr>
          <p:cNvSpPr>
            <a:spLocks noGrp="1"/>
          </p:cNvSpPr>
          <p:nvPr>
            <p:ph type="sldNum" sz="quarter" idx="12"/>
          </p:nvPr>
        </p:nvSpPr>
        <p:spPr/>
        <p:txBody>
          <a:bodyPr/>
          <a:lstStyle>
            <a:lvl1pPr>
              <a:defRPr/>
            </a:lvl1pPr>
          </a:lstStyle>
          <a:p>
            <a:pPr>
              <a:defRPr/>
            </a:pPr>
            <a:fld id="{01DF2A43-5708-48FA-B7BE-D909466B0328}" type="slidenum">
              <a:rPr lang="en-GB"/>
              <a:pPr>
                <a:defRPr/>
              </a:pPr>
              <a:t>‹#›</a:t>
            </a:fld>
            <a:endParaRPr lang="en-GB"/>
          </a:p>
        </p:txBody>
      </p:sp>
    </p:spTree>
    <p:extLst>
      <p:ext uri="{BB962C8B-B14F-4D97-AF65-F5344CB8AC3E}">
        <p14:creationId xmlns:p14="http://schemas.microsoft.com/office/powerpoint/2010/main" val="2253154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5386EF-0F06-63FA-DB2B-164DD6593987}"/>
              </a:ext>
            </a:extLst>
          </p:cNvPr>
          <p:cNvSpPr>
            <a:spLocks noGrp="1"/>
          </p:cNvSpPr>
          <p:nvPr>
            <p:ph type="dt" sz="half" idx="10"/>
          </p:nvPr>
        </p:nvSpPr>
        <p:spPr/>
        <p:txBody>
          <a:bodyPr/>
          <a:lstStyle>
            <a:lvl1pPr>
              <a:defRPr/>
            </a:lvl1pPr>
          </a:lstStyle>
          <a:p>
            <a:pPr>
              <a:defRPr/>
            </a:pPr>
            <a:fld id="{CA87B0C6-7915-4A28-85E1-9F7E3049982C}" type="datetimeFigureOut">
              <a:rPr lang="en-GB"/>
              <a:pPr>
                <a:defRPr/>
              </a:pPr>
              <a:t>02/12/2025</a:t>
            </a:fld>
            <a:endParaRPr lang="en-GB"/>
          </a:p>
        </p:txBody>
      </p:sp>
      <p:sp>
        <p:nvSpPr>
          <p:cNvPr id="3" name="Footer Placeholder 4">
            <a:extLst>
              <a:ext uri="{FF2B5EF4-FFF2-40B4-BE49-F238E27FC236}">
                <a16:creationId xmlns:a16="http://schemas.microsoft.com/office/drawing/2014/main" id="{F3D27D6D-6D3E-C365-E2E1-681CF747BF3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CC677FCE-6EEB-78D8-7863-B88C399F3A3A}"/>
              </a:ext>
            </a:extLst>
          </p:cNvPr>
          <p:cNvSpPr>
            <a:spLocks noGrp="1"/>
          </p:cNvSpPr>
          <p:nvPr>
            <p:ph type="sldNum" sz="quarter" idx="12"/>
          </p:nvPr>
        </p:nvSpPr>
        <p:spPr/>
        <p:txBody>
          <a:bodyPr/>
          <a:lstStyle>
            <a:lvl1pPr>
              <a:defRPr/>
            </a:lvl1pPr>
          </a:lstStyle>
          <a:p>
            <a:pPr>
              <a:defRPr/>
            </a:pPr>
            <a:fld id="{67F0C662-D98A-4C9F-A243-4A3797E1BA63}" type="slidenum">
              <a:rPr lang="en-GB"/>
              <a:pPr>
                <a:defRPr/>
              </a:pPr>
              <a:t>‹#›</a:t>
            </a:fld>
            <a:endParaRPr lang="en-GB"/>
          </a:p>
        </p:txBody>
      </p:sp>
    </p:spTree>
    <p:extLst>
      <p:ext uri="{BB962C8B-B14F-4D97-AF65-F5344CB8AC3E}">
        <p14:creationId xmlns:p14="http://schemas.microsoft.com/office/powerpoint/2010/main" val="901935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5799141-F07A-EC55-8D1E-345B7B9F64A9}"/>
              </a:ext>
            </a:extLst>
          </p:cNvPr>
          <p:cNvSpPr>
            <a:spLocks noGrp="1"/>
          </p:cNvSpPr>
          <p:nvPr>
            <p:ph type="dt" sz="half" idx="10"/>
          </p:nvPr>
        </p:nvSpPr>
        <p:spPr/>
        <p:txBody>
          <a:bodyPr/>
          <a:lstStyle>
            <a:lvl1pPr>
              <a:defRPr/>
            </a:lvl1pPr>
          </a:lstStyle>
          <a:p>
            <a:pPr>
              <a:defRPr/>
            </a:pPr>
            <a:fld id="{3880A700-0007-48B1-B094-4BFCB121EE91}" type="datetimeFigureOut">
              <a:rPr lang="en-GB"/>
              <a:pPr>
                <a:defRPr/>
              </a:pPr>
              <a:t>02/12/2025</a:t>
            </a:fld>
            <a:endParaRPr lang="en-GB"/>
          </a:p>
        </p:txBody>
      </p:sp>
      <p:sp>
        <p:nvSpPr>
          <p:cNvPr id="6" name="Footer Placeholder 4">
            <a:extLst>
              <a:ext uri="{FF2B5EF4-FFF2-40B4-BE49-F238E27FC236}">
                <a16:creationId xmlns:a16="http://schemas.microsoft.com/office/drawing/2014/main" id="{C2260C11-B4B9-EE5C-F150-86E5C8E5AF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A0486E0-35CD-A83F-78F5-4FFA6E9302D1}"/>
              </a:ext>
            </a:extLst>
          </p:cNvPr>
          <p:cNvSpPr>
            <a:spLocks noGrp="1"/>
          </p:cNvSpPr>
          <p:nvPr>
            <p:ph type="sldNum" sz="quarter" idx="12"/>
          </p:nvPr>
        </p:nvSpPr>
        <p:spPr/>
        <p:txBody>
          <a:bodyPr/>
          <a:lstStyle>
            <a:lvl1pPr>
              <a:defRPr/>
            </a:lvl1pPr>
          </a:lstStyle>
          <a:p>
            <a:pPr>
              <a:defRPr/>
            </a:pPr>
            <a:fld id="{893BE707-F882-4DDB-8281-4CE554080A5A}" type="slidenum">
              <a:rPr lang="en-GB"/>
              <a:pPr>
                <a:defRPr/>
              </a:pPr>
              <a:t>‹#›</a:t>
            </a:fld>
            <a:endParaRPr lang="en-GB"/>
          </a:p>
        </p:txBody>
      </p:sp>
    </p:spTree>
    <p:extLst>
      <p:ext uri="{BB962C8B-B14F-4D97-AF65-F5344CB8AC3E}">
        <p14:creationId xmlns:p14="http://schemas.microsoft.com/office/powerpoint/2010/main" val="1010338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F45DFD0-76C4-F585-5CD6-27CBB8C48810}"/>
              </a:ext>
            </a:extLst>
          </p:cNvPr>
          <p:cNvSpPr>
            <a:spLocks noGrp="1"/>
          </p:cNvSpPr>
          <p:nvPr>
            <p:ph type="dt" sz="half" idx="10"/>
          </p:nvPr>
        </p:nvSpPr>
        <p:spPr/>
        <p:txBody>
          <a:bodyPr/>
          <a:lstStyle>
            <a:lvl1pPr>
              <a:defRPr/>
            </a:lvl1pPr>
          </a:lstStyle>
          <a:p>
            <a:pPr>
              <a:defRPr/>
            </a:pPr>
            <a:fld id="{783DBB4C-EEEF-4600-B8B2-F7639FD77C2B}" type="datetimeFigureOut">
              <a:rPr lang="en-GB"/>
              <a:pPr>
                <a:defRPr/>
              </a:pPr>
              <a:t>02/12/2025</a:t>
            </a:fld>
            <a:endParaRPr lang="en-GB"/>
          </a:p>
        </p:txBody>
      </p:sp>
      <p:sp>
        <p:nvSpPr>
          <p:cNvPr id="6" name="Footer Placeholder 4">
            <a:extLst>
              <a:ext uri="{FF2B5EF4-FFF2-40B4-BE49-F238E27FC236}">
                <a16:creationId xmlns:a16="http://schemas.microsoft.com/office/drawing/2014/main" id="{6F33F1E7-4615-816B-86D3-156179CDD65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F552094-75E3-786F-1C06-FC4C221F669F}"/>
              </a:ext>
            </a:extLst>
          </p:cNvPr>
          <p:cNvSpPr>
            <a:spLocks noGrp="1"/>
          </p:cNvSpPr>
          <p:nvPr>
            <p:ph type="sldNum" sz="quarter" idx="12"/>
          </p:nvPr>
        </p:nvSpPr>
        <p:spPr/>
        <p:txBody>
          <a:bodyPr/>
          <a:lstStyle>
            <a:lvl1pPr>
              <a:defRPr/>
            </a:lvl1pPr>
          </a:lstStyle>
          <a:p>
            <a:pPr>
              <a:defRPr/>
            </a:pPr>
            <a:fld id="{64B178A8-B9F6-4F6D-B071-48FCF00FA642}" type="slidenum">
              <a:rPr lang="en-GB"/>
              <a:pPr>
                <a:defRPr/>
              </a:pPr>
              <a:t>‹#›</a:t>
            </a:fld>
            <a:endParaRPr lang="en-GB"/>
          </a:p>
        </p:txBody>
      </p:sp>
    </p:spTree>
    <p:extLst>
      <p:ext uri="{BB962C8B-B14F-4D97-AF65-F5344CB8AC3E}">
        <p14:creationId xmlns:p14="http://schemas.microsoft.com/office/powerpoint/2010/main" val="418007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73979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F384C8-FAE6-9E2B-C5F3-28F84D535E03}"/>
              </a:ext>
            </a:extLst>
          </p:cNvPr>
          <p:cNvSpPr>
            <a:spLocks noGrp="1"/>
          </p:cNvSpPr>
          <p:nvPr>
            <p:ph type="dt" sz="half" idx="10"/>
          </p:nvPr>
        </p:nvSpPr>
        <p:spPr/>
        <p:txBody>
          <a:bodyPr/>
          <a:lstStyle>
            <a:lvl1pPr>
              <a:defRPr/>
            </a:lvl1pPr>
          </a:lstStyle>
          <a:p>
            <a:pPr>
              <a:defRPr/>
            </a:pPr>
            <a:fld id="{7A8CF564-791C-4259-8549-CAE960D8125F}" type="datetimeFigureOut">
              <a:rPr lang="en-GB"/>
              <a:pPr>
                <a:defRPr/>
              </a:pPr>
              <a:t>02/12/2025</a:t>
            </a:fld>
            <a:endParaRPr lang="en-GB"/>
          </a:p>
        </p:txBody>
      </p:sp>
      <p:sp>
        <p:nvSpPr>
          <p:cNvPr id="5" name="Footer Placeholder 4">
            <a:extLst>
              <a:ext uri="{FF2B5EF4-FFF2-40B4-BE49-F238E27FC236}">
                <a16:creationId xmlns:a16="http://schemas.microsoft.com/office/drawing/2014/main" id="{E4204979-6C28-6DA0-061A-D0AE865151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A042A17-F8D9-7DEC-078D-5CD71A2F4C8E}"/>
              </a:ext>
            </a:extLst>
          </p:cNvPr>
          <p:cNvSpPr>
            <a:spLocks noGrp="1"/>
          </p:cNvSpPr>
          <p:nvPr>
            <p:ph type="sldNum" sz="quarter" idx="12"/>
          </p:nvPr>
        </p:nvSpPr>
        <p:spPr/>
        <p:txBody>
          <a:bodyPr/>
          <a:lstStyle>
            <a:lvl1pPr>
              <a:defRPr/>
            </a:lvl1pPr>
          </a:lstStyle>
          <a:p>
            <a:pPr>
              <a:defRPr/>
            </a:pPr>
            <a:fld id="{2ADCF7BA-4075-4BD6-85B2-D32951A31666}" type="slidenum">
              <a:rPr lang="en-GB"/>
              <a:pPr>
                <a:defRPr/>
              </a:pPr>
              <a:t>‹#›</a:t>
            </a:fld>
            <a:endParaRPr lang="en-GB"/>
          </a:p>
        </p:txBody>
      </p:sp>
    </p:spTree>
    <p:extLst>
      <p:ext uri="{BB962C8B-B14F-4D97-AF65-F5344CB8AC3E}">
        <p14:creationId xmlns:p14="http://schemas.microsoft.com/office/powerpoint/2010/main" val="3744750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B96DFC-5FBB-7508-935E-031FE3F92827}"/>
              </a:ext>
            </a:extLst>
          </p:cNvPr>
          <p:cNvSpPr>
            <a:spLocks noGrp="1"/>
          </p:cNvSpPr>
          <p:nvPr>
            <p:ph type="dt" sz="half" idx="10"/>
          </p:nvPr>
        </p:nvSpPr>
        <p:spPr/>
        <p:txBody>
          <a:bodyPr/>
          <a:lstStyle>
            <a:lvl1pPr>
              <a:defRPr/>
            </a:lvl1pPr>
          </a:lstStyle>
          <a:p>
            <a:pPr>
              <a:defRPr/>
            </a:pPr>
            <a:fld id="{5F83FE4B-1D96-42E6-B38D-39FAA457BC46}" type="datetimeFigureOut">
              <a:rPr lang="en-GB"/>
              <a:pPr>
                <a:defRPr/>
              </a:pPr>
              <a:t>02/12/2025</a:t>
            </a:fld>
            <a:endParaRPr lang="en-GB"/>
          </a:p>
        </p:txBody>
      </p:sp>
      <p:sp>
        <p:nvSpPr>
          <p:cNvPr id="5" name="Footer Placeholder 4">
            <a:extLst>
              <a:ext uri="{FF2B5EF4-FFF2-40B4-BE49-F238E27FC236}">
                <a16:creationId xmlns:a16="http://schemas.microsoft.com/office/drawing/2014/main" id="{29959539-641B-1E48-9866-DD85CDA3F4F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920D3FC-22A4-D072-7F30-2A0CCB2EEB51}"/>
              </a:ext>
            </a:extLst>
          </p:cNvPr>
          <p:cNvSpPr>
            <a:spLocks noGrp="1"/>
          </p:cNvSpPr>
          <p:nvPr>
            <p:ph type="sldNum" sz="quarter" idx="12"/>
          </p:nvPr>
        </p:nvSpPr>
        <p:spPr/>
        <p:txBody>
          <a:bodyPr/>
          <a:lstStyle>
            <a:lvl1pPr>
              <a:defRPr/>
            </a:lvl1pPr>
          </a:lstStyle>
          <a:p>
            <a:pPr>
              <a:defRPr/>
            </a:pPr>
            <a:fld id="{5F85949A-5FC5-459F-A7C2-CC414DAC40E2}" type="slidenum">
              <a:rPr lang="en-GB"/>
              <a:pPr>
                <a:defRPr/>
              </a:pPr>
              <a:t>‹#›</a:t>
            </a:fld>
            <a:endParaRPr lang="en-GB"/>
          </a:p>
        </p:txBody>
      </p:sp>
    </p:spTree>
    <p:extLst>
      <p:ext uri="{BB962C8B-B14F-4D97-AF65-F5344CB8AC3E}">
        <p14:creationId xmlns:p14="http://schemas.microsoft.com/office/powerpoint/2010/main" val="2842995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0177BE-FD68-5005-8A2D-718D64573354}"/>
              </a:ext>
            </a:extLst>
          </p:cNvPr>
          <p:cNvSpPr>
            <a:spLocks noGrp="1"/>
          </p:cNvSpPr>
          <p:nvPr>
            <p:ph type="dt" sz="half" idx="10"/>
          </p:nvPr>
        </p:nvSpPr>
        <p:spPr/>
        <p:txBody>
          <a:bodyPr/>
          <a:lstStyle>
            <a:lvl1pPr>
              <a:defRPr/>
            </a:lvl1pPr>
          </a:lstStyle>
          <a:p>
            <a:pPr>
              <a:defRPr/>
            </a:pPr>
            <a:fld id="{B4CDFC45-24A8-40EB-B152-41B9FD42B918}" type="datetimeFigureOut">
              <a:rPr lang="en-GB"/>
              <a:pPr>
                <a:defRPr/>
              </a:pPr>
              <a:t>02/12/2025</a:t>
            </a:fld>
            <a:endParaRPr lang="en-GB"/>
          </a:p>
        </p:txBody>
      </p:sp>
      <p:sp>
        <p:nvSpPr>
          <p:cNvPr id="5" name="Footer Placeholder 4">
            <a:extLst>
              <a:ext uri="{FF2B5EF4-FFF2-40B4-BE49-F238E27FC236}">
                <a16:creationId xmlns:a16="http://schemas.microsoft.com/office/drawing/2014/main" id="{C3F966EF-F0C2-644D-B65C-9B3018225DC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EC2E157-5F80-9D26-DDA4-44245EB2F7C0}"/>
              </a:ext>
            </a:extLst>
          </p:cNvPr>
          <p:cNvSpPr>
            <a:spLocks noGrp="1"/>
          </p:cNvSpPr>
          <p:nvPr>
            <p:ph type="sldNum" sz="quarter" idx="12"/>
          </p:nvPr>
        </p:nvSpPr>
        <p:spPr/>
        <p:txBody>
          <a:bodyPr/>
          <a:lstStyle>
            <a:lvl1pPr>
              <a:defRPr/>
            </a:lvl1pPr>
          </a:lstStyle>
          <a:p>
            <a:pPr>
              <a:defRPr/>
            </a:pPr>
            <a:fld id="{64947BA0-858A-4173-A380-5ED1A05EFAD0}" type="slidenum">
              <a:rPr lang="en-GB"/>
              <a:pPr>
                <a:defRPr/>
              </a:pPr>
              <a:t>‹#›</a:t>
            </a:fld>
            <a:endParaRPr lang="en-GB"/>
          </a:p>
        </p:txBody>
      </p:sp>
    </p:spTree>
    <p:extLst>
      <p:ext uri="{BB962C8B-B14F-4D97-AF65-F5344CB8AC3E}">
        <p14:creationId xmlns:p14="http://schemas.microsoft.com/office/powerpoint/2010/main" val="3260437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
        <p:nvSpPr>
          <p:cNvPr id="21" name="Title 20"/>
          <p:cNvSpPr>
            <a:spLocks noGrp="1"/>
          </p:cNvSpPr>
          <p:nvPr>
            <p:ph type="title"/>
          </p:nvPr>
        </p:nvSpPr>
        <p:spPr>
          <a:xfrm>
            <a:off x="623392" y="404664"/>
            <a:ext cx="10942240"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6288021"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Tree>
    <p:extLst>
      <p:ext uri="{BB962C8B-B14F-4D97-AF65-F5344CB8AC3E}">
        <p14:creationId xmlns:p14="http://schemas.microsoft.com/office/powerpoint/2010/main" val="31773542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
          <p:cNvSpPr>
            <a:spLocks noGrp="1" noChangeArrowheads="1"/>
          </p:cNvSpPr>
          <p:nvPr>
            <p:ph type="sldNum" sz="quarter" idx="10"/>
          </p:nvPr>
        </p:nvSpPr>
        <p:spPr>
          <a:ln/>
        </p:spPr>
        <p:txBody>
          <a:bodyPr/>
          <a:lstStyle>
            <a:lvl1pPr>
              <a:defRPr/>
            </a:lvl1pPr>
          </a:lstStyle>
          <a:p>
            <a:pPr>
              <a:defRPr/>
            </a:pPr>
            <a:fld id="{7D32E8C3-048F-4DB5-AD06-35246EB5EAB0}" type="slidenum">
              <a:rPr lang="en-US">
                <a:solidFill>
                  <a:srgbClr val="D00F44"/>
                </a:solidFill>
              </a:rPr>
              <a:pPr>
                <a:defRPr/>
              </a:pPr>
              <a:t>‹#›</a:t>
            </a:fld>
            <a:endParaRPr lang="en-US">
              <a:solidFill>
                <a:srgbClr val="000000"/>
              </a:solidFill>
            </a:endParaRPr>
          </a:p>
        </p:txBody>
      </p:sp>
    </p:spTree>
    <p:extLst>
      <p:ext uri="{BB962C8B-B14F-4D97-AF65-F5344CB8AC3E}">
        <p14:creationId xmlns:p14="http://schemas.microsoft.com/office/powerpoint/2010/main" val="2525054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07D492C-81D3-2FF4-6B2C-03EB7356775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C084DF-A92B-4713-A8C4-76D8A96F682E}" type="datetimeFigureOut">
              <a:rPr kumimoji="0" lang="en-GB"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02/12/2025</a:t>
            </a:fld>
            <a:endParaRPr kumimoji="0" lang="en-GB"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id="{7FE65F93-A552-522B-9789-BC2FF7735F5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7D58D9A6-D831-F645-61AC-3BE34FD330DE}"/>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A77206-19C9-4589-BB1D-7A52DF478A41}" type="slidenum">
              <a:rPr kumimoji="0" lang="en-GB"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91299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398993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4058184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87800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704567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11014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3297920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32210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2052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1740956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24447875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53366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1811127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41260554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26437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Final slide">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3441281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6375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795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0177BE-FD68-5005-8A2D-718D64573354}"/>
              </a:ext>
            </a:extLst>
          </p:cNvPr>
          <p:cNvSpPr>
            <a:spLocks noGrp="1"/>
          </p:cNvSpPr>
          <p:nvPr>
            <p:ph type="dt" sz="half" idx="10"/>
          </p:nvPr>
        </p:nvSpPr>
        <p:spPr/>
        <p:txBody>
          <a:bodyPr/>
          <a:lstStyle>
            <a:lvl1pPr>
              <a:defRPr/>
            </a:lvl1pPr>
          </a:lstStyle>
          <a:p>
            <a:pPr>
              <a:defRPr/>
            </a:pPr>
            <a:fld id="{B4CDFC45-24A8-40EB-B152-41B9FD42B918}" type="datetimeFigureOut">
              <a:rPr lang="en-GB"/>
              <a:pPr>
                <a:defRPr/>
              </a:pPr>
              <a:t>02/12/2025</a:t>
            </a:fld>
            <a:endParaRPr lang="en-GB"/>
          </a:p>
        </p:txBody>
      </p:sp>
      <p:sp>
        <p:nvSpPr>
          <p:cNvPr id="5" name="Footer Placeholder 4">
            <a:extLst>
              <a:ext uri="{FF2B5EF4-FFF2-40B4-BE49-F238E27FC236}">
                <a16:creationId xmlns:a16="http://schemas.microsoft.com/office/drawing/2014/main" id="{C3F966EF-F0C2-644D-B65C-9B3018225DC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EC2E157-5F80-9D26-DDA4-44245EB2F7C0}"/>
              </a:ext>
            </a:extLst>
          </p:cNvPr>
          <p:cNvSpPr>
            <a:spLocks noGrp="1"/>
          </p:cNvSpPr>
          <p:nvPr>
            <p:ph type="sldNum" sz="quarter" idx="12"/>
          </p:nvPr>
        </p:nvSpPr>
        <p:spPr/>
        <p:txBody>
          <a:bodyPr/>
          <a:lstStyle>
            <a:lvl1pPr>
              <a:defRPr/>
            </a:lvl1pPr>
          </a:lstStyle>
          <a:p>
            <a:pPr>
              <a:defRPr/>
            </a:pPr>
            <a:fld id="{64947BA0-858A-4173-A380-5ED1A05EFAD0}" type="slidenum">
              <a:rPr lang="en-GB"/>
              <a:pPr>
                <a:defRPr/>
              </a:pPr>
              <a:t>‹#›</a:t>
            </a:fld>
            <a:endParaRPr lang="en-GB"/>
          </a:p>
        </p:txBody>
      </p:sp>
    </p:spTree>
    <p:extLst>
      <p:ext uri="{BB962C8B-B14F-4D97-AF65-F5344CB8AC3E}">
        <p14:creationId xmlns:p14="http://schemas.microsoft.com/office/powerpoint/2010/main" val="2532891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E07D492C-81D3-2FF4-6B2C-03EB7356775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C084DF-A92B-4713-A8C4-76D8A96F682E}" type="datetimeFigureOut">
              <a:rPr kumimoji="0" lang="en-GB"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02/12/2025</a:t>
            </a:fld>
            <a:endParaRPr kumimoji="0" lang="en-GB"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id="{7FE65F93-A552-522B-9789-BC2FF7735F5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7D58D9A6-D831-F645-61AC-3BE34FD330DE}"/>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A77206-19C9-4589-BB1D-7A52DF478A41}" type="slidenum">
              <a:rPr kumimoji="0" lang="en-GB" sz="1200" b="0" i="0" u="none" strike="noStrike" kern="1200" cap="none" spc="0" normalizeH="0" baseline="0" noProof="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3304373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two content">
    <p:bg>
      <p:bgRef idx="1001">
        <a:schemeClr val="bg1"/>
      </p:bgRef>
    </p:bg>
    <p:spTree>
      <p:nvGrpSpPr>
        <p:cNvPr id="1" name=""/>
        <p:cNvGrpSpPr/>
        <p:nvPr/>
      </p:nvGrpSpPr>
      <p:grpSpPr>
        <a:xfrm>
          <a:off x="0" y="0"/>
          <a:ext cx="0" cy="0"/>
          <a:chOff x="0" y="0"/>
          <a:chExt cx="0" cy="0"/>
        </a:xfrm>
      </p:grpSpPr>
      <p:sp>
        <p:nvSpPr>
          <p:cNvPr id="18" name="Content Placeholder 17"/>
          <p:cNvSpPr>
            <a:spLocks noGrp="1"/>
          </p:cNvSpPr>
          <p:nvPr>
            <p:ph sz="quarter" idx="10" hasCustomPrompt="1"/>
          </p:nvPr>
        </p:nvSpPr>
        <p:spPr>
          <a:xfrm>
            <a:off x="623392"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
        <p:nvSpPr>
          <p:cNvPr id="21" name="Title 20"/>
          <p:cNvSpPr>
            <a:spLocks noGrp="1"/>
          </p:cNvSpPr>
          <p:nvPr>
            <p:ph type="title"/>
          </p:nvPr>
        </p:nvSpPr>
        <p:spPr>
          <a:xfrm>
            <a:off x="623392" y="404664"/>
            <a:ext cx="10942240" cy="648072"/>
          </a:xfrm>
          <a:prstGeom prst="rect">
            <a:avLst/>
          </a:prstGeom>
        </p:spPr>
        <p:txBody>
          <a:bodyPr/>
          <a:lstStyle>
            <a:lvl1pPr>
              <a:defRPr sz="3200" b="1">
                <a:solidFill>
                  <a:schemeClr val="tx1"/>
                </a:solidFill>
              </a:defRPr>
            </a:lvl1pPr>
          </a:lstStyle>
          <a:p>
            <a:r>
              <a:rPr lang="en-US"/>
              <a:t>Click to edit Master title style</a:t>
            </a:r>
            <a:endParaRPr lang="en-GB"/>
          </a:p>
        </p:txBody>
      </p:sp>
      <p:sp>
        <p:nvSpPr>
          <p:cNvPr id="9" name="Content Placeholder 17"/>
          <p:cNvSpPr>
            <a:spLocks noGrp="1"/>
          </p:cNvSpPr>
          <p:nvPr>
            <p:ph sz="quarter" idx="13" hasCustomPrompt="1"/>
          </p:nvPr>
        </p:nvSpPr>
        <p:spPr>
          <a:xfrm>
            <a:off x="6288021" y="1268413"/>
            <a:ext cx="5277611" cy="5256931"/>
          </a:xfrm>
          <a:prstGeom prst="rect">
            <a:avLst/>
          </a:prstGeom>
        </p:spPr>
        <p:txBody>
          <a:bodyPr/>
          <a:lstStyle>
            <a:lvl1pPr marL="285750" indent="-285750">
              <a:buFont typeface="Arial" panose="020B0604020202020204" pitchFamily="34" charset="0"/>
              <a:buChar char="•"/>
              <a:defRPr sz="1800"/>
            </a:lvl1pPr>
          </a:lstStyle>
          <a:p>
            <a:pPr lvl="0"/>
            <a:r>
              <a:rPr lang="en-US"/>
              <a:t>Always use at least size 18 font </a:t>
            </a:r>
          </a:p>
        </p:txBody>
      </p:sp>
    </p:spTree>
    <p:extLst>
      <p:ext uri="{BB962C8B-B14F-4D97-AF65-F5344CB8AC3E}">
        <p14:creationId xmlns:p14="http://schemas.microsoft.com/office/powerpoint/2010/main" val="8309230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ECC ppt back.jpg">
            <a:extLst>
              <a:ext uri="{FF2B5EF4-FFF2-40B4-BE49-F238E27FC236}">
                <a16:creationId xmlns:a16="http://schemas.microsoft.com/office/drawing/2014/main" id="{85AFC6CC-4C37-4282-89E2-FC7AED5F5E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A43F3A58-8DCD-48AE-810E-67FF57060402}"/>
              </a:ext>
            </a:extLst>
          </p:cNvPr>
          <p:cNvSpPr txBox="1">
            <a:spLocks noChangeArrowheads="1"/>
          </p:cNvSpPr>
          <p:nvPr userDrawn="1"/>
        </p:nvSpPr>
        <p:spPr bwMode="auto">
          <a:xfrm>
            <a:off x="8534400" y="4191000"/>
            <a:ext cx="3149600" cy="457200"/>
          </a:xfrm>
          <a:prstGeom prst="rect">
            <a:avLst/>
          </a:prstGeom>
          <a:noFill/>
          <a:ln>
            <a:noFill/>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defRPr/>
            </a:pPr>
            <a:endParaRPr lang="en-GB" altLang="en-US" sz="2400">
              <a:solidFill>
                <a:srgbClr val="000000"/>
              </a:solidFill>
              <a:cs typeface="Arial" panose="020B0604020202020204" pitchFamily="34" charset="0"/>
            </a:endParaRPr>
          </a:p>
        </p:txBody>
      </p:sp>
      <p:sp>
        <p:nvSpPr>
          <p:cNvPr id="7171" name="Rectangle 3"/>
          <p:cNvSpPr>
            <a:spLocks noGrp="1" noChangeArrowheads="1"/>
          </p:cNvSpPr>
          <p:nvPr>
            <p:ph type="ctrTitle"/>
          </p:nvPr>
        </p:nvSpPr>
        <p:spPr>
          <a:xfrm>
            <a:off x="914400" y="1752600"/>
            <a:ext cx="10363200" cy="1143000"/>
          </a:xfrm>
        </p:spPr>
        <p:txBody>
          <a:bodyPr/>
          <a:lstStyle>
            <a:lvl1pPr>
              <a:defRPr sz="3700"/>
            </a:lvl1pPr>
          </a:lstStyle>
          <a:p>
            <a:pPr lvl="0"/>
            <a:r>
              <a:rPr lang="en-US" noProof="0"/>
              <a:t>Click to edit Master title style</a:t>
            </a:r>
          </a:p>
        </p:txBody>
      </p:sp>
      <p:sp>
        <p:nvSpPr>
          <p:cNvPr id="7172" name="Rectangle 4"/>
          <p:cNvSpPr>
            <a:spLocks noGrp="1" noChangeArrowheads="1"/>
          </p:cNvSpPr>
          <p:nvPr>
            <p:ph type="subTitle" idx="1"/>
          </p:nvPr>
        </p:nvSpPr>
        <p:spPr>
          <a:xfrm>
            <a:off x="914400" y="3124200"/>
            <a:ext cx="10363200" cy="1447800"/>
          </a:xfrm>
        </p:spPr>
        <p:txBody>
          <a:bodyPr/>
          <a:lstStyle>
            <a:lvl1pPr marL="0" indent="0">
              <a:buFontTx/>
              <a:buNone/>
              <a:defRPr sz="2200"/>
            </a:lvl1pPr>
          </a:lstStyle>
          <a:p>
            <a:pPr lvl="0"/>
            <a:r>
              <a:rPr lang="en-US" noProof="0"/>
              <a:t>Click to edit Master subtitle style</a:t>
            </a:r>
          </a:p>
        </p:txBody>
      </p:sp>
    </p:spTree>
    <p:extLst>
      <p:ext uri="{BB962C8B-B14F-4D97-AF65-F5344CB8AC3E}">
        <p14:creationId xmlns:p14="http://schemas.microsoft.com/office/powerpoint/2010/main" val="3248613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a:extLst>
              <a:ext uri="{FF2B5EF4-FFF2-40B4-BE49-F238E27FC236}">
                <a16:creationId xmlns:a16="http://schemas.microsoft.com/office/drawing/2014/main" id="{3A9CAD9C-2922-4462-8BED-6DE2D0495D6E}"/>
              </a:ext>
            </a:extLst>
          </p:cNvPr>
          <p:cNvSpPr>
            <a:spLocks noGrp="1" noChangeArrowheads="1"/>
          </p:cNvSpPr>
          <p:nvPr>
            <p:ph type="sldNum" sz="quarter" idx="10"/>
          </p:nvPr>
        </p:nvSpPr>
        <p:spPr/>
        <p:txBody>
          <a:bodyPr/>
          <a:lstStyle>
            <a:lvl1pPr eaLnBrk="1" hangingPunct="1">
              <a:defRPr/>
            </a:lvl1pPr>
          </a:lstStyle>
          <a:p>
            <a:pPr>
              <a:defRPr/>
            </a:pPr>
            <a:fld id="{83995B6E-AD39-4F59-9A0D-D2A7FDAFA8D9}"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118496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613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
            <a:extLst>
              <a:ext uri="{FF2B5EF4-FFF2-40B4-BE49-F238E27FC236}">
                <a16:creationId xmlns:a16="http://schemas.microsoft.com/office/drawing/2014/main" id="{411DB10F-830C-4438-941B-1A88B64FB3F5}"/>
              </a:ext>
            </a:extLst>
          </p:cNvPr>
          <p:cNvSpPr>
            <a:spLocks noGrp="1" noChangeArrowheads="1"/>
          </p:cNvSpPr>
          <p:nvPr>
            <p:ph type="sldNum" sz="quarter" idx="10"/>
          </p:nvPr>
        </p:nvSpPr>
        <p:spPr/>
        <p:txBody>
          <a:bodyPr/>
          <a:lstStyle>
            <a:lvl1pPr eaLnBrk="1" hangingPunct="1">
              <a:defRPr/>
            </a:lvl1pPr>
          </a:lstStyle>
          <a:p>
            <a:pPr>
              <a:defRPr/>
            </a:pPr>
            <a:fld id="{1821F402-7B4C-4C03-B3A1-CA3A0853DC73}"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21688299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51308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438400"/>
            <a:ext cx="51308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a:extLst>
              <a:ext uri="{FF2B5EF4-FFF2-40B4-BE49-F238E27FC236}">
                <a16:creationId xmlns:a16="http://schemas.microsoft.com/office/drawing/2014/main" id="{1AC0CFC8-FC99-4CA6-9223-98F2699E7331}"/>
              </a:ext>
            </a:extLst>
          </p:cNvPr>
          <p:cNvSpPr>
            <a:spLocks noGrp="1" noChangeArrowheads="1"/>
          </p:cNvSpPr>
          <p:nvPr>
            <p:ph type="sldNum" sz="quarter" idx="10"/>
          </p:nvPr>
        </p:nvSpPr>
        <p:spPr/>
        <p:txBody>
          <a:bodyPr/>
          <a:lstStyle>
            <a:lvl1pPr eaLnBrk="1" hangingPunct="1">
              <a:defRPr/>
            </a:lvl1pPr>
          </a:lstStyle>
          <a:p>
            <a:pPr>
              <a:defRPr/>
            </a:pPr>
            <a:fld id="{5722F009-5EF0-49BD-B946-116F1FA0F382}"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8487660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
            <a:extLst>
              <a:ext uri="{FF2B5EF4-FFF2-40B4-BE49-F238E27FC236}">
                <a16:creationId xmlns:a16="http://schemas.microsoft.com/office/drawing/2014/main" id="{20AFF045-87B9-465E-9604-E5F221AB5D33}"/>
              </a:ext>
            </a:extLst>
          </p:cNvPr>
          <p:cNvSpPr>
            <a:spLocks noGrp="1" noChangeArrowheads="1"/>
          </p:cNvSpPr>
          <p:nvPr>
            <p:ph type="sldNum" sz="quarter" idx="10"/>
          </p:nvPr>
        </p:nvSpPr>
        <p:spPr/>
        <p:txBody>
          <a:bodyPr/>
          <a:lstStyle>
            <a:lvl1pPr eaLnBrk="1" hangingPunct="1">
              <a:defRPr/>
            </a:lvl1pPr>
          </a:lstStyle>
          <a:p>
            <a:pPr>
              <a:defRPr/>
            </a:pPr>
            <a:fld id="{846C5A48-B21E-44AA-8D7A-5C19FD29D03B}"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1591318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
            <a:extLst>
              <a:ext uri="{FF2B5EF4-FFF2-40B4-BE49-F238E27FC236}">
                <a16:creationId xmlns:a16="http://schemas.microsoft.com/office/drawing/2014/main" id="{3D404216-CF5C-4083-98ED-B25EC7D8F8CA}"/>
              </a:ext>
            </a:extLst>
          </p:cNvPr>
          <p:cNvSpPr>
            <a:spLocks noGrp="1" noChangeArrowheads="1"/>
          </p:cNvSpPr>
          <p:nvPr>
            <p:ph type="sldNum" sz="quarter" idx="10"/>
          </p:nvPr>
        </p:nvSpPr>
        <p:spPr/>
        <p:txBody>
          <a:bodyPr/>
          <a:lstStyle>
            <a:lvl1pPr eaLnBrk="1" hangingPunct="1">
              <a:defRPr/>
            </a:lvl1pPr>
          </a:lstStyle>
          <a:p>
            <a:pPr>
              <a:defRPr/>
            </a:pPr>
            <a:fld id="{C2B2E3E9-E498-4B8B-A345-86F3DCCEA695}"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898091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0">
            <a:extLst>
              <a:ext uri="{FF2B5EF4-FFF2-40B4-BE49-F238E27FC236}">
                <a16:creationId xmlns:a16="http://schemas.microsoft.com/office/drawing/2014/main" id="{6B2D90DC-DB1A-4C8A-826C-2372B1F9D72E}"/>
              </a:ext>
            </a:extLst>
          </p:cNvPr>
          <p:cNvSpPr>
            <a:spLocks noGrp="1" noChangeArrowheads="1"/>
          </p:cNvSpPr>
          <p:nvPr>
            <p:ph type="sldNum" sz="quarter" idx="10"/>
          </p:nvPr>
        </p:nvSpPr>
        <p:spPr/>
        <p:txBody>
          <a:bodyPr/>
          <a:lstStyle>
            <a:lvl1pPr eaLnBrk="1" hangingPunct="1">
              <a:defRPr/>
            </a:lvl1pPr>
          </a:lstStyle>
          <a:p>
            <a:pPr>
              <a:defRPr/>
            </a:pPr>
            <a:fld id="{9CBE9E50-2538-42CA-98A5-71E410167678}"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504221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a:extLst>
              <a:ext uri="{FF2B5EF4-FFF2-40B4-BE49-F238E27FC236}">
                <a16:creationId xmlns:a16="http://schemas.microsoft.com/office/drawing/2014/main" id="{4572241D-9911-40A0-8607-CAF850417D81}"/>
              </a:ext>
            </a:extLst>
          </p:cNvPr>
          <p:cNvSpPr>
            <a:spLocks noGrp="1" noChangeArrowheads="1"/>
          </p:cNvSpPr>
          <p:nvPr>
            <p:ph type="sldNum" sz="quarter" idx="10"/>
          </p:nvPr>
        </p:nvSpPr>
        <p:spPr/>
        <p:txBody>
          <a:bodyPr/>
          <a:lstStyle>
            <a:lvl1pPr eaLnBrk="1" hangingPunct="1">
              <a:defRPr/>
            </a:lvl1pPr>
          </a:lstStyle>
          <a:p>
            <a:pPr>
              <a:defRPr/>
            </a:pPr>
            <a:fld id="{BFE41019-629A-4719-BFC5-0C676154B7E6}"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531172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a:extLst>
              <a:ext uri="{FF2B5EF4-FFF2-40B4-BE49-F238E27FC236}">
                <a16:creationId xmlns:a16="http://schemas.microsoft.com/office/drawing/2014/main" id="{28F29C52-0B8F-47E2-A948-3700E82CA60C}"/>
              </a:ext>
            </a:extLst>
          </p:cNvPr>
          <p:cNvSpPr>
            <a:spLocks noGrp="1" noChangeArrowheads="1"/>
          </p:cNvSpPr>
          <p:nvPr>
            <p:ph type="sldNum" sz="quarter" idx="10"/>
          </p:nvPr>
        </p:nvSpPr>
        <p:spPr/>
        <p:txBody>
          <a:bodyPr/>
          <a:lstStyle>
            <a:lvl1pPr eaLnBrk="1" hangingPunct="1">
              <a:defRPr/>
            </a:lvl1pPr>
          </a:lstStyle>
          <a:p>
            <a:pPr>
              <a:defRPr/>
            </a:pPr>
            <a:fld id="{55C1CAD5-C9DA-4F29-A3C7-B7084854EFCE}"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327911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a:extLst>
              <a:ext uri="{FF2B5EF4-FFF2-40B4-BE49-F238E27FC236}">
                <a16:creationId xmlns:a16="http://schemas.microsoft.com/office/drawing/2014/main" id="{36286050-37CA-489D-AD90-58721C4CB3A1}"/>
              </a:ext>
            </a:extLst>
          </p:cNvPr>
          <p:cNvSpPr>
            <a:spLocks noGrp="1" noChangeArrowheads="1"/>
          </p:cNvSpPr>
          <p:nvPr>
            <p:ph type="sldNum" sz="quarter" idx="10"/>
          </p:nvPr>
        </p:nvSpPr>
        <p:spPr/>
        <p:txBody>
          <a:bodyPr/>
          <a:lstStyle>
            <a:lvl1pPr eaLnBrk="1" hangingPunct="1">
              <a:defRPr/>
            </a:lvl1pPr>
          </a:lstStyle>
          <a:p>
            <a:pPr>
              <a:defRPr/>
            </a:pPr>
            <a:fld id="{A7F28DE8-693B-4717-BE8C-479748175EA3}"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91090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1143000"/>
            <a:ext cx="26162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143000"/>
            <a:ext cx="76454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a:extLst>
              <a:ext uri="{FF2B5EF4-FFF2-40B4-BE49-F238E27FC236}">
                <a16:creationId xmlns:a16="http://schemas.microsoft.com/office/drawing/2014/main" id="{4C457326-01A0-4864-9B95-B5677A23D96E}"/>
              </a:ext>
            </a:extLst>
          </p:cNvPr>
          <p:cNvSpPr>
            <a:spLocks noGrp="1" noChangeArrowheads="1"/>
          </p:cNvSpPr>
          <p:nvPr>
            <p:ph type="sldNum" sz="quarter" idx="10"/>
          </p:nvPr>
        </p:nvSpPr>
        <p:spPr/>
        <p:txBody>
          <a:bodyPr/>
          <a:lstStyle>
            <a:lvl1pPr eaLnBrk="1" hangingPunct="1">
              <a:defRPr/>
            </a:lvl1pPr>
          </a:lstStyle>
          <a:p>
            <a:pPr>
              <a:defRPr/>
            </a:pPr>
            <a:fld id="{C5780F77-258F-4D62-AED5-C203B8B3AA20}"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2037755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14400" y="2438400"/>
            <a:ext cx="513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438400"/>
            <a:ext cx="513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a:extLst>
              <a:ext uri="{FF2B5EF4-FFF2-40B4-BE49-F238E27FC236}">
                <a16:creationId xmlns:a16="http://schemas.microsoft.com/office/drawing/2014/main" id="{6435DDDC-1AD6-47E1-867F-F77E5F4913D6}"/>
              </a:ext>
            </a:extLst>
          </p:cNvPr>
          <p:cNvSpPr>
            <a:spLocks noGrp="1" noChangeArrowheads="1"/>
          </p:cNvSpPr>
          <p:nvPr>
            <p:ph type="sldNum" sz="quarter" idx="10"/>
          </p:nvPr>
        </p:nvSpPr>
        <p:spPr/>
        <p:txBody>
          <a:bodyPr/>
          <a:lstStyle>
            <a:lvl1pPr eaLnBrk="1" hangingPunct="1">
              <a:defRPr/>
            </a:lvl1pPr>
          </a:lstStyle>
          <a:p>
            <a:pPr>
              <a:defRPr/>
            </a:pPr>
            <a:fld id="{325FD438-26CB-4305-B967-9501C6B3F4E8}"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191347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952538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ECC ppt back.jpg">
            <a:extLst>
              <a:ext uri="{FF2B5EF4-FFF2-40B4-BE49-F238E27FC236}">
                <a16:creationId xmlns:a16="http://schemas.microsoft.com/office/drawing/2014/main" id="{4952F4D1-1318-4B28-BA0F-109A2FCF0F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1202E814-8C58-4532-982D-71D586F2C230}"/>
              </a:ext>
            </a:extLst>
          </p:cNvPr>
          <p:cNvSpPr txBox="1">
            <a:spLocks noChangeArrowheads="1"/>
          </p:cNvSpPr>
          <p:nvPr userDrawn="1"/>
        </p:nvSpPr>
        <p:spPr bwMode="auto">
          <a:xfrm>
            <a:off x="8534400" y="4191000"/>
            <a:ext cx="3149600" cy="457200"/>
          </a:xfrm>
          <a:prstGeom prst="rect">
            <a:avLst/>
          </a:prstGeom>
          <a:noFill/>
          <a:ln>
            <a:noFill/>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defRPr/>
            </a:pPr>
            <a:endParaRPr lang="en-GB" altLang="en-US" sz="2400">
              <a:solidFill>
                <a:srgbClr val="000000"/>
              </a:solidFill>
            </a:endParaRPr>
          </a:p>
        </p:txBody>
      </p:sp>
      <p:sp>
        <p:nvSpPr>
          <p:cNvPr id="7171" name="Rectangle 3"/>
          <p:cNvSpPr>
            <a:spLocks noGrp="1" noChangeArrowheads="1"/>
          </p:cNvSpPr>
          <p:nvPr>
            <p:ph type="ctrTitle"/>
          </p:nvPr>
        </p:nvSpPr>
        <p:spPr>
          <a:xfrm>
            <a:off x="914400" y="1752600"/>
            <a:ext cx="10363200" cy="1143000"/>
          </a:xfrm>
        </p:spPr>
        <p:txBody>
          <a:bodyPr/>
          <a:lstStyle>
            <a:lvl1pPr>
              <a:defRPr sz="3700"/>
            </a:lvl1pPr>
          </a:lstStyle>
          <a:p>
            <a:pPr lvl="0"/>
            <a:r>
              <a:rPr lang="en-US" noProof="0"/>
              <a:t>Click to edit Master title style</a:t>
            </a:r>
          </a:p>
        </p:txBody>
      </p:sp>
      <p:sp>
        <p:nvSpPr>
          <p:cNvPr id="7172" name="Rectangle 4"/>
          <p:cNvSpPr>
            <a:spLocks noGrp="1" noChangeArrowheads="1"/>
          </p:cNvSpPr>
          <p:nvPr>
            <p:ph type="subTitle" idx="1"/>
          </p:nvPr>
        </p:nvSpPr>
        <p:spPr>
          <a:xfrm>
            <a:off x="914400" y="3124200"/>
            <a:ext cx="10363200" cy="1447800"/>
          </a:xfrm>
        </p:spPr>
        <p:txBody>
          <a:bodyPr/>
          <a:lstStyle>
            <a:lvl1pPr marL="0" indent="0">
              <a:buFontTx/>
              <a:buNone/>
              <a:defRPr sz="2200"/>
            </a:lvl1pPr>
          </a:lstStyle>
          <a:p>
            <a:pPr lvl="0"/>
            <a:r>
              <a:rPr lang="en-US" noProof="0"/>
              <a:t>Click to edit Master subtitle style</a:t>
            </a:r>
          </a:p>
        </p:txBody>
      </p:sp>
    </p:spTree>
    <p:extLst>
      <p:ext uri="{BB962C8B-B14F-4D97-AF65-F5344CB8AC3E}">
        <p14:creationId xmlns:p14="http://schemas.microsoft.com/office/powerpoint/2010/main" val="3719147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a:extLst>
              <a:ext uri="{FF2B5EF4-FFF2-40B4-BE49-F238E27FC236}">
                <a16:creationId xmlns:a16="http://schemas.microsoft.com/office/drawing/2014/main" id="{43BB5FE5-8824-4051-9F74-D38A1C703D53}"/>
              </a:ext>
            </a:extLst>
          </p:cNvPr>
          <p:cNvSpPr>
            <a:spLocks noGrp="1" noChangeArrowheads="1"/>
          </p:cNvSpPr>
          <p:nvPr>
            <p:ph type="sldNum" sz="quarter" idx="10"/>
          </p:nvPr>
        </p:nvSpPr>
        <p:spPr/>
        <p:txBody>
          <a:bodyPr/>
          <a:lstStyle>
            <a:lvl1pPr eaLnBrk="1" hangingPunct="1">
              <a:defRPr/>
            </a:lvl1pPr>
          </a:lstStyle>
          <a:p>
            <a:pPr>
              <a:defRPr/>
            </a:pPr>
            <a:fld id="{1D910F88-6E5F-40AD-BB9C-6BBFB5BE247A}"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2630158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
            <a:extLst>
              <a:ext uri="{FF2B5EF4-FFF2-40B4-BE49-F238E27FC236}">
                <a16:creationId xmlns:a16="http://schemas.microsoft.com/office/drawing/2014/main" id="{F5D03ADB-614F-49ED-B7FA-0F31D738747E}"/>
              </a:ext>
            </a:extLst>
          </p:cNvPr>
          <p:cNvSpPr>
            <a:spLocks noGrp="1" noChangeArrowheads="1"/>
          </p:cNvSpPr>
          <p:nvPr>
            <p:ph type="sldNum" sz="quarter" idx="10"/>
          </p:nvPr>
        </p:nvSpPr>
        <p:spPr/>
        <p:txBody>
          <a:bodyPr/>
          <a:lstStyle>
            <a:lvl1pPr eaLnBrk="1" hangingPunct="1">
              <a:defRPr/>
            </a:lvl1pPr>
          </a:lstStyle>
          <a:p>
            <a:pPr>
              <a:defRPr/>
            </a:pPr>
            <a:fld id="{EE3A60DE-74DA-4704-AF05-8307468BC082}"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2459117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51308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438400"/>
            <a:ext cx="51308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a:extLst>
              <a:ext uri="{FF2B5EF4-FFF2-40B4-BE49-F238E27FC236}">
                <a16:creationId xmlns:a16="http://schemas.microsoft.com/office/drawing/2014/main" id="{E0D5A94B-B54D-40C5-BE1D-D6F0F68EFF73}"/>
              </a:ext>
            </a:extLst>
          </p:cNvPr>
          <p:cNvSpPr>
            <a:spLocks noGrp="1" noChangeArrowheads="1"/>
          </p:cNvSpPr>
          <p:nvPr>
            <p:ph type="sldNum" sz="quarter" idx="10"/>
          </p:nvPr>
        </p:nvSpPr>
        <p:spPr/>
        <p:txBody>
          <a:bodyPr/>
          <a:lstStyle>
            <a:lvl1pPr eaLnBrk="1" hangingPunct="1">
              <a:defRPr/>
            </a:lvl1pPr>
          </a:lstStyle>
          <a:p>
            <a:pPr>
              <a:defRPr/>
            </a:pPr>
            <a:fld id="{F0F56EDA-4678-436E-A49F-AE4265ECC32D}"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1551381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
            <a:extLst>
              <a:ext uri="{FF2B5EF4-FFF2-40B4-BE49-F238E27FC236}">
                <a16:creationId xmlns:a16="http://schemas.microsoft.com/office/drawing/2014/main" id="{8EB6BBAA-954C-4204-A397-0A1D4C69EA13}"/>
              </a:ext>
            </a:extLst>
          </p:cNvPr>
          <p:cNvSpPr>
            <a:spLocks noGrp="1" noChangeArrowheads="1"/>
          </p:cNvSpPr>
          <p:nvPr>
            <p:ph type="sldNum" sz="quarter" idx="10"/>
          </p:nvPr>
        </p:nvSpPr>
        <p:spPr/>
        <p:txBody>
          <a:bodyPr/>
          <a:lstStyle>
            <a:lvl1pPr eaLnBrk="1" hangingPunct="1">
              <a:defRPr/>
            </a:lvl1pPr>
          </a:lstStyle>
          <a:p>
            <a:pPr>
              <a:defRPr/>
            </a:pPr>
            <a:fld id="{0920BDBF-A8AC-49EB-8272-529AC593598D}"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4101378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
            <a:extLst>
              <a:ext uri="{FF2B5EF4-FFF2-40B4-BE49-F238E27FC236}">
                <a16:creationId xmlns:a16="http://schemas.microsoft.com/office/drawing/2014/main" id="{C9EB534E-148D-42CA-9937-29B605D3B6FF}"/>
              </a:ext>
            </a:extLst>
          </p:cNvPr>
          <p:cNvSpPr>
            <a:spLocks noGrp="1" noChangeArrowheads="1"/>
          </p:cNvSpPr>
          <p:nvPr>
            <p:ph type="sldNum" sz="quarter" idx="10"/>
          </p:nvPr>
        </p:nvSpPr>
        <p:spPr/>
        <p:txBody>
          <a:bodyPr/>
          <a:lstStyle>
            <a:lvl1pPr eaLnBrk="1" hangingPunct="1">
              <a:defRPr/>
            </a:lvl1pPr>
          </a:lstStyle>
          <a:p>
            <a:pPr>
              <a:defRPr/>
            </a:pPr>
            <a:fld id="{651B3783-786D-4D24-90F6-DE7EB93DB581}"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8203833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0">
            <a:extLst>
              <a:ext uri="{FF2B5EF4-FFF2-40B4-BE49-F238E27FC236}">
                <a16:creationId xmlns:a16="http://schemas.microsoft.com/office/drawing/2014/main" id="{91048ADF-2E72-4AAC-84B9-79B991D38D32}"/>
              </a:ext>
            </a:extLst>
          </p:cNvPr>
          <p:cNvSpPr>
            <a:spLocks noGrp="1" noChangeArrowheads="1"/>
          </p:cNvSpPr>
          <p:nvPr>
            <p:ph type="sldNum" sz="quarter" idx="10"/>
          </p:nvPr>
        </p:nvSpPr>
        <p:spPr/>
        <p:txBody>
          <a:bodyPr/>
          <a:lstStyle>
            <a:lvl1pPr eaLnBrk="1" hangingPunct="1">
              <a:defRPr/>
            </a:lvl1pPr>
          </a:lstStyle>
          <a:p>
            <a:pPr>
              <a:defRPr/>
            </a:pPr>
            <a:fld id="{D3730A61-78F0-4431-996A-03E1A14545F4}"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611639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a:extLst>
              <a:ext uri="{FF2B5EF4-FFF2-40B4-BE49-F238E27FC236}">
                <a16:creationId xmlns:a16="http://schemas.microsoft.com/office/drawing/2014/main" id="{7A3FD416-A5E2-4D61-9D86-F4A5AEAB526E}"/>
              </a:ext>
            </a:extLst>
          </p:cNvPr>
          <p:cNvSpPr>
            <a:spLocks noGrp="1" noChangeArrowheads="1"/>
          </p:cNvSpPr>
          <p:nvPr>
            <p:ph type="sldNum" sz="quarter" idx="10"/>
          </p:nvPr>
        </p:nvSpPr>
        <p:spPr/>
        <p:txBody>
          <a:bodyPr/>
          <a:lstStyle>
            <a:lvl1pPr eaLnBrk="1" hangingPunct="1">
              <a:defRPr/>
            </a:lvl1pPr>
          </a:lstStyle>
          <a:p>
            <a:pPr>
              <a:defRPr/>
            </a:pPr>
            <a:fld id="{684A5A14-6CF0-4937-8CB9-D6869C36137D}"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078149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a:extLst>
              <a:ext uri="{FF2B5EF4-FFF2-40B4-BE49-F238E27FC236}">
                <a16:creationId xmlns:a16="http://schemas.microsoft.com/office/drawing/2014/main" id="{D248526E-17CC-47A1-8073-B18DA2F21762}"/>
              </a:ext>
            </a:extLst>
          </p:cNvPr>
          <p:cNvSpPr>
            <a:spLocks noGrp="1" noChangeArrowheads="1"/>
          </p:cNvSpPr>
          <p:nvPr>
            <p:ph type="sldNum" sz="quarter" idx="10"/>
          </p:nvPr>
        </p:nvSpPr>
        <p:spPr/>
        <p:txBody>
          <a:bodyPr/>
          <a:lstStyle>
            <a:lvl1pPr eaLnBrk="1" hangingPunct="1">
              <a:defRPr/>
            </a:lvl1pPr>
          </a:lstStyle>
          <a:p>
            <a:pPr>
              <a:defRPr/>
            </a:pPr>
            <a:fld id="{9B1A880A-5113-4AA8-AA04-EFE26317D4EE}"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783732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a:extLst>
              <a:ext uri="{FF2B5EF4-FFF2-40B4-BE49-F238E27FC236}">
                <a16:creationId xmlns:a16="http://schemas.microsoft.com/office/drawing/2014/main" id="{5B1BA77C-EFC2-4564-98F9-7183D854FC1E}"/>
              </a:ext>
            </a:extLst>
          </p:cNvPr>
          <p:cNvSpPr>
            <a:spLocks noGrp="1" noChangeArrowheads="1"/>
          </p:cNvSpPr>
          <p:nvPr>
            <p:ph type="sldNum" sz="quarter" idx="10"/>
          </p:nvPr>
        </p:nvSpPr>
        <p:spPr/>
        <p:txBody>
          <a:bodyPr/>
          <a:lstStyle>
            <a:lvl1pPr eaLnBrk="1" hangingPunct="1">
              <a:defRPr/>
            </a:lvl1pPr>
          </a:lstStyle>
          <a:p>
            <a:pPr>
              <a:defRPr/>
            </a:pPr>
            <a:fld id="{E2B8D4EC-4281-40A6-B001-A90B4701848C}"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908066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604696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1143000"/>
            <a:ext cx="261620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143000"/>
            <a:ext cx="764540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a:extLst>
              <a:ext uri="{FF2B5EF4-FFF2-40B4-BE49-F238E27FC236}">
                <a16:creationId xmlns:a16="http://schemas.microsoft.com/office/drawing/2014/main" id="{9FB50340-C6F8-434A-B924-CC3E13AD9530}"/>
              </a:ext>
            </a:extLst>
          </p:cNvPr>
          <p:cNvSpPr>
            <a:spLocks noGrp="1" noChangeArrowheads="1"/>
          </p:cNvSpPr>
          <p:nvPr>
            <p:ph type="sldNum" sz="quarter" idx="10"/>
          </p:nvPr>
        </p:nvSpPr>
        <p:spPr/>
        <p:txBody>
          <a:bodyPr/>
          <a:lstStyle>
            <a:lvl1pPr eaLnBrk="1" hangingPunct="1">
              <a:defRPr/>
            </a:lvl1pPr>
          </a:lstStyle>
          <a:p>
            <a:pPr>
              <a:defRPr/>
            </a:pPr>
            <a:fld id="{5FEBFD16-AE4E-4F00-891F-D0BD9EADAC14}"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145309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143000"/>
            <a:ext cx="10464800" cy="1143000"/>
          </a:xfrm>
        </p:spPr>
        <p:txBody>
          <a:bodyPr/>
          <a:lstStyle/>
          <a:p>
            <a:r>
              <a:rPr lang="en-US"/>
              <a:t>Click to edit Master title style</a:t>
            </a:r>
          </a:p>
        </p:txBody>
      </p:sp>
      <p:sp>
        <p:nvSpPr>
          <p:cNvPr id="3" name="Text Placeholder 2"/>
          <p:cNvSpPr>
            <a:spLocks noGrp="1"/>
          </p:cNvSpPr>
          <p:nvPr>
            <p:ph type="body" sz="half" idx="1"/>
          </p:nvPr>
        </p:nvSpPr>
        <p:spPr>
          <a:xfrm>
            <a:off x="914400" y="2438400"/>
            <a:ext cx="513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438400"/>
            <a:ext cx="51308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a:extLst>
              <a:ext uri="{FF2B5EF4-FFF2-40B4-BE49-F238E27FC236}">
                <a16:creationId xmlns:a16="http://schemas.microsoft.com/office/drawing/2014/main" id="{4B04F1DC-B5B4-4B2D-9A96-7C338965E197}"/>
              </a:ext>
            </a:extLst>
          </p:cNvPr>
          <p:cNvSpPr>
            <a:spLocks noGrp="1" noChangeArrowheads="1"/>
          </p:cNvSpPr>
          <p:nvPr>
            <p:ph type="sldNum" sz="quarter" idx="10"/>
          </p:nvPr>
        </p:nvSpPr>
        <p:spPr/>
        <p:txBody>
          <a:bodyPr/>
          <a:lstStyle>
            <a:lvl1pPr eaLnBrk="1" hangingPunct="1">
              <a:defRPr/>
            </a:lvl1pPr>
          </a:lstStyle>
          <a:p>
            <a:pPr>
              <a:defRPr/>
            </a:pPr>
            <a:fld id="{68317892-7B9B-45DA-9D71-C4B5C09285C9}"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40553713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53C1-647B-F39C-000E-A3786F1CBA5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BDE9691-E8B5-9679-8D59-E5CC4026A8B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601208-46F0-0DF8-F8C4-28C5075A8249}"/>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5" name="Footer Placeholder 4">
            <a:extLst>
              <a:ext uri="{FF2B5EF4-FFF2-40B4-BE49-F238E27FC236}">
                <a16:creationId xmlns:a16="http://schemas.microsoft.com/office/drawing/2014/main" id="{FBE31A7A-80DD-4CAC-C3EA-B2EF449880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65BF8E-BFC2-1F36-B892-D18B7A5F87A9}"/>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2686160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EA92-2A57-5D64-F7EC-9524F591F5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446C26-69AA-01CC-952A-E3E02CAB37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22B02A-23E7-985C-5A58-6993E66A8BE8}"/>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5" name="Footer Placeholder 4">
            <a:extLst>
              <a:ext uri="{FF2B5EF4-FFF2-40B4-BE49-F238E27FC236}">
                <a16:creationId xmlns:a16="http://schemas.microsoft.com/office/drawing/2014/main" id="{252A134A-7453-9D84-0FCA-6036EE7643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A52334-2E17-46F4-A3F6-F3656FF91AE4}"/>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2776114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F0FE-ED6B-B0AF-03F9-A9983F170712}"/>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1AC5BE-42E8-34B3-4EF1-D936C66916EC}"/>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8A9A9-D640-DC56-2791-DF4DD1EFA3B3}"/>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5" name="Footer Placeholder 4">
            <a:extLst>
              <a:ext uri="{FF2B5EF4-FFF2-40B4-BE49-F238E27FC236}">
                <a16:creationId xmlns:a16="http://schemas.microsoft.com/office/drawing/2014/main" id="{8CB668BB-B786-1B78-B873-EBC15AD321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6A1CD-4A30-B46E-BD52-54FD371212FA}"/>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16188192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B123-FDD7-98D0-05B8-E93F4A0E1C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CE3D81-DCCA-3AE9-7CBB-7F0EAD3DE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7BA942-80C9-18F4-E297-01E71664A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836C7C-0B69-D0F9-4FE9-505747A4E7B9}"/>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6" name="Footer Placeholder 5">
            <a:extLst>
              <a:ext uri="{FF2B5EF4-FFF2-40B4-BE49-F238E27FC236}">
                <a16:creationId xmlns:a16="http://schemas.microsoft.com/office/drawing/2014/main" id="{7FD176F5-B6AB-98C3-0841-83547E1786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2D0AF8-476F-6AA2-6C0B-9C0ED38DD017}"/>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2393177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06AD-D2A8-5C9D-70CC-5BB3A97297FC}"/>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0F0BAB6-7E6B-1C2F-F96B-CBB781DC894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0377904-ACAD-3A91-2C9F-4FE4B9816AD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BDA422-7CC1-66A2-5F7F-F71C4E0F1F3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87FDF-02BB-1FFC-75C9-C9CE8A029CC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529595-974F-6CC4-DCEB-BDD601DB0982}"/>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8" name="Footer Placeholder 7">
            <a:extLst>
              <a:ext uri="{FF2B5EF4-FFF2-40B4-BE49-F238E27FC236}">
                <a16:creationId xmlns:a16="http://schemas.microsoft.com/office/drawing/2014/main" id="{419E40F9-5B35-C2B9-E84E-97AFCCB44E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0CA49A-CBAC-FA57-F141-1B3A70D5654D}"/>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2626718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1326-6A8E-BA67-3853-BA21C22411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67C062-5CBA-F1E9-2DB6-A1E312214443}"/>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4" name="Footer Placeholder 3">
            <a:extLst>
              <a:ext uri="{FF2B5EF4-FFF2-40B4-BE49-F238E27FC236}">
                <a16:creationId xmlns:a16="http://schemas.microsoft.com/office/drawing/2014/main" id="{6A6AF44D-C585-1055-3C0A-1D3C4B92F76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8927FA-9F5B-8988-7D5C-4301EE21E963}"/>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4260431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9D3643-955D-39D4-E00A-AEE05F5ADDA6}"/>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3" name="Footer Placeholder 2">
            <a:extLst>
              <a:ext uri="{FF2B5EF4-FFF2-40B4-BE49-F238E27FC236}">
                <a16:creationId xmlns:a16="http://schemas.microsoft.com/office/drawing/2014/main" id="{F8372576-D963-E340-E67F-5DEA79D957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5F3E79-8CC7-84D3-46D6-B30E5E7B45F0}"/>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3208073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50A6-DBB2-ECE0-04F5-5493CEDD78F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B22B4F-EDD1-8871-15CB-14946D589AB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8FFB52-B1B2-BBA7-E9D0-427248777D0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C92C776-DFA7-967D-B0D1-8A233ED3CF90}"/>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6" name="Footer Placeholder 5">
            <a:extLst>
              <a:ext uri="{FF2B5EF4-FFF2-40B4-BE49-F238E27FC236}">
                <a16:creationId xmlns:a16="http://schemas.microsoft.com/office/drawing/2014/main" id="{484C4565-7A6E-D61C-0872-A3CDB8C678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A0EB40-EF67-14CD-BDBA-3009DD275656}"/>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32618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23601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A34EA-F969-2AFF-B21C-0F195E2574A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B933DF-3595-8503-2641-89A524ED7614}"/>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0E12803E-FE7C-AB3D-7ED3-BB79474751C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75C0499-795A-3E96-46D4-BC2A5005E61B}"/>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6" name="Footer Placeholder 5">
            <a:extLst>
              <a:ext uri="{FF2B5EF4-FFF2-40B4-BE49-F238E27FC236}">
                <a16:creationId xmlns:a16="http://schemas.microsoft.com/office/drawing/2014/main" id="{F496DCE8-15FA-3B2B-B77A-D477CDBA05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02CEE7-17C9-1965-8765-3C6F231F00C0}"/>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1190821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DC7B-4C3D-5897-892A-C4E69D58364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69543F-0D1F-300D-8223-5E6B698064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46548-7368-2F34-3076-38EB5A3A7F0A}"/>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5" name="Footer Placeholder 4">
            <a:extLst>
              <a:ext uri="{FF2B5EF4-FFF2-40B4-BE49-F238E27FC236}">
                <a16:creationId xmlns:a16="http://schemas.microsoft.com/office/drawing/2014/main" id="{00629A6A-6171-CA6A-E95F-59A471EE6D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7FC802-BA7E-C293-66FE-1B2E94310B22}"/>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18197610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16F8F6-EEDF-5B64-2CC7-2784EF2CA1B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0BF7D2-F7B3-5858-FAA4-90F7331C9C1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C135DA-28BA-A21D-BBA5-10D3E18D615D}"/>
              </a:ext>
            </a:extLst>
          </p:cNvPr>
          <p:cNvSpPr>
            <a:spLocks noGrp="1"/>
          </p:cNvSpPr>
          <p:nvPr>
            <p:ph type="dt" sz="half" idx="10"/>
          </p:nvPr>
        </p:nvSpPr>
        <p:spPr/>
        <p:txBody>
          <a:bodyPr/>
          <a:lstStyle/>
          <a:p>
            <a:fld id="{C3A6B51B-4203-49CD-AADE-95971FAD07BF}" type="datetimeFigureOut">
              <a:rPr lang="en-GB" smtClean="0"/>
              <a:t>02/12/2025</a:t>
            </a:fld>
            <a:endParaRPr lang="en-GB"/>
          </a:p>
        </p:txBody>
      </p:sp>
      <p:sp>
        <p:nvSpPr>
          <p:cNvPr id="5" name="Footer Placeholder 4">
            <a:extLst>
              <a:ext uri="{FF2B5EF4-FFF2-40B4-BE49-F238E27FC236}">
                <a16:creationId xmlns:a16="http://schemas.microsoft.com/office/drawing/2014/main" id="{61FFD885-1D4C-86BB-CB90-936BAAAF84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7BA3BE-EC14-248F-5A04-87AECDD1849E}"/>
              </a:ext>
            </a:extLst>
          </p:cNvPr>
          <p:cNvSpPr>
            <a:spLocks noGrp="1"/>
          </p:cNvSpPr>
          <p:nvPr>
            <p:ph type="sldNum" sz="quarter" idx="12"/>
          </p:nvPr>
        </p:nvSpPr>
        <p:spPr/>
        <p:txBody>
          <a:bodyPr/>
          <a:lstStyle/>
          <a:p>
            <a:fld id="{7E105E84-7795-4804-874F-A8A3AC4A78B9}" type="slidenum">
              <a:rPr lang="en-GB" smtClean="0"/>
              <a:t>‹#›</a:t>
            </a:fld>
            <a:endParaRPr lang="en-GB"/>
          </a:p>
        </p:txBody>
      </p:sp>
    </p:spTree>
    <p:extLst>
      <p:ext uri="{BB962C8B-B14F-4D97-AF65-F5344CB8AC3E}">
        <p14:creationId xmlns:p14="http://schemas.microsoft.com/office/powerpoint/2010/main" val="941254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45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49" y="3789606"/>
            <a:ext cx="5421851" cy="1080000"/>
          </a:xfrm>
        </p:spPr>
        <p:txBody>
          <a:bodyPr/>
          <a:lstStyle>
            <a:lvl1pPr marL="0" indent="0" algn="l">
              <a:spcBef>
                <a:spcPts val="0"/>
              </a:spcBef>
              <a:spcAft>
                <a:spcPts val="0"/>
              </a:spcAft>
              <a:buNone/>
              <a:defRPr sz="2550" b="0">
                <a:solidFill>
                  <a:schemeClr val="bg1"/>
                </a:solidFill>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1" y="5220002"/>
            <a:ext cx="2743200" cy="365125"/>
          </a:xfrm>
        </p:spPr>
        <p:txBody>
          <a:bodyPr lIns="0" tIns="0" rIns="0" bIns="0" anchor="t" anchorCtr="0"/>
          <a:lstStyle>
            <a:lvl1pPr>
              <a:defRPr sz="15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spTree>
    <p:extLst>
      <p:ext uri="{BB962C8B-B14F-4D97-AF65-F5344CB8AC3E}">
        <p14:creationId xmlns:p14="http://schemas.microsoft.com/office/powerpoint/2010/main" val="2992077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1"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45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49" y="3789606"/>
            <a:ext cx="5421851" cy="1080000"/>
          </a:xfrm>
        </p:spPr>
        <p:txBody>
          <a:bodyPr/>
          <a:lstStyle>
            <a:lvl1pPr marL="0" indent="0" algn="l">
              <a:spcBef>
                <a:spcPts val="0"/>
              </a:spcBef>
              <a:spcAft>
                <a:spcPts val="0"/>
              </a:spcAft>
              <a:buNone/>
              <a:defRPr sz="2550" b="0">
                <a:solidFill>
                  <a:schemeClr val="tx1"/>
                </a:solidFill>
                <a:latin typeface="Calibri Light" panose="020F0302020204030204" pitchFamily="34" charset="0"/>
                <a:cs typeface="Calibri Light" panose="020F03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1" y="5220002"/>
            <a:ext cx="2743200" cy="365125"/>
          </a:xfrm>
        </p:spPr>
        <p:txBody>
          <a:bodyPr lIns="0" tIns="0" rIns="0" bIns="0" anchor="t" anchorCtr="0"/>
          <a:lstStyle>
            <a:lvl1pPr>
              <a:defRPr sz="15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02/12/2025</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1" y="468000"/>
            <a:ext cx="2169807"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1" y="468000"/>
            <a:ext cx="2169807" cy="277200"/>
          </a:xfrm>
          <a:prstGeom prst="rect">
            <a:avLst/>
          </a:prstGeom>
        </p:spPr>
      </p:pic>
    </p:spTree>
    <p:extLst>
      <p:ext uri="{BB962C8B-B14F-4D97-AF65-F5344CB8AC3E}">
        <p14:creationId xmlns:p14="http://schemas.microsoft.com/office/powerpoint/2010/main" val="23365532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1" y="1911499"/>
            <a:ext cx="3672000" cy="492610"/>
          </a:xfrm>
        </p:spPr>
        <p:txBody>
          <a:bodyPr anchor="b" anchorCtr="0"/>
          <a:lstStyle>
            <a:lvl1pPr>
              <a:defRPr sz="1875"/>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8"/>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1" y="2884514"/>
            <a:ext cx="3672000" cy="492610"/>
          </a:xfrm>
        </p:spPr>
        <p:txBody>
          <a:bodyPr anchor="b" anchorCtr="0"/>
          <a:lstStyle>
            <a:lvl1pPr>
              <a:defRPr sz="1875"/>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3"/>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1" y="3869253"/>
            <a:ext cx="3672000" cy="492610"/>
          </a:xfrm>
        </p:spPr>
        <p:txBody>
          <a:bodyPr anchor="b" anchorCtr="0"/>
          <a:lstStyle>
            <a:lvl1pPr>
              <a:defRPr sz="1875"/>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1" y="4842268"/>
            <a:ext cx="3672000" cy="492610"/>
          </a:xfrm>
        </p:spPr>
        <p:txBody>
          <a:bodyPr anchor="b" anchorCtr="0"/>
          <a:lstStyle>
            <a:lvl1pPr>
              <a:defRPr sz="1875"/>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7"/>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1875"/>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1" y="1711328"/>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1875"/>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1" y="2684343"/>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1875"/>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1" y="3669080"/>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1875"/>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1" y="4642097"/>
            <a:ext cx="539263" cy="621567"/>
          </a:xfrm>
        </p:spPr>
        <p:txBody>
          <a:bodyPr/>
          <a:lstStyle>
            <a:lvl1pPr>
              <a:spcBef>
                <a:spcPts val="0"/>
              </a:spcBef>
              <a:spcAft>
                <a:spcPts val="0"/>
              </a:spcAft>
              <a:defRPr sz="3825"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28381194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7817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1"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17448017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7"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30663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4125">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1" cy="1918800"/>
          </a:xfrm>
        </p:spPr>
        <p:txBody>
          <a:bodyPr/>
          <a:lstStyle>
            <a:lvl1pPr marL="0" indent="0">
              <a:lnSpc>
                <a:spcPct val="90000"/>
              </a:lnSpc>
              <a:spcBef>
                <a:spcPts val="0"/>
              </a:spcBef>
              <a:buNone/>
              <a:defRPr sz="1725" b="0">
                <a:solidFill>
                  <a:schemeClr val="bg1"/>
                </a:solidFill>
                <a:latin typeface="Calibri Light" panose="020F0302020204030204" pitchFamily="34" charset="0"/>
                <a:cs typeface="Calibri Light" panose="020F030202020403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1016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5702900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401" y="3124800"/>
            <a:ext cx="4526263" cy="2888650"/>
          </a:xfrm>
        </p:spPr>
        <p:txBody>
          <a:bodyPr/>
          <a:lstStyle>
            <a:lvl1pPr>
              <a:defRPr sz="2175" b="0">
                <a:solidFill>
                  <a:schemeClr val="bg1"/>
                </a:solidFill>
              </a:defRPr>
            </a:lvl1pPr>
            <a:lvl2pPr>
              <a:defRPr sz="2175">
                <a:solidFill>
                  <a:schemeClr val="bg1"/>
                </a:solidFill>
              </a:defRPr>
            </a:lvl2pPr>
            <a:lvl3pPr>
              <a:defRPr sz="2175">
                <a:solidFill>
                  <a:schemeClr val="bg1"/>
                </a:solidFill>
              </a:defRPr>
            </a:lvl3pPr>
            <a:lvl4pPr>
              <a:defRPr sz="2175">
                <a:solidFill>
                  <a:schemeClr val="bg1"/>
                </a:solidFill>
              </a:defRPr>
            </a:lvl4pPr>
            <a:lvl5pPr>
              <a:defRPr sz="2175">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749797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125"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4" y="2663824"/>
            <a:ext cx="11106151"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639789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2"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125"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699284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6"/>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10000" y="1872000"/>
            <a:ext cx="4542251" cy="4141450"/>
          </a:xfrm>
        </p:spPr>
        <p:txBody>
          <a:bodyPr/>
          <a:lstStyle>
            <a:lvl1pPr>
              <a:spcBef>
                <a:spcPts val="0"/>
              </a:spcBef>
              <a:spcAft>
                <a:spcPts val="1488"/>
              </a:spcAft>
              <a:defRPr sz="2400" b="0">
                <a:latin typeface="Calibri Light" panose="020F0302020204030204" pitchFamily="34" charset="0"/>
                <a:cs typeface="Calibri Light" panose="020F0302020204030204" pitchFamily="34" charset="0"/>
              </a:defRPr>
            </a:lvl1pPr>
            <a:lvl2pPr>
              <a:defRPr sz="1575"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59869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9"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29362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2"/>
            <a:ext cx="2566800" cy="556925"/>
          </a:xfrm>
        </p:spPr>
        <p:txBody>
          <a:bodyPr/>
          <a:lstStyle>
            <a:lvl1pPr>
              <a:defRPr sz="1125"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1" y="1954802"/>
            <a:ext cx="2566800" cy="1925537"/>
          </a:xfrm>
        </p:spPr>
        <p:txBody>
          <a:bodyPr/>
          <a:lstStyle>
            <a:lvl1pPr>
              <a:spcBef>
                <a:spcPts val="0"/>
              </a:spcBef>
              <a:spcAft>
                <a:spcPts val="1063"/>
              </a:spcAft>
              <a:defRPr sz="1125"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125">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125">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49" y="5002801"/>
            <a:ext cx="3603851" cy="1387200"/>
          </a:xfrm>
        </p:spPr>
        <p:txBody>
          <a:bodyPr/>
          <a:lstStyle>
            <a:lvl1pPr>
              <a:spcBef>
                <a:spcPts val="0"/>
              </a:spcBef>
              <a:spcAft>
                <a:spcPts val="2126"/>
              </a:spcAft>
              <a:defRPr sz="1125"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2" y="468000"/>
            <a:ext cx="2169807" cy="277200"/>
          </a:xfrm>
          <a:prstGeom prst="rect">
            <a:avLst/>
          </a:prstGeom>
        </p:spPr>
      </p:pic>
    </p:spTree>
    <p:extLst>
      <p:ext uri="{BB962C8B-B14F-4D97-AF65-F5344CB8AC3E}">
        <p14:creationId xmlns:p14="http://schemas.microsoft.com/office/powerpoint/2010/main" val="35778434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0556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620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26FB-BBCC-40EE-6FE6-881D8A8207F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267D4E28-49A6-34F2-33C2-1DFAE2AFB9C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A4FF2F-C655-7F17-B3DC-26E5648580BD}"/>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5" name="Footer Placeholder 4">
            <a:extLst>
              <a:ext uri="{FF2B5EF4-FFF2-40B4-BE49-F238E27FC236}">
                <a16:creationId xmlns:a16="http://schemas.microsoft.com/office/drawing/2014/main" id="{759FCED5-CE5F-06E0-E863-BB58F7A623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3E602D-BA89-6DC7-87C9-11D6D2E1EE64}"/>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20200206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ED71-9C8A-0D7C-695B-AE28659930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DABEE7-F03A-1EEA-05E1-BFB2F5FA4B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3E1C5D-82AA-ED0F-5DBC-5CC57EAFF2A2}"/>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5" name="Footer Placeholder 4">
            <a:extLst>
              <a:ext uri="{FF2B5EF4-FFF2-40B4-BE49-F238E27FC236}">
                <a16:creationId xmlns:a16="http://schemas.microsoft.com/office/drawing/2014/main" id="{8C836224-33A5-5792-354E-4693619B9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97E5DE-920C-E9A1-9644-8ED67B47BFB6}"/>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286301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30122899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BA6C-D8E0-F9D5-D4FE-B2AC9CC1495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1F8FA5-7D72-2CA7-781E-02F12A0BB9E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B77689-25A1-E05B-CB56-8A233170BD86}"/>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5" name="Footer Placeholder 4">
            <a:extLst>
              <a:ext uri="{FF2B5EF4-FFF2-40B4-BE49-F238E27FC236}">
                <a16:creationId xmlns:a16="http://schemas.microsoft.com/office/drawing/2014/main" id="{E3A406ED-9322-B8E9-4AAB-B4A23DEF2A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D119BF-338F-5F99-C5F4-E985D5B3BE9E}"/>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20594074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75AB-040D-6466-CF54-127FE121BF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D1B747-B946-7973-9ED2-C69B9DBED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05F25A-DF1D-F41C-95DE-04AB747B5A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95D870-C013-96D5-C5E5-4DF61285A6CF}"/>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6" name="Footer Placeholder 5">
            <a:extLst>
              <a:ext uri="{FF2B5EF4-FFF2-40B4-BE49-F238E27FC236}">
                <a16:creationId xmlns:a16="http://schemas.microsoft.com/office/drawing/2014/main" id="{1B53433E-8A82-BBBE-EAE3-7B5115F46E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B5C25D-6D7D-E25D-0D46-1030CE0929AF}"/>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4134480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CEEC4-E69C-8932-D0A1-F92DE927861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271ED2-EC0B-6371-CB88-D2C57113499B}"/>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149581-3CE2-0668-6F77-F375DAE8404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7B8134-FCFF-F4CD-FEE3-816B6C1341DD}"/>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BC118-7008-9BB0-4B68-D57C72AF0ED4}"/>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530A9B-FBDC-0D9F-9860-5D1E0350B543}"/>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8" name="Footer Placeholder 7">
            <a:extLst>
              <a:ext uri="{FF2B5EF4-FFF2-40B4-BE49-F238E27FC236}">
                <a16:creationId xmlns:a16="http://schemas.microsoft.com/office/drawing/2014/main" id="{E16B4DE1-C542-6F1E-FB3F-8F3442B2A3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5308B6-47AC-8449-A1E5-8ADA7A1D0520}"/>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25729892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71339-3C81-A1E5-E66E-A9BED07E08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19444A-2346-B71A-CE0E-C72F0EF3ED60}"/>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4" name="Footer Placeholder 3">
            <a:extLst>
              <a:ext uri="{FF2B5EF4-FFF2-40B4-BE49-F238E27FC236}">
                <a16:creationId xmlns:a16="http://schemas.microsoft.com/office/drawing/2014/main" id="{A1B438A6-BD81-8C85-FD24-7D34112AEF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B02FF9-5578-C97F-7099-3DAE41DEF929}"/>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3836342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AE3217-250D-79B8-9B28-A347D74B8CCD}"/>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3" name="Footer Placeholder 2">
            <a:extLst>
              <a:ext uri="{FF2B5EF4-FFF2-40B4-BE49-F238E27FC236}">
                <a16:creationId xmlns:a16="http://schemas.microsoft.com/office/drawing/2014/main" id="{D3B2AB22-4D95-1EF6-22D5-CEF594288D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003A635-ACB7-BDBE-C98B-470BDA10C2BC}"/>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3600618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EDDE-3E44-CEA4-236E-F95A76C747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C5AA1E-425E-DB2B-CAA4-357CCED63A8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5C46920-A44C-8A17-FA94-0A7BAC79AE6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91FD55-4508-218C-D277-6C01ACFE3285}"/>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6" name="Footer Placeholder 5">
            <a:extLst>
              <a:ext uri="{FF2B5EF4-FFF2-40B4-BE49-F238E27FC236}">
                <a16:creationId xmlns:a16="http://schemas.microsoft.com/office/drawing/2014/main" id="{599E352E-372A-D56C-7D82-0108E38C8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2BAAE0-41DA-0F3C-4E34-8753849CC11E}"/>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31544787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1614-821E-BE27-FDE4-F5E307E008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43215F-391B-8FEE-A732-F16AC6E238C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6C7AFFA-6176-BC8E-6987-AE247288816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491EEC-A4A6-BFB5-83C7-18DA5969D703}"/>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6" name="Footer Placeholder 5">
            <a:extLst>
              <a:ext uri="{FF2B5EF4-FFF2-40B4-BE49-F238E27FC236}">
                <a16:creationId xmlns:a16="http://schemas.microsoft.com/office/drawing/2014/main" id="{1A6694E6-8389-0968-B068-A0F0F67784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891070-C2D5-EA8A-A931-35AA728B632B}"/>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15610690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534F-6F58-E5DE-4BC0-648C33E0BC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1E7DD1-E838-AAE2-D1BB-403D465766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7DD9B1-D229-406D-962F-B03D683E0CD7}"/>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5" name="Footer Placeholder 4">
            <a:extLst>
              <a:ext uri="{FF2B5EF4-FFF2-40B4-BE49-F238E27FC236}">
                <a16:creationId xmlns:a16="http://schemas.microsoft.com/office/drawing/2014/main" id="{1C25BD8E-9394-0A7D-BD4A-7337D9902D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4DB959-CC95-356E-61C3-2D2FE1602084}"/>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17457716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E483C-8A0F-C426-37AE-13F0B25E07E9}"/>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6AEA00-844D-F531-C0EE-3B5EBC95F46A}"/>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60460A-3B5D-5360-3BF1-6AAB54F74621}"/>
              </a:ext>
            </a:extLst>
          </p:cNvPr>
          <p:cNvSpPr>
            <a:spLocks noGrp="1"/>
          </p:cNvSpPr>
          <p:nvPr>
            <p:ph type="dt" sz="half" idx="10"/>
          </p:nvPr>
        </p:nvSpPr>
        <p:spPr/>
        <p:txBody>
          <a:bodyPr/>
          <a:lstStyle/>
          <a:p>
            <a:fld id="{EBF9A657-FB9C-41F0-A79E-E03EDCC6B966}" type="datetimeFigureOut">
              <a:rPr lang="en-GB" smtClean="0"/>
              <a:t>02/12/2025</a:t>
            </a:fld>
            <a:endParaRPr lang="en-GB"/>
          </a:p>
        </p:txBody>
      </p:sp>
      <p:sp>
        <p:nvSpPr>
          <p:cNvPr id="5" name="Footer Placeholder 4">
            <a:extLst>
              <a:ext uri="{FF2B5EF4-FFF2-40B4-BE49-F238E27FC236}">
                <a16:creationId xmlns:a16="http://schemas.microsoft.com/office/drawing/2014/main" id="{086AA8D9-DE78-D914-D9E2-1406E7EA53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0734B3-B1C0-4C5C-A48F-0AB21EAFE685}"/>
              </a:ext>
            </a:extLst>
          </p:cNvPr>
          <p:cNvSpPr>
            <a:spLocks noGrp="1"/>
          </p:cNvSpPr>
          <p:nvPr>
            <p:ph type="sldNum" sz="quarter" idx="12"/>
          </p:nvPr>
        </p:nvSpPr>
        <p:spPr/>
        <p:txBody>
          <a:bodyPr/>
          <a:lstStyle/>
          <a:p>
            <a:fld id="{EB87D57B-00E0-4E97-A29B-AF73A607EEC7}" type="slidenum">
              <a:rPr lang="en-GB" smtClean="0"/>
              <a:t>‹#›</a:t>
            </a:fld>
            <a:endParaRPr lang="en-GB"/>
          </a:p>
        </p:txBody>
      </p:sp>
    </p:spTree>
    <p:extLst>
      <p:ext uri="{BB962C8B-B14F-4D97-AF65-F5344CB8AC3E}">
        <p14:creationId xmlns:p14="http://schemas.microsoft.com/office/powerpoint/2010/main" val="40039544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D10685-84D4-41C0-B8E8-B4FE38261188}" type="datetime4">
              <a:rPr lang="en-US" smtClean="0"/>
              <a:pPr>
                <a:defRPr/>
              </a:pPr>
              <a:t>December 2, 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62AC81-C7D3-4E92-B29B-57FD4977C729}" type="slidenum">
              <a:rPr lang="en-US" altLang="en-US" smtClean="0"/>
              <a:pPr>
                <a:defRPr/>
              </a:pPr>
              <a:t>‹#›</a:t>
            </a:fld>
            <a:endParaRPr lang="en-US" altLang="en-US"/>
          </a:p>
        </p:txBody>
      </p:sp>
      <p:pic>
        <p:nvPicPr>
          <p:cNvPr id="7" name="Picture 24">
            <a:extLst>
              <a:ext uri="{FF2B5EF4-FFF2-40B4-BE49-F238E27FC236}">
                <a16:creationId xmlns:a16="http://schemas.microsoft.com/office/drawing/2014/main" id="{224F6BE0-C82C-5947-1D86-ECF25C4270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DBABD535-7B93-B41D-F47F-FD5D65CD29D2}"/>
              </a:ext>
            </a:extLst>
          </p:cNvPr>
          <p:cNvSpPr txBox="1">
            <a:spLocks noChangeArrowheads="1"/>
          </p:cNvSpPr>
          <p:nvPr userDrawn="1"/>
        </p:nvSpPr>
        <p:spPr bwMode="auto">
          <a:xfrm>
            <a:off x="8534400" y="4191000"/>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defRPr/>
            </a:pPr>
            <a:endParaRPr lang="en-GB" altLang="en-US" sz="2400"/>
          </a:p>
        </p:txBody>
      </p:sp>
    </p:spTree>
    <p:extLst>
      <p:ext uri="{BB962C8B-B14F-4D97-AF65-F5344CB8AC3E}">
        <p14:creationId xmlns:p14="http://schemas.microsoft.com/office/powerpoint/2010/main" val="29800095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0.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8.jpe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8.jpe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theme" Target="../theme/theme5.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image" Target="../media/image19.jpeg"/><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7.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6" Type="http://schemas.openxmlformats.org/officeDocument/2006/relationships/theme" Target="../theme/theme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02/12/2025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39685451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6FA8CE-C9B2-65B7-3B2A-230B626C54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6E26EC53-0B49-88DE-FD9E-2841EDDD66E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EF8697D-A9FC-BE88-8E93-0E9B3E7788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2F5C0E7-47EA-4AE4-9A3A-57C5D1E6D244}" type="datetimeFigureOut">
              <a:rPr lang="en-GB"/>
              <a:pPr>
                <a:defRPr/>
              </a:pPr>
              <a:t>02/12/2025</a:t>
            </a:fld>
            <a:endParaRPr lang="en-GB"/>
          </a:p>
        </p:txBody>
      </p:sp>
      <p:sp>
        <p:nvSpPr>
          <p:cNvPr id="5" name="Footer Placeholder 4">
            <a:extLst>
              <a:ext uri="{FF2B5EF4-FFF2-40B4-BE49-F238E27FC236}">
                <a16:creationId xmlns:a16="http://schemas.microsoft.com/office/drawing/2014/main" id="{E2500B5C-2457-53C6-187D-05EF5CC14D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731B275-95B5-9A95-CCCF-7533C75B0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10C5D63C-7CD6-478D-B376-6E7095456FC3}" type="slidenum">
              <a:rPr lang="en-GB"/>
              <a:pPr>
                <a:defRPr/>
              </a:pPr>
              <a:t>‹#›</a:t>
            </a:fld>
            <a:endParaRPr lang="en-GB"/>
          </a:p>
        </p:txBody>
      </p:sp>
    </p:spTree>
    <p:extLst>
      <p:ext uri="{BB962C8B-B14F-4D97-AF65-F5344CB8AC3E}">
        <p14:creationId xmlns:p14="http://schemas.microsoft.com/office/powerpoint/2010/main" val="87474590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5000" t="-66000" r="-57000" b="50000"/>
          </a:stretch>
        </a:blipFill>
        <a:effectLst/>
      </p:bgPr>
    </p:bg>
    <p:spTree>
      <p:nvGrpSpPr>
        <p:cNvPr id="1" name=""/>
        <p:cNvGrpSpPr/>
        <p:nvPr/>
      </p:nvGrpSpPr>
      <p:grpSpPr>
        <a:xfrm>
          <a:off x="0" y="0"/>
          <a:ext cx="0" cy="0"/>
          <a:chOff x="0" y="0"/>
          <a:chExt cx="0" cy="0"/>
        </a:xfrm>
      </p:grpSpPr>
      <p:pic>
        <p:nvPicPr>
          <p:cNvPr id="2050" name="Picture 1" descr="ECC ppt back.jpg">
            <a:extLst>
              <a:ext uri="{FF2B5EF4-FFF2-40B4-BE49-F238E27FC236}">
                <a16:creationId xmlns:a16="http://schemas.microsoft.com/office/drawing/2014/main" id="{5BE64697-903E-4FBF-9422-54B9DFBF6FB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5831AAB5-4646-4B54-B615-3E5FA622B22F}"/>
              </a:ext>
            </a:extLst>
          </p:cNvPr>
          <p:cNvSpPr>
            <a:spLocks noGrp="1" noChangeArrowheads="1"/>
          </p:cNvSpPr>
          <p:nvPr>
            <p:ph type="title"/>
          </p:nvPr>
        </p:nvSpPr>
        <p:spPr bwMode="auto">
          <a:xfrm>
            <a:off x="914400" y="1143000"/>
            <a:ext cx="1046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5AEAE9DA-AEE5-46F6-A1CD-863A07FDA8FD}"/>
              </a:ext>
            </a:extLst>
          </p:cNvPr>
          <p:cNvSpPr>
            <a:spLocks noGrp="1" noChangeArrowheads="1"/>
          </p:cNvSpPr>
          <p:nvPr>
            <p:ph type="body" idx="1"/>
          </p:nvPr>
        </p:nvSpPr>
        <p:spPr bwMode="auto">
          <a:xfrm>
            <a:off x="914400" y="2438400"/>
            <a:ext cx="1046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Text Box 9">
            <a:extLst>
              <a:ext uri="{FF2B5EF4-FFF2-40B4-BE49-F238E27FC236}">
                <a16:creationId xmlns:a16="http://schemas.microsoft.com/office/drawing/2014/main" id="{295E08B8-B98F-4445-A250-BA01773D50AF}"/>
              </a:ext>
            </a:extLst>
          </p:cNvPr>
          <p:cNvSpPr txBox="1">
            <a:spLocks noChangeArrowheads="1"/>
          </p:cNvSpPr>
          <p:nvPr/>
        </p:nvSpPr>
        <p:spPr bwMode="auto">
          <a:xfrm>
            <a:off x="8534400" y="4191000"/>
            <a:ext cx="3149600" cy="457200"/>
          </a:xfrm>
          <a:prstGeom prst="rect">
            <a:avLst/>
          </a:prstGeom>
          <a:noFill/>
          <a:ln>
            <a:noFill/>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defRPr/>
            </a:pPr>
            <a:endParaRPr lang="en-GB" altLang="en-US" sz="2400">
              <a:solidFill>
                <a:srgbClr val="000000"/>
              </a:solidFill>
              <a:cs typeface="Arial" panose="020B0604020202020204" pitchFamily="34" charset="0"/>
            </a:endParaRPr>
          </a:p>
        </p:txBody>
      </p:sp>
      <p:sp>
        <p:nvSpPr>
          <p:cNvPr id="1054" name="Rectangle 30">
            <a:extLst>
              <a:ext uri="{FF2B5EF4-FFF2-40B4-BE49-F238E27FC236}">
                <a16:creationId xmlns:a16="http://schemas.microsoft.com/office/drawing/2014/main" id="{135C9C8B-3F74-42AF-81ED-DFA55D12B2B6}"/>
              </a:ext>
            </a:extLst>
          </p:cNvPr>
          <p:cNvSpPr>
            <a:spLocks noGrp="1" noChangeArrowheads="1"/>
          </p:cNvSpPr>
          <p:nvPr>
            <p:ph type="sldNum" sz="quarter" idx="4"/>
          </p:nvPr>
        </p:nvSpPr>
        <p:spPr bwMode="auto">
          <a:xfrm>
            <a:off x="914400" y="6400800"/>
            <a:ext cx="2540000" cy="3048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D00F44"/>
                </a:solidFill>
                <a:latin typeface="Arial" panose="020B0604020202020204" pitchFamily="34" charset="0"/>
              </a:defRPr>
            </a:lvl1pPr>
          </a:lstStyle>
          <a:p>
            <a:pPr>
              <a:defRPr/>
            </a:pPr>
            <a:fld id="{DAB43902-9EFE-408E-82CC-36E533B8A0A4}"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30191646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l" rtl="0" eaLnBrk="0" fontAlgn="base" hangingPunct="0">
        <a:spcBef>
          <a:spcPct val="0"/>
        </a:spcBef>
        <a:spcAft>
          <a:spcPct val="0"/>
        </a:spcAft>
        <a:defRPr sz="3500">
          <a:solidFill>
            <a:schemeClr val="tx1"/>
          </a:solidFill>
          <a:latin typeface="+mj-lt"/>
          <a:ea typeface="MS PGothic" pitchFamily="34" charset="-128"/>
          <a:cs typeface="+mj-cs"/>
        </a:defRPr>
      </a:lvl1pPr>
      <a:lvl2pPr algn="l" rtl="0" eaLnBrk="0" fontAlgn="base" hangingPunct="0">
        <a:spcBef>
          <a:spcPct val="0"/>
        </a:spcBef>
        <a:spcAft>
          <a:spcPct val="0"/>
        </a:spcAft>
        <a:defRPr sz="3500">
          <a:solidFill>
            <a:schemeClr val="tx1"/>
          </a:solidFill>
          <a:latin typeface="Arial" charset="0"/>
          <a:ea typeface="MS PGothic" pitchFamily="34" charset="-128"/>
        </a:defRPr>
      </a:lvl2pPr>
      <a:lvl3pPr algn="l" rtl="0" eaLnBrk="0" fontAlgn="base" hangingPunct="0">
        <a:spcBef>
          <a:spcPct val="0"/>
        </a:spcBef>
        <a:spcAft>
          <a:spcPct val="0"/>
        </a:spcAft>
        <a:defRPr sz="3500">
          <a:solidFill>
            <a:schemeClr val="tx1"/>
          </a:solidFill>
          <a:latin typeface="Arial" charset="0"/>
          <a:ea typeface="MS PGothic" pitchFamily="34" charset="-128"/>
        </a:defRPr>
      </a:lvl3pPr>
      <a:lvl4pPr algn="l" rtl="0" eaLnBrk="0" fontAlgn="base" hangingPunct="0">
        <a:spcBef>
          <a:spcPct val="0"/>
        </a:spcBef>
        <a:spcAft>
          <a:spcPct val="0"/>
        </a:spcAft>
        <a:defRPr sz="3500">
          <a:solidFill>
            <a:schemeClr val="tx1"/>
          </a:solidFill>
          <a:latin typeface="Arial" charset="0"/>
          <a:ea typeface="MS PGothic" pitchFamily="34" charset="-128"/>
        </a:defRPr>
      </a:lvl4pPr>
      <a:lvl5pPr algn="l" rtl="0" eaLnBrk="0" fontAlgn="base" hangingPunct="0">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5621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19812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5000" t="-66000" r="-57000" b="50000"/>
          </a:stretch>
        </a:blipFill>
        <a:effectLst/>
      </p:bgPr>
    </p:bg>
    <p:spTree>
      <p:nvGrpSpPr>
        <p:cNvPr id="1" name=""/>
        <p:cNvGrpSpPr/>
        <p:nvPr/>
      </p:nvGrpSpPr>
      <p:grpSpPr>
        <a:xfrm>
          <a:off x="0" y="0"/>
          <a:ext cx="0" cy="0"/>
          <a:chOff x="0" y="0"/>
          <a:chExt cx="0" cy="0"/>
        </a:xfrm>
      </p:grpSpPr>
      <p:pic>
        <p:nvPicPr>
          <p:cNvPr id="1026" name="Picture 1" descr="ECC ppt back.jpg">
            <a:extLst>
              <a:ext uri="{FF2B5EF4-FFF2-40B4-BE49-F238E27FC236}">
                <a16:creationId xmlns:a16="http://schemas.microsoft.com/office/drawing/2014/main" id="{51CED204-9CFE-4421-BD01-C6D5F5230F05}"/>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18711F98-0DD4-4A88-A807-3CD097F79A07}"/>
              </a:ext>
            </a:extLst>
          </p:cNvPr>
          <p:cNvSpPr>
            <a:spLocks noGrp="1" noChangeArrowheads="1"/>
          </p:cNvSpPr>
          <p:nvPr>
            <p:ph type="title"/>
          </p:nvPr>
        </p:nvSpPr>
        <p:spPr bwMode="auto">
          <a:xfrm>
            <a:off x="914400" y="1143000"/>
            <a:ext cx="1046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BF1DC180-2654-4F0C-9303-6622B6F591D2}"/>
              </a:ext>
            </a:extLst>
          </p:cNvPr>
          <p:cNvSpPr>
            <a:spLocks noGrp="1" noChangeArrowheads="1"/>
          </p:cNvSpPr>
          <p:nvPr>
            <p:ph type="body" idx="1"/>
          </p:nvPr>
        </p:nvSpPr>
        <p:spPr bwMode="auto">
          <a:xfrm>
            <a:off x="914400" y="2438400"/>
            <a:ext cx="1046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Text Box 9">
            <a:extLst>
              <a:ext uri="{FF2B5EF4-FFF2-40B4-BE49-F238E27FC236}">
                <a16:creationId xmlns:a16="http://schemas.microsoft.com/office/drawing/2014/main" id="{0D7C421D-16EF-4BB8-A95C-295B5A0A8C43}"/>
              </a:ext>
            </a:extLst>
          </p:cNvPr>
          <p:cNvSpPr txBox="1">
            <a:spLocks noChangeArrowheads="1"/>
          </p:cNvSpPr>
          <p:nvPr/>
        </p:nvSpPr>
        <p:spPr bwMode="auto">
          <a:xfrm>
            <a:off x="8534400" y="4191000"/>
            <a:ext cx="3149600" cy="457200"/>
          </a:xfrm>
          <a:prstGeom prst="rect">
            <a:avLst/>
          </a:prstGeom>
          <a:noFill/>
          <a:ln>
            <a:noFill/>
          </a:ln>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spcBef>
                <a:spcPct val="50000"/>
              </a:spcBef>
              <a:defRPr/>
            </a:pPr>
            <a:endParaRPr lang="en-GB" altLang="en-US" sz="2400">
              <a:solidFill>
                <a:srgbClr val="000000"/>
              </a:solidFill>
            </a:endParaRPr>
          </a:p>
        </p:txBody>
      </p:sp>
      <p:sp>
        <p:nvSpPr>
          <p:cNvPr id="1054" name="Rectangle 30">
            <a:extLst>
              <a:ext uri="{FF2B5EF4-FFF2-40B4-BE49-F238E27FC236}">
                <a16:creationId xmlns:a16="http://schemas.microsoft.com/office/drawing/2014/main" id="{6F582DEA-4E59-482A-89A4-91FE79ADA8DC}"/>
              </a:ext>
            </a:extLst>
          </p:cNvPr>
          <p:cNvSpPr>
            <a:spLocks noGrp="1" noChangeArrowheads="1"/>
          </p:cNvSpPr>
          <p:nvPr>
            <p:ph type="sldNum" sz="quarter" idx="4"/>
          </p:nvPr>
        </p:nvSpPr>
        <p:spPr bwMode="auto">
          <a:xfrm>
            <a:off x="914400" y="6400800"/>
            <a:ext cx="2540000" cy="3048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D00F44"/>
                </a:solidFill>
                <a:latin typeface="Arial" panose="020B0604020202020204" pitchFamily="34" charset="0"/>
              </a:defRPr>
            </a:lvl1pPr>
          </a:lstStyle>
          <a:p>
            <a:pPr>
              <a:defRPr/>
            </a:pPr>
            <a:fld id="{CE5B3AE9-CCA5-4594-89F6-3DFDA90D8547}" type="slidenum">
              <a:rPr lang="en-US" altLang="en-US"/>
              <a:pPr>
                <a:defRPr/>
              </a:pPr>
              <a:t>‹#›</a:t>
            </a:fld>
            <a:endParaRPr lang="en-US" altLang="en-US">
              <a:solidFill>
                <a:srgbClr val="000000"/>
              </a:solidFill>
            </a:endParaRPr>
          </a:p>
        </p:txBody>
      </p:sp>
    </p:spTree>
    <p:extLst>
      <p:ext uri="{BB962C8B-B14F-4D97-AF65-F5344CB8AC3E}">
        <p14:creationId xmlns:p14="http://schemas.microsoft.com/office/powerpoint/2010/main" val="78819212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hdr="0" ftr="0" dt="0"/>
  <p:txStyles>
    <p:titleStyle>
      <a:lvl1pPr algn="l" rtl="0" eaLnBrk="0" fontAlgn="base" hangingPunct="0">
        <a:spcBef>
          <a:spcPct val="0"/>
        </a:spcBef>
        <a:spcAft>
          <a:spcPct val="0"/>
        </a:spcAft>
        <a:defRPr sz="3500">
          <a:solidFill>
            <a:schemeClr val="tx1"/>
          </a:solidFill>
          <a:latin typeface="+mj-lt"/>
          <a:ea typeface="MS PGothic" pitchFamily="34" charset="-128"/>
          <a:cs typeface="+mj-cs"/>
        </a:defRPr>
      </a:lvl1pPr>
      <a:lvl2pPr algn="l" rtl="0" eaLnBrk="0" fontAlgn="base" hangingPunct="0">
        <a:spcBef>
          <a:spcPct val="0"/>
        </a:spcBef>
        <a:spcAft>
          <a:spcPct val="0"/>
        </a:spcAft>
        <a:defRPr sz="3500">
          <a:solidFill>
            <a:schemeClr val="tx1"/>
          </a:solidFill>
          <a:latin typeface="Arial" charset="0"/>
          <a:ea typeface="MS PGothic" pitchFamily="34" charset="-128"/>
        </a:defRPr>
      </a:lvl2pPr>
      <a:lvl3pPr algn="l" rtl="0" eaLnBrk="0" fontAlgn="base" hangingPunct="0">
        <a:spcBef>
          <a:spcPct val="0"/>
        </a:spcBef>
        <a:spcAft>
          <a:spcPct val="0"/>
        </a:spcAft>
        <a:defRPr sz="3500">
          <a:solidFill>
            <a:schemeClr val="tx1"/>
          </a:solidFill>
          <a:latin typeface="Arial" charset="0"/>
          <a:ea typeface="MS PGothic" pitchFamily="34" charset="-128"/>
        </a:defRPr>
      </a:lvl3pPr>
      <a:lvl4pPr algn="l" rtl="0" eaLnBrk="0" fontAlgn="base" hangingPunct="0">
        <a:spcBef>
          <a:spcPct val="0"/>
        </a:spcBef>
        <a:spcAft>
          <a:spcPct val="0"/>
        </a:spcAft>
        <a:defRPr sz="3500">
          <a:solidFill>
            <a:schemeClr val="tx1"/>
          </a:solidFill>
          <a:latin typeface="Arial" charset="0"/>
          <a:ea typeface="MS PGothic" pitchFamily="34" charset="-128"/>
        </a:defRPr>
      </a:lvl4pPr>
      <a:lvl5pPr algn="l" rtl="0" eaLnBrk="0" fontAlgn="base" hangingPunct="0">
        <a:spcBef>
          <a:spcPct val="0"/>
        </a:spcBef>
        <a:spcAft>
          <a:spcPct val="0"/>
        </a:spcAft>
        <a:defRPr sz="3500">
          <a:solidFill>
            <a:schemeClr val="tx1"/>
          </a:solidFill>
          <a:latin typeface="Arial" charset="0"/>
          <a:ea typeface="MS PGothic" pitchFamily="34" charset="-128"/>
        </a:defRPr>
      </a:lvl5pPr>
      <a:lvl6pPr marL="457200" algn="l" rtl="0" eaLnBrk="1" fontAlgn="base" hangingPunct="1">
        <a:spcBef>
          <a:spcPct val="0"/>
        </a:spcBef>
        <a:spcAft>
          <a:spcPct val="0"/>
        </a:spcAft>
        <a:defRPr sz="3500">
          <a:solidFill>
            <a:schemeClr val="tx1"/>
          </a:solidFill>
          <a:latin typeface="Arial" charset="0"/>
          <a:ea typeface="ＭＳ Ｐゴシック" charset="0"/>
        </a:defRPr>
      </a:lvl6pPr>
      <a:lvl7pPr marL="914400" algn="l" rtl="0" eaLnBrk="1" fontAlgn="base" hangingPunct="1">
        <a:spcBef>
          <a:spcPct val="0"/>
        </a:spcBef>
        <a:spcAft>
          <a:spcPct val="0"/>
        </a:spcAft>
        <a:defRPr sz="3500">
          <a:solidFill>
            <a:schemeClr val="tx1"/>
          </a:solidFill>
          <a:latin typeface="Arial" charset="0"/>
          <a:ea typeface="ＭＳ Ｐゴシック" charset="0"/>
        </a:defRPr>
      </a:lvl7pPr>
      <a:lvl8pPr marL="1371600" algn="l" rtl="0" eaLnBrk="1" fontAlgn="base" hangingPunct="1">
        <a:spcBef>
          <a:spcPct val="0"/>
        </a:spcBef>
        <a:spcAft>
          <a:spcPct val="0"/>
        </a:spcAft>
        <a:defRPr sz="3500">
          <a:solidFill>
            <a:schemeClr val="tx1"/>
          </a:solidFill>
          <a:latin typeface="Arial" charset="0"/>
          <a:ea typeface="ＭＳ Ｐゴシック" charset="0"/>
        </a:defRPr>
      </a:lvl8pPr>
      <a:lvl9pPr marL="1828800" algn="l" rtl="0" eaLnBrk="1" fontAlgn="base" hangingPunct="1">
        <a:spcBef>
          <a:spcPct val="0"/>
        </a:spcBef>
        <a:spcAft>
          <a:spcPct val="0"/>
        </a:spcAft>
        <a:defRPr sz="35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itchFamily="34" charset="-128"/>
        </a:defRPr>
      </a:lvl3pPr>
      <a:lvl4pPr marL="15621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19812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438400" indent="-228600" algn="l" rtl="0" eaLnBrk="1" fontAlgn="base" hangingPunct="1">
        <a:spcBef>
          <a:spcPct val="20000"/>
        </a:spcBef>
        <a:spcAft>
          <a:spcPct val="0"/>
        </a:spcAft>
        <a:buChar char="»"/>
        <a:defRPr sz="2000">
          <a:solidFill>
            <a:schemeClr val="tx1"/>
          </a:solidFill>
          <a:latin typeface="+mn-lt"/>
          <a:ea typeface="+mn-ea"/>
        </a:defRPr>
      </a:lvl6pPr>
      <a:lvl7pPr marL="2895600" indent="-228600" algn="l" rtl="0" eaLnBrk="1" fontAlgn="base" hangingPunct="1">
        <a:spcBef>
          <a:spcPct val="20000"/>
        </a:spcBef>
        <a:spcAft>
          <a:spcPct val="0"/>
        </a:spcAft>
        <a:buChar char="»"/>
        <a:defRPr sz="2000">
          <a:solidFill>
            <a:schemeClr val="tx1"/>
          </a:solidFill>
          <a:latin typeface="+mn-lt"/>
          <a:ea typeface="+mn-ea"/>
        </a:defRPr>
      </a:lvl7pPr>
      <a:lvl8pPr marL="3352800" indent="-228600" algn="l" rtl="0" eaLnBrk="1" fontAlgn="base" hangingPunct="1">
        <a:spcBef>
          <a:spcPct val="20000"/>
        </a:spcBef>
        <a:spcAft>
          <a:spcPct val="0"/>
        </a:spcAft>
        <a:buChar char="»"/>
        <a:defRPr sz="2000">
          <a:solidFill>
            <a:schemeClr val="tx1"/>
          </a:solidFill>
          <a:latin typeface="+mn-lt"/>
          <a:ea typeface="+mn-ea"/>
        </a:defRPr>
      </a:lvl8pPr>
      <a:lvl9pPr marL="38100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6E465B-2E88-4EB8-9F76-74BBEC8D58F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76CD73-0C2D-06BB-5BC8-D1E9753066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F04F54-67F0-70B6-BAAA-D556773E380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C3A6B51B-4203-49CD-AADE-95971FAD07BF}" type="datetimeFigureOut">
              <a:rPr lang="en-GB" smtClean="0"/>
              <a:t>02/12/2025</a:t>
            </a:fld>
            <a:endParaRPr lang="en-GB"/>
          </a:p>
        </p:txBody>
      </p:sp>
      <p:sp>
        <p:nvSpPr>
          <p:cNvPr id="5" name="Footer Placeholder 4">
            <a:extLst>
              <a:ext uri="{FF2B5EF4-FFF2-40B4-BE49-F238E27FC236}">
                <a16:creationId xmlns:a16="http://schemas.microsoft.com/office/drawing/2014/main" id="{82B5D975-8858-5325-9250-5BC9FF9CC58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50FF12C-8540-8BB9-4842-FF0073CD503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7E105E84-7795-4804-874F-A8A3AC4A78B9}" type="slidenum">
              <a:rPr lang="en-GB" smtClean="0"/>
              <a:t>‹#›</a:t>
            </a:fld>
            <a:endParaRPr lang="en-GB"/>
          </a:p>
        </p:txBody>
      </p:sp>
    </p:spTree>
    <p:extLst>
      <p:ext uri="{BB962C8B-B14F-4D97-AF65-F5344CB8AC3E}">
        <p14:creationId xmlns:p14="http://schemas.microsoft.com/office/powerpoint/2010/main" val="243844498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6"/>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1" y="716524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F320846-5969-4CBF-ACE6-14C5E9B07FE6}" type="datetimeFigureOut">
              <a:rPr lang="en-GB" smtClean="0"/>
              <a:t>02/12/2025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1" y="716524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1" y="716524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187472967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xStyles>
    <p:titleStyle>
      <a:lvl1pPr algn="l" defTabSz="685800" rtl="0" eaLnBrk="1" latinLnBrk="0" hangingPunct="1">
        <a:lnSpc>
          <a:spcPct val="100000"/>
        </a:lnSpc>
        <a:spcBef>
          <a:spcPct val="0"/>
        </a:spcBef>
        <a:buNone/>
        <a:defRPr sz="3000" b="1"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851"/>
        </a:spcBef>
        <a:spcAft>
          <a:spcPts val="851"/>
        </a:spcAft>
        <a:buFont typeface="Arial" panose="020B0604020202020204" pitchFamily="34" charset="0"/>
        <a:buNone/>
        <a:defRPr sz="1275" b="1" kern="1200">
          <a:solidFill>
            <a:schemeClr val="tx1"/>
          </a:solidFill>
          <a:latin typeface="+mn-lt"/>
          <a:ea typeface="+mn-ea"/>
          <a:cs typeface="+mn-cs"/>
        </a:defRPr>
      </a:lvl1pPr>
      <a:lvl2pPr marL="0" indent="0" algn="l" defTabSz="685800" rtl="0" eaLnBrk="1" latinLnBrk="0" hangingPunct="1">
        <a:lnSpc>
          <a:spcPct val="100000"/>
        </a:lnSpc>
        <a:spcBef>
          <a:spcPts val="0"/>
        </a:spcBef>
        <a:spcAft>
          <a:spcPts val="851"/>
        </a:spcAft>
        <a:buFont typeface="Arial" panose="020B0604020202020204" pitchFamily="34" charset="0"/>
        <a:buNone/>
        <a:defRPr sz="1125" kern="1200">
          <a:solidFill>
            <a:schemeClr val="tx1"/>
          </a:solidFill>
          <a:latin typeface="+mn-lt"/>
          <a:ea typeface="+mn-ea"/>
          <a:cs typeface="+mn-cs"/>
        </a:defRPr>
      </a:lvl2pPr>
      <a:lvl3pPr marL="172800" indent="-172800" algn="l" defTabSz="685800" rtl="0" eaLnBrk="1" latinLnBrk="0" hangingPunct="1">
        <a:lnSpc>
          <a:spcPct val="100000"/>
        </a:lnSpc>
        <a:spcBef>
          <a:spcPts val="0"/>
        </a:spcBef>
        <a:spcAft>
          <a:spcPts val="851"/>
        </a:spcAft>
        <a:buClr>
          <a:schemeClr val="accent1"/>
        </a:buClr>
        <a:buFont typeface="Arial" panose="020B0604020202020204" pitchFamily="34" charset="0"/>
        <a:buChar char="•"/>
        <a:defRPr sz="1125" kern="1200">
          <a:solidFill>
            <a:schemeClr val="tx1"/>
          </a:solidFill>
          <a:latin typeface="+mn-lt"/>
          <a:ea typeface="+mn-ea"/>
          <a:cs typeface="+mn-cs"/>
        </a:defRPr>
      </a:lvl3pPr>
      <a:lvl4pPr marL="345600" indent="-171450" algn="l" defTabSz="685800" rtl="0" eaLnBrk="1" latinLnBrk="0" hangingPunct="1">
        <a:lnSpc>
          <a:spcPct val="100000"/>
        </a:lnSpc>
        <a:spcBef>
          <a:spcPts val="0"/>
        </a:spcBef>
        <a:spcAft>
          <a:spcPts val="851"/>
        </a:spcAft>
        <a:buClr>
          <a:schemeClr val="accent1"/>
        </a:buClr>
        <a:buFont typeface="Arial" panose="020B0604020202020204" pitchFamily="34" charset="0"/>
        <a:buChar char="•"/>
        <a:defRPr sz="1125" kern="1200">
          <a:solidFill>
            <a:schemeClr val="tx1"/>
          </a:solidFill>
          <a:latin typeface="+mn-lt"/>
          <a:ea typeface="+mn-ea"/>
          <a:cs typeface="+mn-cs"/>
        </a:defRPr>
      </a:lvl4pPr>
      <a:lvl5pPr marL="518400" indent="-171450" algn="l" defTabSz="685800" rtl="0" eaLnBrk="1" latinLnBrk="0" hangingPunct="1">
        <a:lnSpc>
          <a:spcPct val="100000"/>
        </a:lnSpc>
        <a:spcBef>
          <a:spcPts val="0"/>
        </a:spcBef>
        <a:spcAft>
          <a:spcPts val="851"/>
        </a:spcAft>
        <a:buClr>
          <a:schemeClr val="accent1"/>
        </a:buClr>
        <a:buFont typeface="Arial" panose="020B0604020202020204" pitchFamily="34" charset="0"/>
        <a:buChar char="•"/>
        <a:defRPr sz="112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115E55-B8F0-356D-8E6A-8DE4F11DB15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24B6AF-D103-21E2-F433-85AE3057D7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C5E370-B1E4-6764-B975-2618C96215B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BF9A657-FB9C-41F0-A79E-E03EDCC6B966}" type="datetimeFigureOut">
              <a:rPr lang="en-GB" smtClean="0"/>
              <a:t>02/12/2025</a:t>
            </a:fld>
            <a:endParaRPr lang="en-GB"/>
          </a:p>
        </p:txBody>
      </p:sp>
      <p:sp>
        <p:nvSpPr>
          <p:cNvPr id="5" name="Footer Placeholder 4">
            <a:extLst>
              <a:ext uri="{FF2B5EF4-FFF2-40B4-BE49-F238E27FC236}">
                <a16:creationId xmlns:a16="http://schemas.microsoft.com/office/drawing/2014/main" id="{638A2689-F5A1-71DE-31B5-99DBEF7D5A7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67B9B8-BEDA-5405-AAF1-854946AF784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87D57B-00E0-4E97-A29B-AF73A607EEC7}" type="slidenum">
              <a:rPr lang="en-GB" smtClean="0"/>
              <a:t>‹#›</a:t>
            </a:fld>
            <a:endParaRPr lang="en-GB"/>
          </a:p>
        </p:txBody>
      </p:sp>
    </p:spTree>
    <p:extLst>
      <p:ext uri="{BB962C8B-B14F-4D97-AF65-F5344CB8AC3E}">
        <p14:creationId xmlns:p14="http://schemas.microsoft.com/office/powerpoint/2010/main" val="10108844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07A6D0-A7C9-4AE4-BE27-CA0B34984551}" type="datetime4">
              <a:rPr lang="en-US" smtClean="0"/>
              <a:pPr>
                <a:defRPr/>
              </a:pPr>
              <a:t>December 2, 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B5B6D6B-140E-46AD-BF19-CF8F738C49A0}" type="slidenum">
              <a:rPr lang="en-US" altLang="en-US" smtClean="0"/>
              <a:pPr>
                <a:defRPr/>
              </a:pPr>
              <a:t>‹#›</a:t>
            </a:fld>
            <a:endParaRPr lang="en-US" altLang="en-US">
              <a:solidFill>
                <a:schemeClr val="tx1"/>
              </a:solidFill>
            </a:endParaRPr>
          </a:p>
        </p:txBody>
      </p:sp>
      <p:pic>
        <p:nvPicPr>
          <p:cNvPr id="7" name="Picture 37">
            <a:extLst>
              <a:ext uri="{FF2B5EF4-FFF2-40B4-BE49-F238E27FC236}">
                <a16:creationId xmlns:a16="http://schemas.microsoft.com/office/drawing/2014/main" id="{E2953942-09CA-351A-5A70-CA2A30CC4B6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a:extLst>
              <a:ext uri="{FF2B5EF4-FFF2-40B4-BE49-F238E27FC236}">
                <a16:creationId xmlns:a16="http://schemas.microsoft.com/office/drawing/2014/main" id="{81017699-843C-6122-434A-0ACAF5163019}"/>
              </a:ext>
            </a:extLst>
          </p:cNvPr>
          <p:cNvSpPr txBox="1">
            <a:spLocks noChangeArrowheads="1"/>
          </p:cNvSpPr>
          <p:nvPr userDrawn="1"/>
        </p:nvSpPr>
        <p:spPr bwMode="auto">
          <a:xfrm>
            <a:off x="8534400" y="4191000"/>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spcBef>
                <a:spcPct val="50000"/>
              </a:spcBef>
              <a:defRPr/>
            </a:pPr>
            <a:endParaRPr lang="en-GB" altLang="en-US" sz="2400"/>
          </a:p>
        </p:txBody>
      </p:sp>
    </p:spTree>
    <p:extLst>
      <p:ext uri="{BB962C8B-B14F-4D97-AF65-F5344CB8AC3E}">
        <p14:creationId xmlns:p14="http://schemas.microsoft.com/office/powerpoint/2010/main" val="170099258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02/12/2025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231918938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02/12/2025</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50076008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iMMoqZv-DUU" TargetMode="External"/><Relationship Id="rId1" Type="http://schemas.openxmlformats.org/officeDocument/2006/relationships/slideLayout" Target="../slideLayouts/slideLayout149.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8.sv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svg"/><Relationship Id="rId4" Type="http://schemas.openxmlformats.org/officeDocument/2006/relationships/image" Target="../media/image36.sv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gov.uk/government/publications/curriculum-and-assessment-review-final-report?utm_medium=email&amp;utm_campaign=govuk-notifications-topic&amp;utm_source=fa4c7e16-0ca1-401b-8f2c-4a56636ebd09&amp;utm_content=immediately" TargetMode="Externa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hyperlink" Target="https://whatworkswellbeing.org/resources/a-guide-to-measuring-staff-wellbeing-in-schools-and-colleges/" TargetMode="External"/><Relationship Id="rId2" Type="http://schemas.openxmlformats.org/officeDocument/2006/relationships/hyperlink" Target="https://assets.publishing.service.gov.uk/media/6194eb37d3bf7f0551f2d1a5/DfE_Education_Workforce_Welbeing_Charter_Nov21.pdf" TargetMode="External"/><Relationship Id="rId1" Type="http://schemas.openxmlformats.org/officeDocument/2006/relationships/slideLayout" Target="../slideLayouts/slideLayout115.xml"/><Relationship Id="rId6" Type="http://schemas.openxmlformats.org/officeDocument/2006/relationships/hyperlink" Target="https://eur02.safelinks.protection.outlook.com/?url=https%3A%2F%2Fwww.youtube.com%2Fwatch%3Fv%3D1bgpXDmB-9M%26t%3D2s&amp;data=05%7C02%7CEducationWebTeam%40essex.gov.uk%7Cb469d06344a1480b8bdf08dd0e1211fb%7Ca8b4324f155c4215a0f17ed8cc9a992f%7C0%7C0%7C638682192956577218%7CUnknown%7CTWFpbGZsb3d8eyJFbXB0eU1hcGkiOnRydWUsIlYiOiIwLjAuMDAwMCIsIlAiOiJXaW4zMiIsIkFOIjoiTWFpbCIsIldUIjoyfQ%3D%3D%7C0%7C%7C%7C&amp;sdata=d97tXWzwhjM4dm8ZOFkYjFeXR7ECe%2BzaPx%2BoqvRG9Xk%3D&amp;reserved=0" TargetMode="External"/><Relationship Id="rId5" Type="http://schemas.openxmlformats.org/officeDocument/2006/relationships/hyperlink" Target="https://schools.essex.gov.uk/staff-support-and-wellbeing/school-leadership-wellbeing-advice-and-guidance" TargetMode="External"/><Relationship Id="rId4" Type="http://schemas.openxmlformats.org/officeDocument/2006/relationships/hyperlink" Target="https://www.educationsupport.org.uk/resources/for-organisations/guides/staff-wellbeing-audit/"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3.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5.xml"/></Relationships>
</file>

<file path=ppt/slides/_rels/slide3.xml.rels><?xml version="1.0" encoding="UTF-8" standalone="yes"?>
<Relationships xmlns="http://schemas.openxmlformats.org/package/2006/relationships"><Relationship Id="rId3" Type="http://schemas.openxmlformats.org/officeDocument/2006/relationships/hyperlink" Target="https://www.gov.uk/government/consultations/gender-questioning-children-draft-schools-and-colleges-guidanc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hyperlink" Target="https://www.gov.uk/government/publications/relationships-education-relationships-and-sex-education-rse-and-health-education" TargetMode="External"/><Relationship Id="rId4" Type="http://schemas.openxmlformats.org/officeDocument/2006/relationships/hyperlink" Target="https://www.gov.uk/government/publications/generative-ai-product-safety-expectations/generative-ai-product-safety-expectation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5.xml"/><Relationship Id="rId1" Type="http://schemas.openxmlformats.org/officeDocument/2006/relationships/tags" Target="../tags/tag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1.xml"/><Relationship Id="rId1" Type="http://schemas.openxmlformats.org/officeDocument/2006/relationships/tags" Target="../tags/tag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1.xml"/><Relationship Id="rId1" Type="http://schemas.openxmlformats.org/officeDocument/2006/relationships/tags" Target="../tags/tag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6.xml"/><Relationship Id="rId4" Type="http://schemas.openxmlformats.org/officeDocument/2006/relationships/hyperlink" Target="https://www.escb.co.uk/working-with-children/concerns-about-the-welfare-of-a-child/early-help-and-effective-suppor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6.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hyperlink" Target="https://www.escb.co.uk/working-with-children/safeguarding-policies-procedures/" TargetMode="External"/><Relationship Id="rId2" Type="http://schemas.openxmlformats.org/officeDocument/2006/relationships/notesSlide" Target="../notesSlides/notesSlide22.xml"/><Relationship Id="rId1" Type="http://schemas.openxmlformats.org/officeDocument/2006/relationships/slideLayout" Target="../slideLayouts/slideLayout87.xml"/><Relationship Id="rId5" Type="http://schemas.openxmlformats.org/officeDocument/2006/relationships/image" Target="../media/image50.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1.xml"/><Relationship Id="rId1" Type="http://schemas.openxmlformats.org/officeDocument/2006/relationships/tags" Target="../tags/tag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1.xml"/><Relationship Id="rId1" Type="http://schemas.openxmlformats.org/officeDocument/2006/relationships/tags" Target="../tags/tag5.xml"/><Relationship Id="rId5" Type="http://schemas.openxmlformats.org/officeDocument/2006/relationships/image" Target="../media/image50.png"/><Relationship Id="rId4" Type="http://schemas.openxmlformats.org/officeDocument/2006/relationships/hyperlink" Target="https://www.escb.co.uk/reviews/local-learning/"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1.xml"/><Relationship Id="rId1" Type="http://schemas.openxmlformats.org/officeDocument/2006/relationships/tags" Target="../tags/tag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1.xml"/><Relationship Id="rId1" Type="http://schemas.openxmlformats.org/officeDocument/2006/relationships/tags" Target="../tags/tag7.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1.xml"/><Relationship Id="rId1" Type="http://schemas.openxmlformats.org/officeDocument/2006/relationships/tags" Target="../tags/tag8.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hyperlink" Target="https://www.escb.co.uk/reviews/local-learning/" TargetMode="External"/><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hyperlink" Target="https://assets.publishing.service.gov.uk/media/67446a8a81f809b32c8568d3/CSPRP_-_I_wanted_them_all_to_notice.pdf" TargetMode="External"/><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50.png"/><Relationship Id="rId5" Type="http://schemas.openxmlformats.org/officeDocument/2006/relationships/hyperlink" Target="https://www.csacentre.org.uk/research-resources/practice-resources/signs-and-indicators/" TargetMode="External"/><Relationship Id="rId4" Type="http://schemas.openxmlformats.org/officeDocument/2006/relationships/hyperlink" Target="https://learning.nspcc.org.uk/research-resources/2024/summary-national-review-child-sexual-abuse-csa-family-environment-caspar-briefing"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1.xml"/><Relationship Id="rId1" Type="http://schemas.openxmlformats.org/officeDocument/2006/relationships/tags" Target="../tags/tag9.xml"/><Relationship Id="rId5" Type="http://schemas.openxmlformats.org/officeDocument/2006/relationships/image" Target="../media/image50.png"/><Relationship Id="rId4" Type="http://schemas.openxmlformats.org/officeDocument/2006/relationships/hyperlink" Target="https://www.escb.co.uk/learning-and-development/reviews-working-better-together/voice-of-the-child/"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1.xml"/><Relationship Id="rId7" Type="http://schemas.openxmlformats.org/officeDocument/2006/relationships/image" Target="../media/image60.png"/><Relationship Id="rId2" Type="http://schemas.openxmlformats.org/officeDocument/2006/relationships/slideLayout" Target="../slideLayouts/slideLayout51.xml"/><Relationship Id="rId1" Type="http://schemas.openxmlformats.org/officeDocument/2006/relationships/tags" Target="../tags/tag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scb.co.uk/safeguarding-topics/child-safety/safer-sleep-for-babies/" TargetMode="Externa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hyperlink" Target="https://eur02.safelinks.protection.outlook.com/?url=https%3A%2F%2Fwww.escb.co.uk%2Flearning-and-development%2Fstay-safe-conferences%2F&amp;data=05%7C02%7CLiz.Kirby%40essex.gov.uk%7C3541eb5a8cba4076e61408de1236ef38%7Ca8b4324f155c4215a0f17ed8cc9a992f%7C0%7C0%7C638968224305317784%7CUnknown%7CTWFpbGZsb3d8eyJFbXB0eU1hcGkiOnRydWUsIlYiOiIwLjAuMDAwMCIsIlAiOiJXaW4zMiIsIkFOIjoiTWFpbCIsIldUIjoyfQ%3D%3D%7C0%7C%7C%7C&amp;sdata=sc0yA7lyLDW%2FGjaNifTAm8obRPq7WmSp4OzbZjw68qg%3D&amp;reserved=0" TargetMode="External"/><Relationship Id="rId2" Type="http://schemas.openxmlformats.org/officeDocument/2006/relationships/image" Target="../media/image50.png"/><Relationship Id="rId1" Type="http://schemas.openxmlformats.org/officeDocument/2006/relationships/slideLayout" Target="../slideLayouts/slideLayout51.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scb.co.uk/safeguarding-topics/youth-vaping/" TargetMode="Externa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8" Type="http://schemas.openxmlformats.org/officeDocument/2006/relationships/hyperlink" Target="https://www.escb.co.uk/learning-and-development/non-accidental-injuries/" TargetMode="External"/><Relationship Id="rId3" Type="http://schemas.openxmlformats.org/officeDocument/2006/relationships/notesSlide" Target="../notesSlides/notesSlide32.xml"/><Relationship Id="rId7" Type="http://schemas.openxmlformats.org/officeDocument/2006/relationships/hyperlink" Target="https://www.escb.co.uk/learning-and-development/professional-curiosity-e-learning/" TargetMode="External"/><Relationship Id="rId2" Type="http://schemas.openxmlformats.org/officeDocument/2006/relationships/slideLayout" Target="../slideLayouts/slideLayout51.xml"/><Relationship Id="rId1" Type="http://schemas.openxmlformats.org/officeDocument/2006/relationships/tags" Target="../tags/tag11.xml"/><Relationship Id="rId6" Type="http://schemas.openxmlformats.org/officeDocument/2006/relationships/hyperlink" Target="https://www.escb.co.uk/safeguarding-topics/exploitation-risk-in-the-community/learning-and-development/free-exploitation-e-learning/" TargetMode="External"/><Relationship Id="rId5" Type="http://schemas.openxmlformats.org/officeDocument/2006/relationships/image" Target="../media/image50.png"/><Relationship Id="rId4" Type="http://schemas.openxmlformats.org/officeDocument/2006/relationships/hyperlink" Target="https://www.escb.co.uk/learning-and-developmen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mailto:escb@essex.gov.uk" TargetMode="External"/><Relationship Id="rId3" Type="http://schemas.openxmlformats.org/officeDocument/2006/relationships/notesSlide" Target="../notesSlides/notesSlide33.xml"/><Relationship Id="rId7" Type="http://schemas.openxmlformats.org/officeDocument/2006/relationships/hyperlink" Target="https://www.escb.co.uk/working-with-children/child-safeguarding-practice-reviews/" TargetMode="External"/><Relationship Id="rId2" Type="http://schemas.openxmlformats.org/officeDocument/2006/relationships/slideLayout" Target="../slideLayouts/slideLayout51.xml"/><Relationship Id="rId1" Type="http://schemas.openxmlformats.org/officeDocument/2006/relationships/tags" Target="../tags/tag12.xml"/><Relationship Id="rId6" Type="http://schemas.openxmlformats.org/officeDocument/2006/relationships/hyperlink" Target="https://www.escb.co.uk/working-with-children/concerns-about-the-welfare-of-a-child/early-help-and-effective-support/" TargetMode="External"/><Relationship Id="rId5" Type="http://schemas.openxmlformats.org/officeDocument/2006/relationships/hyperlink" Target="https://www.escb.co.uk/2423" TargetMode="External"/><Relationship Id="rId4" Type="http://schemas.openxmlformats.org/officeDocument/2006/relationships/image" Target="../media/image50.png"/><Relationship Id="rId9" Type="http://schemas.openxmlformats.org/officeDocument/2006/relationships/hyperlink" Target="https://eur02.safelinks.protection.outlook.com/?url=https%3A%2F%2Fwww.linkedin.com%2Fcompany%2Fessex-safeguarding-children-board%2F&amp;data=05%7C02%7CKaren.Hammett%40essex.gov.uk%7C858366b244ea40471c4b08dddb2ab726%7Ca8b4324f155c4215a0f17ed8cc9a992f%7C0%7C0%7C638907698692254640%7CUnknown%7CTWFpbGZsb3d8eyJFbXB0eU1hcGkiOnRydWUsIlYiOiIwLjAuMDAwMCIsIlAiOiJXaW4zMiIsIkFOIjoiTWFpbCIsIldUIjoyfQ%3D%3D%7C0%7C%7C%7C&amp;sdata=0uqCToi828wDGrZF6QX3meXzNwUz1EsMrKfKOpMOsMQ%3D&amp;reserved=0"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1.xml"/><Relationship Id="rId1" Type="http://schemas.openxmlformats.org/officeDocument/2006/relationships/tags" Target="../tags/tag13.xml"/><Relationship Id="rId6" Type="http://schemas.openxmlformats.org/officeDocument/2006/relationships/image" Target="../media/image63.jpeg"/><Relationship Id="rId5" Type="http://schemas.openxmlformats.org/officeDocument/2006/relationships/image" Target="../media/image50.png"/><Relationship Id="rId4" Type="http://schemas.openxmlformats.org/officeDocument/2006/relationships/hyperlink" Target="mailto:Karen.Hammett@essex.gov.uk"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5.xml"/><Relationship Id="rId1" Type="http://schemas.openxmlformats.org/officeDocument/2006/relationships/slideLayout" Target="../slideLayouts/slideLayout100.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00.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legislation.gov.uk/uksi/2005/1533/contents/made" TargetMode="External"/><Relationship Id="rId1" Type="http://schemas.openxmlformats.org/officeDocument/2006/relationships/slideLayout" Target="../slideLayouts/slideLayout100.xml"/><Relationship Id="rId5" Type="http://schemas.openxmlformats.org/officeDocument/2006/relationships/image" Target="../media/image68.png"/><Relationship Id="rId4" Type="http://schemas.openxmlformats.org/officeDocument/2006/relationships/image" Target="../media/image67.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0.xml"/></Relationships>
</file>

<file path=ppt/slides/_rels/slide58.xml.rels><?xml version="1.0" encoding="UTF-8" standalone="yes"?>
<Relationships xmlns="http://schemas.openxmlformats.org/package/2006/relationships"><Relationship Id="rId2" Type="http://schemas.openxmlformats.org/officeDocument/2006/relationships/hyperlink" Target="https://www.legislation.gov.uk/ukpga/1989/41/section/70" TargetMode="External"/><Relationship Id="rId1" Type="http://schemas.openxmlformats.org/officeDocument/2006/relationships/slideLayout" Target="../slideLayouts/slideLayout10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0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0.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3" Type="http://schemas.openxmlformats.org/officeDocument/2006/relationships/hyperlink" Target="https://www.essex.gov.uk/children-young-people-and-families/report-concern-about-child-0/information-professionals" TargetMode="External"/><Relationship Id="rId2" Type="http://schemas.openxmlformats.org/officeDocument/2006/relationships/notesSlide" Target="../notesSlides/notesSlide41.xml"/><Relationship Id="rId1" Type="http://schemas.openxmlformats.org/officeDocument/2006/relationships/slideLayout" Target="../slideLayouts/slideLayout100.xml"/><Relationship Id="rId4" Type="http://schemas.openxmlformats.org/officeDocument/2006/relationships/hyperlink" Target="mailto:private.fostering@essex.gov.u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Kids playing and drawing on the ground">
            <a:extLst>
              <a:ext uri="{FF2B5EF4-FFF2-40B4-BE49-F238E27FC236}">
                <a16:creationId xmlns:a16="http://schemas.microsoft.com/office/drawing/2014/main" id="{CE8D155C-8FE3-3913-7BB9-2F34B14A1A76}"/>
              </a:ext>
            </a:extLst>
          </p:cNvPr>
          <p:cNvPicPr>
            <a:picLocks noGrp="1" noChangeAspect="1"/>
          </p:cNvPicPr>
          <p:nvPr>
            <p:ph type="pic" sz="quarter" idx="10"/>
          </p:nvPr>
        </p:nvPicPr>
        <p:blipFill>
          <a:blip r:embed="rId2">
            <a:alphaModFix amt="50000"/>
            <a:extLst>
              <a:ext uri="{28A0092B-C50C-407E-A947-70E740481C1C}">
                <a14:useLocalDpi xmlns:a14="http://schemas.microsoft.com/office/drawing/2010/main" val="0"/>
              </a:ext>
            </a:extLst>
          </a:blip>
          <a:srcRect l="22247" r="22247"/>
          <a:stretch>
            <a:fillRect/>
          </a:stretch>
        </p:blipFill>
        <p:spPr/>
      </p:pic>
      <p:sp>
        <p:nvSpPr>
          <p:cNvPr id="9" name="Title 8">
            <a:extLst>
              <a:ext uri="{FF2B5EF4-FFF2-40B4-BE49-F238E27FC236}">
                <a16:creationId xmlns:a16="http://schemas.microsoft.com/office/drawing/2014/main" id="{790DBE90-883B-FCC4-DC5E-20CA8659A568}"/>
              </a:ext>
            </a:extLst>
          </p:cNvPr>
          <p:cNvSpPr txBox="1">
            <a:spLocks noGrp="1"/>
          </p:cNvSpPr>
          <p:nvPr>
            <p:ph type="title" idx="4294967295"/>
          </p:nvPr>
        </p:nvSpPr>
        <p:spPr>
          <a:xfrm>
            <a:off x="75438" y="1766138"/>
            <a:ext cx="6748809" cy="24006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179AA"/>
                </a:solidFill>
                <a:effectLst/>
                <a:uLnTx/>
                <a:uFillTx/>
                <a:latin typeface="Aptos"/>
                <a:ea typeface="+mj-ea"/>
                <a:cs typeface="+mj-cs"/>
              </a:rPr>
              <a:t>Keeping</a:t>
            </a:r>
            <a:r>
              <a:rPr kumimoji="0" lang="en-GB" sz="3600" b="1" i="0" u="none" strike="noStrike" kern="1200" cap="none" spc="0" normalizeH="0" baseline="0" noProof="0" dirty="0">
                <a:ln>
                  <a:noFill/>
                </a:ln>
                <a:solidFill>
                  <a:srgbClr val="4179AA"/>
                </a:solidFill>
                <a:effectLst/>
                <a:uLnTx/>
                <a:uFillTx/>
                <a:latin typeface="Aptos"/>
                <a:ea typeface="+mj-ea"/>
                <a:cs typeface="+mj-cs"/>
              </a:rPr>
              <a:t> </a:t>
            </a:r>
            <a:r>
              <a:rPr kumimoji="0" lang="en-GB" sz="3200" b="1" i="0" u="none" strike="noStrike" kern="1200" cap="none" spc="0" normalizeH="0" baseline="0" noProof="0" dirty="0">
                <a:ln>
                  <a:noFill/>
                </a:ln>
                <a:solidFill>
                  <a:srgbClr val="4179AA"/>
                </a:solidFill>
                <a:effectLst/>
                <a:uLnTx/>
                <a:uFillTx/>
                <a:latin typeface="Aptos"/>
                <a:ea typeface="+mj-ea"/>
                <a:cs typeface="+mj-cs"/>
              </a:rPr>
              <a:t>children safe in education :</a:t>
            </a:r>
            <a:br>
              <a:rPr kumimoji="0" lang="en-GB" sz="3200" b="1" i="0" u="none" strike="noStrike" kern="1200" cap="none" spc="0" normalizeH="0" baseline="0" noProof="0" dirty="0">
                <a:ln>
                  <a:noFill/>
                </a:ln>
                <a:solidFill>
                  <a:srgbClr val="4179AA"/>
                </a:solidFill>
                <a:effectLst/>
                <a:uLnTx/>
                <a:uFillTx/>
                <a:latin typeface="Aptos"/>
                <a:ea typeface="+mj-ea"/>
                <a:cs typeface="+mj-cs"/>
              </a:rPr>
            </a:br>
            <a:r>
              <a:rPr kumimoji="0" lang="en-GB" sz="3200" b="1" i="0" u="none" strike="noStrike" kern="1200" cap="none" spc="0" normalizeH="0" baseline="0" noProof="0" dirty="0">
                <a:ln>
                  <a:noFill/>
                </a:ln>
                <a:solidFill>
                  <a:srgbClr val="E40037"/>
                </a:solidFill>
                <a:effectLst/>
                <a:uLnTx/>
                <a:uFillTx/>
                <a:latin typeface="Aptos"/>
                <a:ea typeface="+mj-ea"/>
                <a:cs typeface="+mj-cs"/>
              </a:rPr>
              <a:t>Safeguarding Briefing for Early Years Settings </a:t>
            </a:r>
            <a:br>
              <a:rPr kumimoji="0" lang="en-GB" sz="3200" b="1" i="0" u="none" strike="noStrike" kern="1200" cap="none" spc="0" normalizeH="0" baseline="0" noProof="0" dirty="0">
                <a:ln>
                  <a:noFill/>
                </a:ln>
                <a:solidFill>
                  <a:srgbClr val="E40037"/>
                </a:solidFill>
                <a:effectLst/>
                <a:uLnTx/>
                <a:uFillTx/>
                <a:latin typeface="Aptos"/>
                <a:ea typeface="+mj-ea"/>
                <a:cs typeface="+mj-cs"/>
              </a:rPr>
            </a:br>
            <a:r>
              <a:rPr kumimoji="0" lang="en-GB" sz="3200" b="1" i="0" u="none" strike="noStrike" kern="1200" cap="none" spc="0" normalizeH="0" baseline="0" noProof="0" dirty="0">
                <a:ln>
                  <a:noFill/>
                </a:ln>
                <a:solidFill>
                  <a:srgbClr val="E40037"/>
                </a:solidFill>
                <a:effectLst/>
                <a:uLnTx/>
                <a:uFillTx/>
                <a:latin typeface="Aptos"/>
                <a:ea typeface="+mj-ea"/>
                <a:cs typeface="+mj-cs"/>
              </a:rPr>
              <a:t>Autumn 2025</a:t>
            </a:r>
            <a:br>
              <a:rPr kumimoji="0" lang="en-GB" sz="3200" b="1" i="0" u="none" strike="noStrike" kern="1200" cap="none" spc="0" normalizeH="0" baseline="0" noProof="0" dirty="0">
                <a:ln>
                  <a:noFill/>
                </a:ln>
                <a:solidFill>
                  <a:srgbClr val="E40037"/>
                </a:solidFill>
                <a:effectLst/>
                <a:uLnTx/>
                <a:uFillTx/>
                <a:latin typeface="Aptos"/>
                <a:ea typeface="+mj-ea"/>
                <a:cs typeface="+mj-cs"/>
              </a:rPr>
            </a:b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Date Placeholder 6">
            <a:extLst>
              <a:ext uri="{FF2B5EF4-FFF2-40B4-BE49-F238E27FC236}">
                <a16:creationId xmlns:a16="http://schemas.microsoft.com/office/drawing/2014/main" id="{29C079A7-E014-B410-476C-8B0EBA0F0CAF}"/>
              </a:ext>
            </a:extLst>
          </p:cNvPr>
          <p:cNvSpPr txBox="1">
            <a:spLocks/>
          </p:cNvSpPr>
          <p:nvPr/>
        </p:nvSpPr>
        <p:spPr>
          <a:xfrm>
            <a:off x="177398" y="5365812"/>
            <a:ext cx="4401366" cy="677461"/>
          </a:xfrm>
          <a:prstGeom prst="rect">
            <a:avLst/>
          </a:prstGeom>
        </p:spPr>
        <p:txBody>
          <a:bodyPr vert="horz" lIns="0" tIns="0" rIns="0" bIns="0" rtlCol="0" anchor="t" anchorCtr="0"/>
          <a:lstStyle>
            <a:defPPr>
              <a:defRPr lang="en-US"/>
            </a:defPPr>
            <a:lvl1pPr marL="0" algn="l" defTabSz="914400" rtl="0" eaLnBrk="1" latinLnBrk="0" hangingPunct="1">
              <a:defRPr sz="2000" kern="1200">
                <a:solidFill>
                  <a:schemeClr val="tx1"/>
                </a:solidFill>
                <a:latin typeface="Calibri Light" panose="020F0302020204030204" pitchFamily="34" charset="0"/>
                <a:ea typeface="+mn-ea"/>
                <a:cs typeface="Calibri Light" panose="020F03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800" b="1" dirty="0">
                <a:solidFill>
                  <a:srgbClr val="000000"/>
                </a:solidFill>
                <a:latin typeface="Aptos" panose="020B0004020202020204" pitchFamily="34" charset="0"/>
              </a:rPr>
              <a:t>Essex Education Safeguarding Team</a:t>
            </a:r>
          </a:p>
          <a:p>
            <a:pPr>
              <a:defRPr/>
            </a:pPr>
            <a:r>
              <a:rPr lang="en-GB" sz="1800" b="1" dirty="0">
                <a:solidFill>
                  <a:srgbClr val="000000"/>
                </a:solidFill>
                <a:latin typeface="Aptos" panose="020B0004020202020204" pitchFamily="34" charset="0"/>
              </a:rPr>
              <a:t>September 2025</a:t>
            </a:r>
          </a:p>
        </p:txBody>
      </p:sp>
      <p:sp>
        <p:nvSpPr>
          <p:cNvPr id="12" name="TextBox 11">
            <a:extLst>
              <a:ext uri="{FF2B5EF4-FFF2-40B4-BE49-F238E27FC236}">
                <a16:creationId xmlns:a16="http://schemas.microsoft.com/office/drawing/2014/main" id="{D560D707-AC00-1AB1-E37E-4ABE50264FFF}"/>
              </a:ext>
            </a:extLst>
          </p:cNvPr>
          <p:cNvSpPr txBox="1"/>
          <p:nvPr/>
        </p:nvSpPr>
        <p:spPr>
          <a:xfrm>
            <a:off x="75438" y="6043273"/>
            <a:ext cx="60944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ptos"/>
                <a:ea typeface="+mn-ea"/>
                <a:cs typeface="+mn-cs"/>
              </a:rPr>
              <a:t>Copyright © Essex County Council 2025</a:t>
            </a:r>
            <a:br>
              <a:rPr kumimoji="0" lang="en-GB" sz="1000" b="0" i="0" u="none" strike="noStrike" kern="1200" cap="none" spc="0" normalizeH="0" baseline="0" noProof="0" dirty="0">
                <a:ln>
                  <a:noFill/>
                </a:ln>
                <a:solidFill>
                  <a:srgbClr val="000000"/>
                </a:solidFill>
                <a:effectLst/>
                <a:uLnTx/>
                <a:uFillTx/>
                <a:latin typeface="Aptos"/>
                <a:ea typeface="+mn-ea"/>
                <a:cs typeface="+mn-cs"/>
              </a:rPr>
            </a:br>
            <a:r>
              <a:rPr kumimoji="0" lang="en-GB" sz="1000" b="0" i="0" u="none" strike="noStrike" kern="1200" cap="none" spc="0" normalizeH="0" baseline="0" noProof="0" dirty="0">
                <a:ln>
                  <a:noFill/>
                </a:ln>
                <a:solidFill>
                  <a:srgbClr val="000000"/>
                </a:solidFill>
                <a:effectLst/>
                <a:uLnTx/>
                <a:uFillTx/>
                <a:latin typeface="Aptos"/>
                <a:ea typeface="+mn-ea"/>
                <a:cs typeface="+mn-cs"/>
              </a:rPr>
              <a:t>No part of this publication may be reproduced, stored in a retrieval system of any nature, downloaded, transmitted or distributed in any form or by any means including photocopying and recording, without the prior written permission of Essex County Council, the copyright owner</a:t>
            </a:r>
          </a:p>
        </p:txBody>
      </p:sp>
    </p:spTree>
    <p:extLst>
      <p:ext uri="{BB962C8B-B14F-4D97-AF65-F5344CB8AC3E}">
        <p14:creationId xmlns:p14="http://schemas.microsoft.com/office/powerpoint/2010/main" val="3409851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CF843-E814-D68B-8D31-F5039E34446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ADEB23-5F64-449B-EF05-95DD1CB6BCE9}"/>
              </a:ext>
            </a:extLst>
          </p:cNvPr>
          <p:cNvSpPr>
            <a:spLocks noGrp="1"/>
          </p:cNvSpPr>
          <p:nvPr>
            <p:ph type="title" idx="4294967295"/>
          </p:nvPr>
        </p:nvSpPr>
        <p:spPr>
          <a:xfrm>
            <a:off x="7178040" y="240630"/>
            <a:ext cx="4169333" cy="575254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85750" indent="-285750" algn="ctr"/>
            <a:br>
              <a:rPr lang="en-GB" sz="2000" dirty="0">
                <a:solidFill>
                  <a:schemeClr val="bg1"/>
                </a:solidFill>
                <a:latin typeface="Aptos" panose="020B0004020202020204" pitchFamily="34" charset="0"/>
              </a:rPr>
            </a:br>
            <a:br>
              <a:rPr lang="en-GB" sz="2000" dirty="0">
                <a:solidFill>
                  <a:schemeClr val="bg1"/>
                </a:solidFill>
                <a:latin typeface="Aptos" panose="020B0004020202020204" pitchFamily="34" charset="0"/>
              </a:rPr>
            </a:br>
            <a:r>
              <a:rPr lang="en-GB" sz="2000" dirty="0">
                <a:solidFill>
                  <a:schemeClr val="bg1"/>
                </a:solidFill>
                <a:latin typeface="Aptos" panose="020B0004020202020204" pitchFamily="34" charset="0"/>
              </a:rPr>
              <a:t>  </a:t>
            </a:r>
            <a:r>
              <a:rPr lang="en-GB" sz="3200" b="0" i="1" dirty="0">
                <a:solidFill>
                  <a:schemeClr val="bg1"/>
                </a:solidFill>
                <a:latin typeface="Aptos" panose="020B0004020202020204" pitchFamily="34" charset="0"/>
              </a:rPr>
              <a:t>Inspection findings </a:t>
            </a:r>
            <a:r>
              <a:rPr lang="en-GB" sz="3200" i="1" dirty="0">
                <a:solidFill>
                  <a:schemeClr val="bg1"/>
                </a:solidFill>
                <a:latin typeface="Aptos" panose="020B0004020202020204" pitchFamily="34" charset="0"/>
              </a:rPr>
              <a:t>to be grounded in a clear understanding of each provider’s unique circumstances</a:t>
            </a:r>
            <a:r>
              <a:rPr lang="en-GB" sz="3200" b="0" i="1" dirty="0">
                <a:solidFill>
                  <a:schemeClr val="bg1"/>
                </a:solidFill>
                <a:latin typeface="Aptos" panose="020B0004020202020204" pitchFamily="34" charset="0"/>
              </a:rPr>
              <a:t> - the new operating guides set out how leaders and inspectors will reflect on a provider’s context and priorities</a:t>
            </a:r>
            <a:br>
              <a:rPr lang="en-GB" sz="3200" b="0" i="1" dirty="0">
                <a:solidFill>
                  <a:schemeClr val="bg1"/>
                </a:solidFill>
                <a:latin typeface="Aptos" panose="020B0004020202020204" pitchFamily="34" charset="0"/>
              </a:rPr>
            </a:br>
            <a:endParaRPr kumimoji="0" lang="en-GB" sz="2000" b="0" i="1"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sp>
        <p:nvSpPr>
          <p:cNvPr id="3" name="Content Placeholder 2">
            <a:extLst>
              <a:ext uri="{FF2B5EF4-FFF2-40B4-BE49-F238E27FC236}">
                <a16:creationId xmlns:a16="http://schemas.microsoft.com/office/drawing/2014/main" id="{BAE98308-B64D-1086-62ED-30A6BCBD91D8}"/>
              </a:ext>
            </a:extLst>
          </p:cNvPr>
          <p:cNvSpPr>
            <a:spLocks noGrp="1"/>
          </p:cNvSpPr>
          <p:nvPr>
            <p:ph idx="1"/>
          </p:nvPr>
        </p:nvSpPr>
        <p:spPr>
          <a:xfrm>
            <a:off x="146304" y="240629"/>
            <a:ext cx="6281927" cy="6416203"/>
          </a:xfrm>
        </p:spPr>
        <p:txBody>
          <a:bodyPr/>
          <a:lstStyle/>
          <a:p>
            <a:pPr lvl="2">
              <a:spcAft>
                <a:spcPts val="0"/>
              </a:spcAft>
              <a:buClr>
                <a:srgbClr val="4179AA"/>
              </a:buClr>
              <a:buFont typeface="Wingdings" panose="05000000000000000000" pitchFamily="2" charset="2"/>
              <a:buChar char="q"/>
            </a:pPr>
            <a:r>
              <a:rPr lang="en-GB" sz="2400" b="1">
                <a:solidFill>
                  <a:schemeClr val="accent2"/>
                </a:solidFill>
                <a:latin typeface="Aptos" panose="020B0004020202020204" pitchFamily="34" charset="0"/>
              </a:rPr>
              <a:t>New system for monitoring settings where improvement is needed:</a:t>
            </a:r>
          </a:p>
          <a:p>
            <a:pPr lvl="3">
              <a:spcAft>
                <a:spcPts val="0"/>
              </a:spcAft>
              <a:buFont typeface="Wingdings" panose="05000000000000000000" pitchFamily="2" charset="2"/>
              <a:buChar char="ü"/>
            </a:pPr>
            <a:r>
              <a:rPr lang="en-GB" sz="2400">
                <a:latin typeface="Aptos" panose="020B0004020202020204" pitchFamily="34" charset="0"/>
              </a:rPr>
              <a:t>Offer of reassurance to parents </a:t>
            </a:r>
          </a:p>
          <a:p>
            <a:pPr lvl="3">
              <a:spcAft>
                <a:spcPts val="0"/>
              </a:spcAft>
              <a:buFont typeface="Wingdings" panose="05000000000000000000" pitchFamily="2" charset="2"/>
              <a:buChar char="ü"/>
            </a:pPr>
            <a:r>
              <a:rPr lang="en-GB" sz="2400">
                <a:latin typeface="Aptos" panose="020B0004020202020204" pitchFamily="34" charset="0"/>
              </a:rPr>
              <a:t>Allow providers to improve ‘needs attention’ grades </a:t>
            </a:r>
          </a:p>
          <a:p>
            <a:pPr lvl="3">
              <a:spcAft>
                <a:spcPts val="0"/>
              </a:spcAft>
              <a:buFont typeface="Wingdings" panose="05000000000000000000" pitchFamily="2" charset="2"/>
              <a:buChar char="ü"/>
            </a:pPr>
            <a:r>
              <a:rPr lang="en-GB" sz="2400">
                <a:latin typeface="Aptos" panose="020B0004020202020204" pitchFamily="34" charset="0"/>
              </a:rPr>
              <a:t>Improvements to be recognised more quickly</a:t>
            </a:r>
          </a:p>
          <a:p>
            <a:pPr lvl="3">
              <a:spcAft>
                <a:spcPts val="0"/>
              </a:spcAft>
              <a:buFont typeface="Wingdings" panose="05000000000000000000" pitchFamily="2" charset="2"/>
              <a:buChar char="ü"/>
            </a:pPr>
            <a:endParaRPr lang="en-GB" sz="2400">
              <a:latin typeface="Aptos" panose="020B0004020202020204" pitchFamily="34" charset="0"/>
            </a:endParaRPr>
          </a:p>
          <a:p>
            <a:pPr lvl="2">
              <a:spcAft>
                <a:spcPts val="0"/>
              </a:spcAft>
              <a:buClr>
                <a:srgbClr val="4179AA"/>
              </a:buClr>
              <a:buFont typeface="Wingdings" panose="05000000000000000000" pitchFamily="2" charset="2"/>
              <a:buChar char="q"/>
            </a:pPr>
            <a:r>
              <a:rPr lang="en-GB" sz="2400" b="1">
                <a:solidFill>
                  <a:srgbClr val="4179AA"/>
                </a:solidFill>
                <a:latin typeface="Aptos" panose="020B0004020202020204" pitchFamily="34" charset="0"/>
              </a:rPr>
              <a:t>Will drive consistent and fair inspections: </a:t>
            </a:r>
          </a:p>
          <a:p>
            <a:pPr lvl="3">
              <a:spcAft>
                <a:spcPts val="0"/>
              </a:spcAft>
              <a:buClr>
                <a:srgbClr val="C00000"/>
              </a:buClr>
              <a:buFont typeface="Wingdings" panose="05000000000000000000" pitchFamily="2" charset="2"/>
              <a:buChar char="ü"/>
            </a:pPr>
            <a:r>
              <a:rPr lang="en-GB" sz="2400">
                <a:latin typeface="Aptos" panose="020B0004020202020204" pitchFamily="34" charset="0"/>
              </a:rPr>
              <a:t>Inspections to be led by full-time HMI</a:t>
            </a:r>
          </a:p>
          <a:p>
            <a:pPr lvl="3">
              <a:spcAft>
                <a:spcPts val="0"/>
              </a:spcAft>
              <a:buClr>
                <a:srgbClr val="C00000"/>
              </a:buClr>
              <a:buFont typeface="Wingdings" panose="05000000000000000000" pitchFamily="2" charset="2"/>
              <a:buChar char="ü"/>
            </a:pPr>
            <a:r>
              <a:rPr lang="en-GB" sz="2400">
                <a:latin typeface="Aptos" panose="020B0004020202020204" pitchFamily="34" charset="0"/>
              </a:rPr>
              <a:t>Professional relationship with leaders for a more collaborative experience</a:t>
            </a:r>
          </a:p>
          <a:p>
            <a:pPr lvl="3">
              <a:spcAft>
                <a:spcPts val="0"/>
              </a:spcAft>
              <a:buClr>
                <a:srgbClr val="C00000"/>
              </a:buClr>
              <a:buFont typeface="Wingdings" panose="05000000000000000000" pitchFamily="2" charset="2"/>
              <a:buChar char="ü"/>
            </a:pPr>
            <a:r>
              <a:rPr lang="en-GB" sz="2400">
                <a:latin typeface="Aptos" panose="020B0004020202020204" pitchFamily="34" charset="0"/>
              </a:rPr>
              <a:t>Programme of work to assess consistency in inspections (senior inspector to shadow inspections – difference in opinions to ‘be analysed’)</a:t>
            </a:r>
          </a:p>
          <a:p>
            <a:pPr lvl="3">
              <a:spcAft>
                <a:spcPts val="0"/>
              </a:spcAft>
              <a:buClr>
                <a:srgbClr val="C00000"/>
              </a:buClr>
              <a:buFont typeface="Wingdings" panose="05000000000000000000" pitchFamily="2" charset="2"/>
              <a:buChar char="ü"/>
            </a:pPr>
            <a:endParaRPr lang="en-GB" sz="2000">
              <a:latin typeface="Aptos" panose="020B0004020202020204" pitchFamily="34" charset="0"/>
            </a:endParaRPr>
          </a:p>
          <a:p>
            <a:pPr marL="0" lvl="2" indent="0">
              <a:spcAft>
                <a:spcPts val="0"/>
              </a:spcAft>
              <a:buClr>
                <a:srgbClr val="4179AA"/>
              </a:buClr>
              <a:buNone/>
            </a:pPr>
            <a:endParaRPr lang="en-GB" sz="2000" b="1">
              <a:solidFill>
                <a:srgbClr val="4179AA"/>
              </a:solidFill>
              <a:latin typeface="Aptos" panose="020B0004020202020204" pitchFamily="34" charset="0"/>
            </a:endParaRPr>
          </a:p>
          <a:p>
            <a:pPr lvl="3">
              <a:spcAft>
                <a:spcPts val="0"/>
              </a:spcAft>
              <a:buClr>
                <a:srgbClr val="C00000"/>
              </a:buClr>
              <a:buFont typeface="Wingdings" panose="05000000000000000000" pitchFamily="2" charset="2"/>
              <a:buChar char="ü"/>
            </a:pPr>
            <a:endParaRPr lang="en-GB" sz="1800">
              <a:latin typeface="Aptos" panose="020B0004020202020204" pitchFamily="34" charset="0"/>
            </a:endParaRPr>
          </a:p>
          <a:p>
            <a:pPr marL="232200" lvl="3" indent="0">
              <a:spcAft>
                <a:spcPts val="0"/>
              </a:spcAft>
              <a:buClr>
                <a:srgbClr val="C00000"/>
              </a:buClr>
              <a:buNone/>
            </a:pPr>
            <a:endParaRPr lang="en-GB" sz="1800">
              <a:latin typeface="Aptos" panose="020B0004020202020204" pitchFamily="34" charset="0"/>
            </a:endParaRPr>
          </a:p>
          <a:p>
            <a:pPr lvl="2">
              <a:spcAft>
                <a:spcPts val="0"/>
              </a:spcAft>
              <a:buClr>
                <a:srgbClr val="C00000"/>
              </a:buClr>
              <a:buFont typeface="Wingdings" panose="05000000000000000000" pitchFamily="2" charset="2"/>
              <a:buChar char="q"/>
            </a:pPr>
            <a:endParaRPr lang="en-GB" sz="1800">
              <a:latin typeface="Aptos" panose="020B0004020202020204" pitchFamily="34" charset="0"/>
            </a:endParaRPr>
          </a:p>
          <a:p>
            <a:pPr lvl="2">
              <a:spcAft>
                <a:spcPts val="0"/>
              </a:spcAft>
              <a:buClr>
                <a:srgbClr val="C00000"/>
              </a:buClr>
              <a:buFont typeface="Wingdings" panose="05000000000000000000" pitchFamily="2" charset="2"/>
              <a:buChar char="q"/>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1800">
              <a:latin typeface="Aptos" panose="020B0004020202020204" pitchFamily="34" charset="0"/>
            </a:endParaRPr>
          </a:p>
          <a:p>
            <a:pPr lvl="2">
              <a:spcAft>
                <a:spcPts val="0"/>
              </a:spcAft>
              <a:buFont typeface="Wingdings" panose="05000000000000000000" pitchFamily="2" charset="2"/>
              <a:buChar char="q"/>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2800"/>
          </a:p>
          <a:p>
            <a:pPr lvl="2" algn="ctr">
              <a:buFont typeface="Wingdings" panose="05000000000000000000" pitchFamily="2" charset="2"/>
              <a:buChar char="§"/>
            </a:pPr>
            <a:endParaRPr lang="en-GB" sz="2800"/>
          </a:p>
          <a:p>
            <a:pPr lvl="2">
              <a:buFont typeface="Wingdings" panose="05000000000000000000" pitchFamily="2" charset="2"/>
              <a:buChar char="§"/>
            </a:pPr>
            <a:endParaRPr lang="en-GB" sz="2800"/>
          </a:p>
          <a:p>
            <a:pPr lvl="2">
              <a:buFont typeface="Wingdings" panose="05000000000000000000" pitchFamily="2" charset="2"/>
              <a:buChar char="§"/>
            </a:pPr>
            <a:endParaRPr lang="en-GB" sz="2800"/>
          </a:p>
          <a:p>
            <a:pPr lvl="2">
              <a:buFont typeface="Wingdings" panose="05000000000000000000" pitchFamily="2" charset="2"/>
              <a:buChar char="§"/>
            </a:pPr>
            <a:endParaRPr lang="en-GB" sz="2800"/>
          </a:p>
          <a:p>
            <a:pPr marL="0" lvl="2" indent="0">
              <a:buNone/>
            </a:pPr>
            <a:endParaRPr lang="en-GB" sz="2800"/>
          </a:p>
          <a:p>
            <a:pPr marL="0" lvl="2" indent="0">
              <a:buNone/>
            </a:pPr>
            <a:endParaRPr lang="en-GB" sz="2800"/>
          </a:p>
          <a:p>
            <a:pPr marL="0" lvl="2" indent="0">
              <a:buNone/>
            </a:pPr>
            <a:endParaRPr lang="en-GB" sz="2800" i="1"/>
          </a:p>
          <a:p>
            <a:pPr marL="0" lvl="2" indent="0">
              <a:buNone/>
            </a:pPr>
            <a:endParaRPr lang="en-GB" sz="2800" i="1"/>
          </a:p>
        </p:txBody>
      </p:sp>
    </p:spTree>
    <p:extLst>
      <p:ext uri="{BB962C8B-B14F-4D97-AF65-F5344CB8AC3E}">
        <p14:creationId xmlns:p14="http://schemas.microsoft.com/office/powerpoint/2010/main" val="314364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3F88E-2389-8CB9-C7DC-AFEC38D0E476}"/>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D982FA5C-5A1F-815D-263A-55CBE747891E}"/>
              </a:ext>
              <a:ext uri="{C183D7F6-B498-43B3-948B-1728B52AA6E4}">
                <adec:decorative xmlns:adec="http://schemas.microsoft.com/office/drawing/2017/decorative" val="1"/>
              </a:ext>
            </a:extLst>
          </p:cNvPr>
          <p:cNvGrpSpPr/>
          <p:nvPr/>
        </p:nvGrpSpPr>
        <p:grpSpPr>
          <a:xfrm>
            <a:off x="317784" y="-3127592"/>
            <a:ext cx="11556432" cy="9874911"/>
            <a:chOff x="363584" y="1029786"/>
            <a:chExt cx="11556432" cy="9874911"/>
          </a:xfrm>
        </p:grpSpPr>
        <p:sp>
          <p:nvSpPr>
            <p:cNvPr id="22" name="Freeform: Shape 21">
              <a:extLst>
                <a:ext uri="{FF2B5EF4-FFF2-40B4-BE49-F238E27FC236}">
                  <a16:creationId xmlns:a16="http://schemas.microsoft.com/office/drawing/2014/main" id="{FCFF3193-107B-69A1-FD6C-1BA7DAB4A120}"/>
                </a:ext>
              </a:extLst>
            </p:cNvPr>
            <p:cNvSpPr/>
            <p:nvPr/>
          </p:nvSpPr>
          <p:spPr>
            <a:xfrm>
              <a:off x="363584" y="5180167"/>
              <a:ext cx="2687523" cy="5695436"/>
            </a:xfrm>
            <a:custGeom>
              <a:avLst/>
              <a:gdLst>
                <a:gd name="connsiteX0" fmla="*/ 0 w 2687523"/>
                <a:gd name="connsiteY0" fmla="*/ 268752 h 5695436"/>
                <a:gd name="connsiteX1" fmla="*/ 268752 w 2687523"/>
                <a:gd name="connsiteY1" fmla="*/ 0 h 5695436"/>
                <a:gd name="connsiteX2" fmla="*/ 2418771 w 2687523"/>
                <a:gd name="connsiteY2" fmla="*/ 0 h 5695436"/>
                <a:gd name="connsiteX3" fmla="*/ 2687523 w 2687523"/>
                <a:gd name="connsiteY3" fmla="*/ 268752 h 5695436"/>
                <a:gd name="connsiteX4" fmla="*/ 2687523 w 2687523"/>
                <a:gd name="connsiteY4" fmla="*/ 5426684 h 5695436"/>
                <a:gd name="connsiteX5" fmla="*/ 2418771 w 2687523"/>
                <a:gd name="connsiteY5" fmla="*/ 5695436 h 5695436"/>
                <a:gd name="connsiteX6" fmla="*/ 268752 w 2687523"/>
                <a:gd name="connsiteY6" fmla="*/ 5695436 h 5695436"/>
                <a:gd name="connsiteX7" fmla="*/ 0 w 2687523"/>
                <a:gd name="connsiteY7" fmla="*/ 5426684 h 5695436"/>
                <a:gd name="connsiteX8" fmla="*/ 0 w 2687523"/>
                <a:gd name="connsiteY8" fmla="*/ 268752 h 56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523" h="5695436">
                  <a:moveTo>
                    <a:pt x="0" y="268752"/>
                  </a:moveTo>
                  <a:cubicBezTo>
                    <a:pt x="0" y="120324"/>
                    <a:pt x="120324" y="0"/>
                    <a:pt x="268752" y="0"/>
                  </a:cubicBezTo>
                  <a:lnTo>
                    <a:pt x="2418771" y="0"/>
                  </a:lnTo>
                  <a:cubicBezTo>
                    <a:pt x="2567199" y="0"/>
                    <a:pt x="2687523" y="120324"/>
                    <a:pt x="2687523" y="268752"/>
                  </a:cubicBezTo>
                  <a:lnTo>
                    <a:pt x="2687523" y="5426684"/>
                  </a:lnTo>
                  <a:cubicBezTo>
                    <a:pt x="2687523" y="5575112"/>
                    <a:pt x="2567199" y="5695436"/>
                    <a:pt x="2418771" y="5695436"/>
                  </a:cubicBezTo>
                  <a:lnTo>
                    <a:pt x="268752" y="5695436"/>
                  </a:lnTo>
                  <a:cubicBezTo>
                    <a:pt x="120324" y="5695436"/>
                    <a:pt x="0" y="5575112"/>
                    <a:pt x="0" y="5426684"/>
                  </a:cubicBezTo>
                  <a:lnTo>
                    <a:pt x="0" y="268752"/>
                  </a:lnTo>
                  <a:close/>
                </a:path>
              </a:pathLst>
            </a:custGeom>
            <a:ln w="38100">
              <a:solidFill>
                <a:srgbClr val="E40037"/>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391966" rIns="113792" bIns="125288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400" b="1" i="0" u="none" strike="noStrike" kern="1200" cap="none" spc="0" normalizeH="0" baseline="0" noProof="0">
                <a:ln>
                  <a:noFill/>
                </a:ln>
                <a:solidFill>
                  <a:srgbClr val="000000">
                    <a:hueOff val="0"/>
                    <a:satOff val="0"/>
                    <a:lumOff val="0"/>
                    <a:alphaOff val="0"/>
                  </a:srgbClr>
                </a:solidFill>
                <a:effectLst/>
                <a:uLnTx/>
                <a:uFillTx/>
                <a:latin typeface="Calibri"/>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a:ln>
                    <a:noFill/>
                  </a:ln>
                  <a:solidFill>
                    <a:srgbClr val="4179AA"/>
                  </a:solidFill>
                  <a:effectLst/>
                  <a:uLnTx/>
                  <a:uFillTx/>
                  <a:latin typeface="Aptos" panose="020B0004020202020204" pitchFamily="34" charset="0"/>
                  <a:ea typeface="+mn-ea"/>
                  <a:cs typeface="+mn-cs"/>
                </a:rPr>
                <a:t> </a:t>
              </a:r>
            </a:p>
          </p:txBody>
        </p:sp>
        <p:sp>
          <p:nvSpPr>
            <p:cNvPr id="25" name="Freeform: Shape 24">
              <a:extLst>
                <a:ext uri="{FF2B5EF4-FFF2-40B4-BE49-F238E27FC236}">
                  <a16:creationId xmlns:a16="http://schemas.microsoft.com/office/drawing/2014/main" id="{75322B6A-4DA4-0661-38E4-4E7CBD1D27AE}"/>
                </a:ext>
              </a:extLst>
            </p:cNvPr>
            <p:cNvSpPr/>
            <p:nvPr/>
          </p:nvSpPr>
          <p:spPr>
            <a:xfrm>
              <a:off x="3406649" y="5209261"/>
              <a:ext cx="2687523" cy="5695436"/>
            </a:xfrm>
            <a:custGeom>
              <a:avLst/>
              <a:gdLst>
                <a:gd name="connsiteX0" fmla="*/ 0 w 2687523"/>
                <a:gd name="connsiteY0" fmla="*/ 268752 h 5695436"/>
                <a:gd name="connsiteX1" fmla="*/ 268752 w 2687523"/>
                <a:gd name="connsiteY1" fmla="*/ 0 h 5695436"/>
                <a:gd name="connsiteX2" fmla="*/ 2418771 w 2687523"/>
                <a:gd name="connsiteY2" fmla="*/ 0 h 5695436"/>
                <a:gd name="connsiteX3" fmla="*/ 2687523 w 2687523"/>
                <a:gd name="connsiteY3" fmla="*/ 268752 h 5695436"/>
                <a:gd name="connsiteX4" fmla="*/ 2687523 w 2687523"/>
                <a:gd name="connsiteY4" fmla="*/ 5426684 h 5695436"/>
                <a:gd name="connsiteX5" fmla="*/ 2418771 w 2687523"/>
                <a:gd name="connsiteY5" fmla="*/ 5695436 h 5695436"/>
                <a:gd name="connsiteX6" fmla="*/ 268752 w 2687523"/>
                <a:gd name="connsiteY6" fmla="*/ 5695436 h 5695436"/>
                <a:gd name="connsiteX7" fmla="*/ 0 w 2687523"/>
                <a:gd name="connsiteY7" fmla="*/ 5426684 h 5695436"/>
                <a:gd name="connsiteX8" fmla="*/ 0 w 2687523"/>
                <a:gd name="connsiteY8" fmla="*/ 268752 h 56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523" h="5695436">
                  <a:moveTo>
                    <a:pt x="0" y="268752"/>
                  </a:moveTo>
                  <a:cubicBezTo>
                    <a:pt x="0" y="120324"/>
                    <a:pt x="120324" y="0"/>
                    <a:pt x="268752" y="0"/>
                  </a:cubicBezTo>
                  <a:lnTo>
                    <a:pt x="2418771" y="0"/>
                  </a:lnTo>
                  <a:cubicBezTo>
                    <a:pt x="2567199" y="0"/>
                    <a:pt x="2687523" y="120324"/>
                    <a:pt x="2687523" y="268752"/>
                  </a:cubicBezTo>
                  <a:lnTo>
                    <a:pt x="2687523" y="5426684"/>
                  </a:lnTo>
                  <a:cubicBezTo>
                    <a:pt x="2687523" y="5575112"/>
                    <a:pt x="2567199" y="5695436"/>
                    <a:pt x="2418771" y="5695436"/>
                  </a:cubicBezTo>
                  <a:lnTo>
                    <a:pt x="268752" y="5695436"/>
                  </a:lnTo>
                  <a:cubicBezTo>
                    <a:pt x="120324" y="5695436"/>
                    <a:pt x="0" y="5575112"/>
                    <a:pt x="0" y="5426684"/>
                  </a:cubicBezTo>
                  <a:lnTo>
                    <a:pt x="0" y="268752"/>
                  </a:lnTo>
                  <a:close/>
                </a:path>
              </a:pathLst>
            </a:custGeom>
            <a:ln w="38100">
              <a:solidFill>
                <a:srgbClr val="E40037"/>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391966" rIns="113792" bIns="125288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400" b="1" i="0" u="none" strike="noStrike" kern="1200" cap="none" spc="0" normalizeH="0" baseline="0" noProof="0">
                <a:ln>
                  <a:noFill/>
                </a:ln>
                <a:solidFill>
                  <a:srgbClr val="4179AA"/>
                </a:solidFill>
                <a:effectLst/>
                <a:uLnTx/>
                <a:uFillTx/>
                <a:latin typeface="Aptos" panose="020B0004020202020204" pitchFamily="34" charset="0"/>
                <a:ea typeface="+mn-ea"/>
                <a:cs typeface="+mn-cs"/>
              </a:endParaRPr>
            </a:p>
          </p:txBody>
        </p:sp>
        <p:sp>
          <p:nvSpPr>
            <p:cNvPr id="27" name="Freeform: Shape 26">
              <a:extLst>
                <a:ext uri="{FF2B5EF4-FFF2-40B4-BE49-F238E27FC236}">
                  <a16:creationId xmlns:a16="http://schemas.microsoft.com/office/drawing/2014/main" id="{9B59ED6F-14BD-27EC-0EA5-9EDB48A36175}"/>
                </a:ext>
              </a:extLst>
            </p:cNvPr>
            <p:cNvSpPr/>
            <p:nvPr/>
          </p:nvSpPr>
          <p:spPr>
            <a:xfrm>
              <a:off x="6270446" y="5186185"/>
              <a:ext cx="2687523" cy="5695436"/>
            </a:xfrm>
            <a:custGeom>
              <a:avLst/>
              <a:gdLst>
                <a:gd name="connsiteX0" fmla="*/ 0 w 2687523"/>
                <a:gd name="connsiteY0" fmla="*/ 268752 h 5695436"/>
                <a:gd name="connsiteX1" fmla="*/ 268752 w 2687523"/>
                <a:gd name="connsiteY1" fmla="*/ 0 h 5695436"/>
                <a:gd name="connsiteX2" fmla="*/ 2418771 w 2687523"/>
                <a:gd name="connsiteY2" fmla="*/ 0 h 5695436"/>
                <a:gd name="connsiteX3" fmla="*/ 2687523 w 2687523"/>
                <a:gd name="connsiteY3" fmla="*/ 268752 h 5695436"/>
                <a:gd name="connsiteX4" fmla="*/ 2687523 w 2687523"/>
                <a:gd name="connsiteY4" fmla="*/ 5426684 h 5695436"/>
                <a:gd name="connsiteX5" fmla="*/ 2418771 w 2687523"/>
                <a:gd name="connsiteY5" fmla="*/ 5695436 h 5695436"/>
                <a:gd name="connsiteX6" fmla="*/ 268752 w 2687523"/>
                <a:gd name="connsiteY6" fmla="*/ 5695436 h 5695436"/>
                <a:gd name="connsiteX7" fmla="*/ 0 w 2687523"/>
                <a:gd name="connsiteY7" fmla="*/ 5426684 h 5695436"/>
                <a:gd name="connsiteX8" fmla="*/ 0 w 2687523"/>
                <a:gd name="connsiteY8" fmla="*/ 268752 h 56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523" h="5695436">
                  <a:moveTo>
                    <a:pt x="0" y="268752"/>
                  </a:moveTo>
                  <a:cubicBezTo>
                    <a:pt x="0" y="120324"/>
                    <a:pt x="120324" y="0"/>
                    <a:pt x="268752" y="0"/>
                  </a:cubicBezTo>
                  <a:lnTo>
                    <a:pt x="2418771" y="0"/>
                  </a:lnTo>
                  <a:cubicBezTo>
                    <a:pt x="2567199" y="0"/>
                    <a:pt x="2687523" y="120324"/>
                    <a:pt x="2687523" y="268752"/>
                  </a:cubicBezTo>
                  <a:lnTo>
                    <a:pt x="2687523" y="5426684"/>
                  </a:lnTo>
                  <a:cubicBezTo>
                    <a:pt x="2687523" y="5575112"/>
                    <a:pt x="2567199" y="5695436"/>
                    <a:pt x="2418771" y="5695436"/>
                  </a:cubicBezTo>
                  <a:lnTo>
                    <a:pt x="268752" y="5695436"/>
                  </a:lnTo>
                  <a:cubicBezTo>
                    <a:pt x="120324" y="5695436"/>
                    <a:pt x="0" y="5575112"/>
                    <a:pt x="0" y="5426684"/>
                  </a:cubicBezTo>
                  <a:lnTo>
                    <a:pt x="0" y="268752"/>
                  </a:lnTo>
                  <a:close/>
                </a:path>
              </a:pathLst>
            </a:custGeom>
            <a:ln w="38100">
              <a:solidFill>
                <a:srgbClr val="E40037"/>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391966" rIns="113792" bIns="125288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400" b="0" i="0" u="none" strike="noStrike" kern="1200" cap="none" spc="0" normalizeH="0" baseline="0" noProof="0">
                <a:ln>
                  <a:noFill/>
                </a:ln>
                <a:solidFill>
                  <a:srgbClr val="000000">
                    <a:hueOff val="0"/>
                    <a:satOff val="0"/>
                    <a:lumOff val="0"/>
                    <a:alphaOff val="0"/>
                  </a:srgbClr>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DADCEEB0-C31B-F39D-4007-1E83E145D24E}"/>
                </a:ext>
              </a:extLst>
            </p:cNvPr>
            <p:cNvSpPr/>
            <p:nvPr/>
          </p:nvSpPr>
          <p:spPr>
            <a:xfrm>
              <a:off x="9232493" y="5186185"/>
              <a:ext cx="2687523" cy="5695436"/>
            </a:xfrm>
            <a:custGeom>
              <a:avLst/>
              <a:gdLst>
                <a:gd name="connsiteX0" fmla="*/ 0 w 2687523"/>
                <a:gd name="connsiteY0" fmla="*/ 268752 h 5695436"/>
                <a:gd name="connsiteX1" fmla="*/ 268752 w 2687523"/>
                <a:gd name="connsiteY1" fmla="*/ 0 h 5695436"/>
                <a:gd name="connsiteX2" fmla="*/ 2418771 w 2687523"/>
                <a:gd name="connsiteY2" fmla="*/ 0 h 5695436"/>
                <a:gd name="connsiteX3" fmla="*/ 2687523 w 2687523"/>
                <a:gd name="connsiteY3" fmla="*/ 268752 h 5695436"/>
                <a:gd name="connsiteX4" fmla="*/ 2687523 w 2687523"/>
                <a:gd name="connsiteY4" fmla="*/ 5426684 h 5695436"/>
                <a:gd name="connsiteX5" fmla="*/ 2418771 w 2687523"/>
                <a:gd name="connsiteY5" fmla="*/ 5695436 h 5695436"/>
                <a:gd name="connsiteX6" fmla="*/ 268752 w 2687523"/>
                <a:gd name="connsiteY6" fmla="*/ 5695436 h 5695436"/>
                <a:gd name="connsiteX7" fmla="*/ 0 w 2687523"/>
                <a:gd name="connsiteY7" fmla="*/ 5426684 h 5695436"/>
                <a:gd name="connsiteX8" fmla="*/ 0 w 2687523"/>
                <a:gd name="connsiteY8" fmla="*/ 268752 h 569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7523" h="5695436">
                  <a:moveTo>
                    <a:pt x="0" y="268752"/>
                  </a:moveTo>
                  <a:cubicBezTo>
                    <a:pt x="0" y="120324"/>
                    <a:pt x="120324" y="0"/>
                    <a:pt x="268752" y="0"/>
                  </a:cubicBezTo>
                  <a:lnTo>
                    <a:pt x="2418771" y="0"/>
                  </a:lnTo>
                  <a:cubicBezTo>
                    <a:pt x="2567199" y="0"/>
                    <a:pt x="2687523" y="120324"/>
                    <a:pt x="2687523" y="268752"/>
                  </a:cubicBezTo>
                  <a:lnTo>
                    <a:pt x="2687523" y="5426684"/>
                  </a:lnTo>
                  <a:cubicBezTo>
                    <a:pt x="2687523" y="5575112"/>
                    <a:pt x="2567199" y="5695436"/>
                    <a:pt x="2418771" y="5695436"/>
                  </a:cubicBezTo>
                  <a:lnTo>
                    <a:pt x="268752" y="5695436"/>
                  </a:lnTo>
                  <a:cubicBezTo>
                    <a:pt x="120324" y="5695436"/>
                    <a:pt x="0" y="5575112"/>
                    <a:pt x="0" y="5426684"/>
                  </a:cubicBezTo>
                  <a:lnTo>
                    <a:pt x="0" y="268752"/>
                  </a:lnTo>
                  <a:close/>
                </a:path>
              </a:pathLst>
            </a:custGeom>
            <a:ln w="38100">
              <a:solidFill>
                <a:srgbClr val="E40037"/>
              </a:solidFill>
            </a:ln>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3792" tIns="2391966" rIns="113792" bIns="125288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400" b="0" i="0" u="none" strike="noStrike" kern="1200" cap="none" spc="0" normalizeH="0" baseline="0" noProof="0">
                <a:ln>
                  <a:noFill/>
                </a:ln>
                <a:solidFill>
                  <a:srgbClr val="000000">
                    <a:hueOff val="0"/>
                    <a:satOff val="0"/>
                    <a:lumOff val="0"/>
                    <a:alphaOff val="0"/>
                  </a:srgbClr>
                </a:solidFill>
                <a:effectLst/>
                <a:uLnTx/>
                <a:uFillTx/>
                <a:latin typeface="Calibri"/>
                <a:ea typeface="+mn-ea"/>
                <a:cs typeface="+mn-cs"/>
              </a:endParaRPr>
            </a:p>
          </p:txBody>
        </p:sp>
        <p:sp>
          <p:nvSpPr>
            <p:cNvPr id="31" name="Arrow: Left-Right 30">
              <a:extLst>
                <a:ext uri="{FF2B5EF4-FFF2-40B4-BE49-F238E27FC236}">
                  <a16:creationId xmlns:a16="http://schemas.microsoft.com/office/drawing/2014/main" id="{16F7B73E-AD34-B5A3-1D24-BCEB6DD54896}"/>
                </a:ext>
              </a:extLst>
            </p:cNvPr>
            <p:cNvSpPr/>
            <p:nvPr/>
          </p:nvSpPr>
          <p:spPr>
            <a:xfrm>
              <a:off x="1220988" y="1029786"/>
              <a:ext cx="10117330" cy="184258"/>
            </a:xfrm>
            <a:prstGeom prst="leftRightArrow">
              <a:avLst/>
            </a:prstGeom>
            <a:solidFill>
              <a:srgbClr val="4179AA">
                <a:alpha val="16000"/>
              </a:srgbClr>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hueOff val="0"/>
                    <a:satOff val="0"/>
                    <a:lumOff val="0"/>
                    <a:alphaOff val="0"/>
                  </a:srgbClr>
                </a:solidFill>
                <a:effectLst/>
                <a:uLnTx/>
                <a:uFillTx/>
                <a:latin typeface="Calibri"/>
                <a:ea typeface="+mn-ea"/>
                <a:cs typeface="+mn-cs"/>
              </a:endParaRPr>
            </a:p>
          </p:txBody>
        </p:sp>
      </p:grpSp>
      <p:pic>
        <p:nvPicPr>
          <p:cNvPr id="3" name="Graphic 2">
            <a:extLst>
              <a:ext uri="{FF2B5EF4-FFF2-40B4-BE49-F238E27FC236}">
                <a16:creationId xmlns:a16="http://schemas.microsoft.com/office/drawing/2014/main" id="{86AFCF75-6952-2F92-47B6-74D319112B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9560" y="1128061"/>
            <a:ext cx="1363607" cy="1363607"/>
          </a:xfrm>
          <a:prstGeom prst="rect">
            <a:avLst/>
          </a:prstGeom>
        </p:spPr>
      </p:pic>
      <p:pic>
        <p:nvPicPr>
          <p:cNvPr id="5" name="Graphic 4">
            <a:extLst>
              <a:ext uri="{FF2B5EF4-FFF2-40B4-BE49-F238E27FC236}">
                <a16:creationId xmlns:a16="http://schemas.microsoft.com/office/drawing/2014/main" id="{3761E10F-278A-D274-9172-184AEABBA4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7369" y="1134079"/>
            <a:ext cx="1363607" cy="1363607"/>
          </a:xfrm>
          <a:prstGeom prst="rect">
            <a:avLst/>
          </a:prstGeom>
        </p:spPr>
      </p:pic>
      <p:pic>
        <p:nvPicPr>
          <p:cNvPr id="6" name="Graphic 5">
            <a:extLst>
              <a:ext uri="{FF2B5EF4-FFF2-40B4-BE49-F238E27FC236}">
                <a16:creationId xmlns:a16="http://schemas.microsoft.com/office/drawing/2014/main" id="{CA65DD0E-D7D7-7563-874A-5517079D38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762" y="1151332"/>
            <a:ext cx="1363607" cy="1363607"/>
          </a:xfrm>
          <a:prstGeom prst="rect">
            <a:avLst/>
          </a:prstGeom>
        </p:spPr>
      </p:pic>
      <p:pic>
        <p:nvPicPr>
          <p:cNvPr id="8" name="Graphic 7">
            <a:extLst>
              <a:ext uri="{FF2B5EF4-FFF2-40B4-BE49-F238E27FC236}">
                <a16:creationId xmlns:a16="http://schemas.microsoft.com/office/drawing/2014/main" id="{FFCFF731-E7DE-B297-FE17-E84B33E4D19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63229" y="1161365"/>
            <a:ext cx="1363607" cy="1363607"/>
          </a:xfrm>
          <a:prstGeom prst="rect">
            <a:avLst/>
          </a:prstGeom>
        </p:spPr>
      </p:pic>
      <p:sp>
        <p:nvSpPr>
          <p:cNvPr id="4" name="TextBox 3">
            <a:extLst>
              <a:ext uri="{FF2B5EF4-FFF2-40B4-BE49-F238E27FC236}">
                <a16:creationId xmlns:a16="http://schemas.microsoft.com/office/drawing/2014/main" id="{9BC2817E-0DC6-7E10-42AA-656E4A0ED86F}"/>
              </a:ext>
              <a:ext uri="{C183D7F6-B498-43B3-948B-1728B52AA6E4}">
                <adec:decorative xmlns:adec="http://schemas.microsoft.com/office/drawing/2017/decorative" val="1"/>
              </a:ext>
            </a:extLst>
          </p:cNvPr>
          <p:cNvSpPr txBox="1"/>
          <p:nvPr/>
        </p:nvSpPr>
        <p:spPr>
          <a:xfrm>
            <a:off x="564637" y="2866910"/>
            <a:ext cx="2381478"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750"/>
              </a:spcAft>
              <a:buClrTx/>
              <a:buSzPts val="1000"/>
              <a:buFontTx/>
              <a:buNone/>
              <a:tabLst>
                <a:tab pos="457200" algn="l"/>
              </a:tabLst>
              <a:defRPr/>
            </a:pPr>
            <a:r>
              <a:rPr kumimoji="0" lang="en-GB" sz="2000" b="0" i="0" u="none" strike="noStrike" kern="1200" cap="none" spc="0" normalizeH="0" baseline="0" noProof="0">
                <a:ln>
                  <a:noFill/>
                </a:ln>
                <a:solidFill>
                  <a:srgbClr val="0B0C0C"/>
                </a:solidFill>
                <a:effectLst/>
                <a:uLnTx/>
                <a:uFillTx/>
                <a:latin typeface="Aptos" panose="020B0004020202020204" pitchFamily="34" charset="0"/>
                <a:ea typeface="Aptos" panose="020B0004020202020204" pitchFamily="34" charset="0"/>
                <a:cs typeface="Aptos" panose="020B0004020202020204" pitchFamily="34" charset="0"/>
              </a:rPr>
              <a:t>Settings with identified areas for improvement to receive additional monitoring inspections, to ensure swift improvements are made</a:t>
            </a:r>
            <a:endParaRPr kumimoji="0" lang="en-GB" sz="20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9" name="TextBox 8">
            <a:extLst>
              <a:ext uri="{FF2B5EF4-FFF2-40B4-BE49-F238E27FC236}">
                <a16:creationId xmlns:a16="http://schemas.microsoft.com/office/drawing/2014/main" id="{40797F63-4DB3-D268-8D10-5BC4F78F301C}"/>
              </a:ext>
              <a:ext uri="{C183D7F6-B498-43B3-948B-1728B52AA6E4}">
                <adec:decorative xmlns:adec="http://schemas.microsoft.com/office/drawing/2017/decorative" val="1"/>
              </a:ext>
            </a:extLst>
          </p:cNvPr>
          <p:cNvSpPr txBox="1"/>
          <p:nvPr/>
        </p:nvSpPr>
        <p:spPr>
          <a:xfrm>
            <a:off x="3744586" y="2866910"/>
            <a:ext cx="1922567"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750"/>
              </a:spcAft>
              <a:buClrTx/>
              <a:buSzPts val="1000"/>
              <a:buFontTx/>
              <a:buNone/>
              <a:tabLst>
                <a:tab pos="457200" algn="l"/>
              </a:tabLst>
              <a:defRPr/>
            </a:pPr>
            <a:r>
              <a:rPr kumimoji="0" lang="en-GB" sz="2000" b="0" i="0" u="none" strike="noStrike" kern="1200" cap="none" spc="0" normalizeH="0" baseline="0" noProof="0">
                <a:ln>
                  <a:noFill/>
                </a:ln>
                <a:solidFill>
                  <a:srgbClr val="0B0C0C"/>
                </a:solidFill>
                <a:effectLst/>
                <a:uLnTx/>
                <a:uFillTx/>
                <a:latin typeface="Aptos" panose="020B0004020202020204" pitchFamily="34" charset="0"/>
                <a:ea typeface="Aptos" panose="020B0004020202020204" pitchFamily="34" charset="0"/>
                <a:cs typeface="Aptos" panose="020B0004020202020204" pitchFamily="34" charset="0"/>
              </a:rPr>
              <a:t>Nurseries and childminders to be inspected more frequently, to ensure all children receive the best start in life</a:t>
            </a:r>
            <a:endParaRPr kumimoji="0" lang="en-GB" sz="20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2" name="TextBox 11">
            <a:extLst>
              <a:ext uri="{FF2B5EF4-FFF2-40B4-BE49-F238E27FC236}">
                <a16:creationId xmlns:a16="http://schemas.microsoft.com/office/drawing/2014/main" id="{7C9BD0CC-CE63-E2CB-6F36-9CDFD6DA6F85}"/>
              </a:ext>
              <a:ext uri="{C183D7F6-B498-43B3-948B-1728B52AA6E4}">
                <adec:decorative xmlns:adec="http://schemas.microsoft.com/office/drawing/2017/decorative" val="1"/>
              </a:ext>
            </a:extLst>
          </p:cNvPr>
          <p:cNvSpPr txBox="1"/>
          <p:nvPr/>
        </p:nvSpPr>
        <p:spPr>
          <a:xfrm>
            <a:off x="6651414" y="2853034"/>
            <a:ext cx="1898226"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750"/>
              </a:spcAft>
              <a:buClrTx/>
              <a:buSzPts val="1000"/>
              <a:buFontTx/>
              <a:buNone/>
              <a:tabLst>
                <a:tab pos="457200" algn="l"/>
              </a:tabLst>
              <a:defRPr/>
            </a:pPr>
            <a:r>
              <a:rPr kumimoji="0" lang="en-GB" sz="2000" b="0" i="0" u="none" strike="noStrike" kern="1200" cap="none" spc="0" normalizeH="0" baseline="0" noProof="0">
                <a:ln>
                  <a:noFill/>
                </a:ln>
                <a:solidFill>
                  <a:srgbClr val="0B0C0C"/>
                </a:solidFill>
                <a:effectLst/>
                <a:uLnTx/>
                <a:uFillTx/>
                <a:latin typeface="Aptos" panose="020B0004020202020204" pitchFamily="34" charset="0"/>
                <a:ea typeface="Aptos" panose="020B0004020202020204" pitchFamily="34" charset="0"/>
                <a:cs typeface="Aptos" panose="020B0004020202020204" pitchFamily="34" charset="0"/>
              </a:rPr>
              <a:t>Disadvantaged and vulnerable children at the heart of reforms, with a focus on ‘inclusion’ in every inspection</a:t>
            </a:r>
            <a:endParaRPr kumimoji="0" lang="en-GB" sz="20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4" name="TextBox 13">
            <a:extLst>
              <a:ext uri="{FF2B5EF4-FFF2-40B4-BE49-F238E27FC236}">
                <a16:creationId xmlns:a16="http://schemas.microsoft.com/office/drawing/2014/main" id="{CDBBA84F-F77A-C2AC-41CF-DE0C8161556A}"/>
              </a:ext>
              <a:ext uri="{C183D7F6-B498-43B3-948B-1728B52AA6E4}">
                <adec:decorative xmlns:adec="http://schemas.microsoft.com/office/drawing/2017/decorative" val="1"/>
              </a:ext>
            </a:extLst>
          </p:cNvPr>
          <p:cNvSpPr txBox="1"/>
          <p:nvPr/>
        </p:nvSpPr>
        <p:spPr>
          <a:xfrm>
            <a:off x="9515475" y="2866910"/>
            <a:ext cx="2109978" cy="25237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750"/>
              </a:spcAft>
              <a:buClrTx/>
              <a:buSzPts val="1000"/>
              <a:buFontTx/>
              <a:buNone/>
              <a:tabLst>
                <a:tab pos="457200" algn="l"/>
              </a:tabLst>
              <a:defRPr/>
            </a:pPr>
            <a:r>
              <a:rPr kumimoji="0" lang="en-GB" sz="2000" b="0" i="0" u="none" strike="noStrike" kern="1200" cap="none" spc="0" normalizeH="0" baseline="0" noProof="0">
                <a:ln>
                  <a:noFill/>
                </a:ln>
                <a:solidFill>
                  <a:srgbClr val="0B0C0C"/>
                </a:solidFill>
                <a:effectLst/>
                <a:uLnTx/>
                <a:uFillTx/>
                <a:latin typeface="Aptos" panose="020B0004020202020204" pitchFamily="34" charset="0"/>
                <a:ea typeface="Aptos" panose="020B0004020202020204" pitchFamily="34" charset="0"/>
                <a:cs typeface="Aptos" panose="020B0004020202020204" pitchFamily="34" charset="0"/>
              </a:rPr>
              <a:t>Increased focus on professionals’ well-being and workload through a more collaborative approach to </a:t>
            </a:r>
            <a:r>
              <a:rPr kumimoji="0" lang="en-GB" sz="1800" b="0" i="0" u="none" strike="noStrike" kern="1200" cap="none" spc="0" normalizeH="0" baseline="0" noProof="0">
                <a:ln>
                  <a:noFill/>
                </a:ln>
                <a:solidFill>
                  <a:srgbClr val="0B0C0C"/>
                </a:solidFill>
                <a:effectLst/>
                <a:uLnTx/>
                <a:uFillTx/>
                <a:latin typeface="Aptos" panose="020B0004020202020204" pitchFamily="34" charset="0"/>
                <a:ea typeface="Aptos" panose="020B0004020202020204" pitchFamily="34" charset="0"/>
                <a:cs typeface="Aptos" panose="020B0004020202020204" pitchFamily="34" charset="0"/>
              </a:rPr>
              <a:t>inspection</a:t>
            </a:r>
            <a:endParaRPr kumimoji="0" lang="en-GB"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2" name="Title 1">
            <a:extLst>
              <a:ext uri="{FF2B5EF4-FFF2-40B4-BE49-F238E27FC236}">
                <a16:creationId xmlns:a16="http://schemas.microsoft.com/office/drawing/2014/main" id="{D2ED576C-EA30-140B-DDA5-DCD2DC965308}"/>
              </a:ext>
            </a:extLst>
          </p:cNvPr>
          <p:cNvSpPr>
            <a:spLocks noGrp="1"/>
          </p:cNvSpPr>
          <p:nvPr>
            <p:ph type="title"/>
          </p:nvPr>
        </p:nvSpPr>
        <p:spPr>
          <a:xfrm>
            <a:off x="304769" y="119175"/>
            <a:ext cx="3702600" cy="580738"/>
          </a:xfrm>
        </p:spPr>
        <p:txBody>
          <a:bodyPr/>
          <a:lstStyle/>
          <a:p>
            <a:r>
              <a:rPr lang="en-GB" dirty="0"/>
              <a:t>Ofsted Principles </a:t>
            </a:r>
          </a:p>
        </p:txBody>
      </p:sp>
    </p:spTree>
    <p:extLst>
      <p:ext uri="{BB962C8B-B14F-4D97-AF65-F5344CB8AC3E}">
        <p14:creationId xmlns:p14="http://schemas.microsoft.com/office/powerpoint/2010/main" val="37055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4FFF1-57B1-EF3C-3896-9D7C45A0846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0F4F83-1138-52D5-2FA8-56B38ECF8AA5}"/>
              </a:ext>
            </a:extLst>
          </p:cNvPr>
          <p:cNvSpPr/>
          <p:nvPr/>
        </p:nvSpPr>
        <p:spPr>
          <a:xfrm>
            <a:off x="284747" y="1170253"/>
            <a:ext cx="3657600" cy="2189747"/>
          </a:xfrm>
          <a:prstGeom prst="rect">
            <a:avLst/>
          </a:prstGeom>
          <a:solidFill>
            <a:srgbClr val="4179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ptos" panose="020B0004020202020204" pitchFamily="34" charset="0"/>
                <a:ea typeface="+mn-ea"/>
                <a:cs typeface="+mn-cs"/>
              </a:rPr>
              <a:t>Check paediatric first-aid arrangements</a:t>
            </a:r>
            <a:endParaRPr kumimoji="0" lang="en-US" sz="24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Rectangle 2">
            <a:extLst>
              <a:ext uri="{FF2B5EF4-FFF2-40B4-BE49-F238E27FC236}">
                <a16:creationId xmlns:a16="http://schemas.microsoft.com/office/drawing/2014/main" id="{FB0CE49E-2022-8B9A-2C72-9F8893B71D95}"/>
              </a:ext>
            </a:extLst>
          </p:cNvPr>
          <p:cNvSpPr/>
          <p:nvPr/>
        </p:nvSpPr>
        <p:spPr>
          <a:xfrm>
            <a:off x="4267200" y="1191308"/>
            <a:ext cx="3657600" cy="2147636"/>
          </a:xfrm>
          <a:prstGeom prst="rect">
            <a:avLst/>
          </a:prstGeom>
          <a:solidFill>
            <a:srgbClr val="4179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ea typeface="+mn-ea"/>
                <a:cs typeface="+mn-cs"/>
              </a:rPr>
              <a:t>Arrange to meet with DSL</a:t>
            </a:r>
            <a:endParaRPr kumimoji="0" lang="en-US" sz="2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4" name="Rectangle 3">
            <a:extLst>
              <a:ext uri="{FF2B5EF4-FFF2-40B4-BE49-F238E27FC236}">
                <a16:creationId xmlns:a16="http://schemas.microsoft.com/office/drawing/2014/main" id="{31B1F40E-BEBF-6956-54F7-76B29CA9F8EC}"/>
              </a:ext>
            </a:extLst>
          </p:cNvPr>
          <p:cNvSpPr/>
          <p:nvPr/>
        </p:nvSpPr>
        <p:spPr>
          <a:xfrm>
            <a:off x="8249653" y="1218470"/>
            <a:ext cx="3657600" cy="2105526"/>
          </a:xfrm>
          <a:prstGeom prst="rect">
            <a:avLst/>
          </a:prstGeom>
          <a:solidFill>
            <a:srgbClr val="4179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ea typeface="+mn-ea"/>
                <a:cs typeface="+mn-cs"/>
              </a:rPr>
              <a:t>Arrange to meet with SENCO</a:t>
            </a:r>
            <a:endParaRPr kumimoji="0" lang="en-US" sz="2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5" name="Rectangle 4">
            <a:extLst>
              <a:ext uri="{FF2B5EF4-FFF2-40B4-BE49-F238E27FC236}">
                <a16:creationId xmlns:a16="http://schemas.microsoft.com/office/drawing/2014/main" id="{65F38439-2DF3-2C50-C621-9A4632611BB9}"/>
              </a:ext>
            </a:extLst>
          </p:cNvPr>
          <p:cNvSpPr/>
          <p:nvPr/>
        </p:nvSpPr>
        <p:spPr>
          <a:xfrm>
            <a:off x="284747" y="3883923"/>
            <a:ext cx="3657600" cy="2105526"/>
          </a:xfrm>
          <a:prstGeom prst="rect">
            <a:avLst/>
          </a:prstGeom>
          <a:solidFill>
            <a:srgbClr val="4179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ea typeface="+mn-ea"/>
                <a:cs typeface="+mn-cs"/>
              </a:rPr>
              <a:t>Arrange to meet with leaders</a:t>
            </a:r>
            <a:endParaRPr kumimoji="0" lang="en-US" sz="2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6" name="Rectangle 5">
            <a:extLst>
              <a:ext uri="{FF2B5EF4-FFF2-40B4-BE49-F238E27FC236}">
                <a16:creationId xmlns:a16="http://schemas.microsoft.com/office/drawing/2014/main" id="{5BF37D3F-9CCE-B638-3A18-7EDDF9A2FF1F}"/>
              </a:ext>
            </a:extLst>
          </p:cNvPr>
          <p:cNvSpPr/>
          <p:nvPr/>
        </p:nvSpPr>
        <p:spPr>
          <a:xfrm>
            <a:off x="4267200" y="3883923"/>
            <a:ext cx="3657600" cy="2105526"/>
          </a:xfrm>
          <a:prstGeom prst="rect">
            <a:avLst/>
          </a:prstGeom>
          <a:solidFill>
            <a:srgbClr val="4179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ea typeface="+mn-ea"/>
                <a:cs typeface="+mn-cs"/>
              </a:rPr>
              <a:t>Arrange to speak with parents</a:t>
            </a:r>
            <a:endParaRPr kumimoji="0" lang="en-US" sz="2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 name="Rectangle 6">
            <a:extLst>
              <a:ext uri="{FF2B5EF4-FFF2-40B4-BE49-F238E27FC236}">
                <a16:creationId xmlns:a16="http://schemas.microsoft.com/office/drawing/2014/main" id="{6248D3D5-66FB-9B12-E479-B209DACDC1F5}"/>
              </a:ext>
            </a:extLst>
          </p:cNvPr>
          <p:cNvSpPr/>
          <p:nvPr/>
        </p:nvSpPr>
        <p:spPr>
          <a:xfrm>
            <a:off x="8249653" y="3883923"/>
            <a:ext cx="3657600" cy="2105526"/>
          </a:xfrm>
          <a:prstGeom prst="rect">
            <a:avLst/>
          </a:prstGeom>
          <a:solidFill>
            <a:srgbClr val="4179A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ptos" panose="020B0004020202020204" pitchFamily="34" charset="0"/>
                <a:ea typeface="+mn-ea"/>
                <a:cs typeface="+mn-cs"/>
              </a:rPr>
              <a:t>EYPP funding and rationale for how spent</a:t>
            </a:r>
            <a:endParaRPr kumimoji="0" lang="en-US" sz="2400" b="1"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9" name="Title 8">
            <a:extLst>
              <a:ext uri="{FF2B5EF4-FFF2-40B4-BE49-F238E27FC236}">
                <a16:creationId xmlns:a16="http://schemas.microsoft.com/office/drawing/2014/main" id="{2082B8F8-1191-573F-B519-BD2E2D2694BC}"/>
              </a:ext>
            </a:extLst>
          </p:cNvPr>
          <p:cNvSpPr txBox="1">
            <a:spLocks noGrp="1"/>
          </p:cNvSpPr>
          <p:nvPr>
            <p:ph type="title" idx="4294967295"/>
          </p:nvPr>
        </p:nvSpPr>
        <p:spPr>
          <a:xfrm>
            <a:off x="3360145" y="222220"/>
            <a:ext cx="722706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D91D2A"/>
                </a:solidFill>
                <a:effectLst/>
                <a:uLnTx/>
                <a:uFillTx/>
                <a:latin typeface="Aptos" panose="020B0004020202020204" pitchFamily="34" charset="0"/>
                <a:ea typeface="+mn-ea"/>
                <a:cs typeface="+mn-cs"/>
              </a:rPr>
              <a:t>Planning timetable</a:t>
            </a:r>
          </a:p>
        </p:txBody>
      </p:sp>
    </p:spTree>
    <p:extLst>
      <p:ext uri="{BB962C8B-B14F-4D97-AF65-F5344CB8AC3E}">
        <p14:creationId xmlns:p14="http://schemas.microsoft.com/office/powerpoint/2010/main" val="28060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2040-68EF-1B86-3154-019E3C4F2721}"/>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4FD2DCE-1540-2B67-1D5D-3DA545363301}"/>
              </a:ext>
            </a:extLst>
          </p:cNvPr>
          <p:cNvSpPr>
            <a:spLocks noGrp="1"/>
          </p:cNvSpPr>
          <p:nvPr>
            <p:ph type="pic" sz="quarter" idx="10"/>
          </p:nvPr>
        </p:nvSpPr>
        <p:spPr>
          <a:solidFill>
            <a:srgbClr val="4179AA"/>
          </a:solidFill>
          <a:ln>
            <a:solidFill>
              <a:srgbClr val="4179AA"/>
            </a:solidFill>
          </a:ln>
        </p:spPr>
        <p:txBody>
          <a:bodyPr/>
          <a:lstStyle/>
          <a:p>
            <a:endParaRPr lang="en-GB">
              <a:solidFill>
                <a:srgbClr val="FFFFFF"/>
              </a:solidFill>
            </a:endParaRPr>
          </a:p>
        </p:txBody>
      </p:sp>
      <p:sp>
        <p:nvSpPr>
          <p:cNvPr id="3" name="Title 2">
            <a:extLst>
              <a:ext uri="{FF2B5EF4-FFF2-40B4-BE49-F238E27FC236}">
                <a16:creationId xmlns:a16="http://schemas.microsoft.com/office/drawing/2014/main" id="{8CE97675-CB51-F06D-8B83-13F0B6C5A05F}"/>
              </a:ext>
            </a:extLst>
          </p:cNvPr>
          <p:cNvSpPr txBox="1">
            <a:spLocks noGrp="1"/>
          </p:cNvSpPr>
          <p:nvPr>
            <p:ph type="title" idx="4294967295"/>
          </p:nvPr>
        </p:nvSpPr>
        <p:spPr>
          <a:xfrm>
            <a:off x="7707379" y="1544981"/>
            <a:ext cx="3882366" cy="1938992"/>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6000" b="1" i="0" u="none" strike="noStrike" kern="0" cap="none" spc="0" normalizeH="0" baseline="0" noProof="0" dirty="0">
                <a:ln>
                  <a:noFill/>
                </a:ln>
                <a:solidFill>
                  <a:prstClr val="white"/>
                </a:solidFill>
                <a:effectLst/>
                <a:uLnTx/>
                <a:uFillTx/>
                <a:latin typeface="Aptos" panose="020B0004020202020204" pitchFamily="34" charset="0"/>
                <a:ea typeface="+mn-ea"/>
                <a:cs typeface="+mn-cs"/>
              </a:rPr>
              <a:t>The ‘nominee’</a:t>
            </a:r>
            <a:endParaRPr kumimoji="0" lang="en-GB" sz="2800" b="0" i="0" u="none" strike="noStrike" kern="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598D1F9F-5E01-DEEB-0F5C-897676CA928B}"/>
              </a:ext>
            </a:extLst>
          </p:cNvPr>
          <p:cNvSpPr txBox="1"/>
          <p:nvPr/>
        </p:nvSpPr>
        <p:spPr>
          <a:xfrm>
            <a:off x="286440" y="330507"/>
            <a:ext cx="6237446" cy="7930376"/>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
              <a:tabLst/>
              <a:defRPr/>
            </a:pPr>
            <a:r>
              <a:rPr kumimoji="0" lang="en-GB" sz="2800" b="0" i="0" u="none" strike="noStrike" kern="1200" cap="none" spc="0" normalizeH="0" baseline="0" noProof="0" dirty="0">
                <a:ln>
                  <a:noFill/>
                </a:ln>
                <a:solidFill>
                  <a:srgbClr val="0B0C0C"/>
                </a:solidFill>
                <a:effectLst/>
                <a:uLnTx/>
                <a:uFillTx/>
                <a:latin typeface="Aptos"/>
              </a:rPr>
              <a:t>Not required in childminder settings / smaller settings</a:t>
            </a: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
              <a:tabLst/>
              <a:defRPr/>
            </a:pPr>
            <a:r>
              <a:rPr kumimoji="0" lang="en-GB" sz="2800" b="0" i="0" u="none" strike="noStrike" kern="1200" cap="none" spc="0" normalizeH="0" baseline="0" noProof="0" dirty="0">
                <a:ln>
                  <a:noFill/>
                </a:ln>
                <a:solidFill>
                  <a:srgbClr val="0B0C0C"/>
                </a:solidFill>
                <a:effectLst/>
                <a:uLnTx/>
                <a:uFillTx/>
                <a:latin typeface="Aptos"/>
              </a:rPr>
              <a:t>Not necessary for nominee to have attended training (make sure inspectors are aware)</a:t>
            </a:r>
            <a:endParaRPr lang="en-GB" sz="2800" b="0" i="0" u="none" strike="noStrike" kern="1200" cap="none" spc="0" normalizeH="0" baseline="0" noProof="0" dirty="0">
              <a:ln>
                <a:noFill/>
              </a:ln>
              <a:solidFill>
                <a:srgbClr val="0B0C0C"/>
              </a:solidFill>
              <a:effectLst/>
              <a:uLnTx/>
              <a:uFillTx/>
              <a:latin typeface="Aptos"/>
            </a:endParaRP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
              <a:tabLst/>
              <a:defRPr/>
            </a:pPr>
            <a:r>
              <a:rPr kumimoji="0" lang="en-GB" sz="2800" b="0" i="0" u="none" strike="noStrike" kern="1200" cap="none" spc="0" normalizeH="0" baseline="0" noProof="0" dirty="0">
                <a:ln>
                  <a:noFill/>
                </a:ln>
                <a:solidFill>
                  <a:srgbClr val="0B0C0C"/>
                </a:solidFill>
                <a:effectLst/>
                <a:uLnTx/>
                <a:uFillTx/>
                <a:latin typeface="Aptos"/>
              </a:rPr>
              <a:t>Must be suitably placed to support inspection activity - should have a thorough knowledge of how setting operates on a day-to-day basis (inspectors will record in the evidence base the role of the person selected to be the nominee)</a:t>
            </a:r>
            <a:endParaRPr lang="en-GB" sz="2800" b="0" i="0" u="none" strike="noStrike" kern="1200" cap="none" spc="0" normalizeH="0" baseline="0" noProof="0" dirty="0">
              <a:ln>
                <a:noFill/>
              </a:ln>
              <a:solidFill>
                <a:srgbClr val="0B0C0C"/>
              </a:solidFill>
              <a:effectLst/>
              <a:uLnTx/>
              <a:uFillTx/>
              <a:latin typeface="Aptos"/>
            </a:endParaRP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
              <a:tabLst/>
              <a:defRPr/>
            </a:pPr>
            <a:r>
              <a:rPr kumimoji="0" lang="en-GB" sz="2800" b="0" i="0" u="none" strike="noStrike" kern="1200" cap="none" spc="0" normalizeH="0" baseline="0" noProof="0" dirty="0">
                <a:ln>
                  <a:noFill/>
                </a:ln>
                <a:solidFill>
                  <a:srgbClr val="0B0C0C"/>
                </a:solidFill>
                <a:effectLst/>
                <a:uLnTx/>
                <a:uFillTx/>
                <a:latin typeface="Aptos"/>
              </a:rPr>
              <a:t>May join planning call, grading discussion and final feedback</a:t>
            </a:r>
            <a:endParaRPr lang="en-GB" sz="2800" b="0" i="0" u="none" strike="noStrike" kern="1200" cap="none" spc="0" normalizeH="0" baseline="0" noProof="0" dirty="0">
              <a:ln>
                <a:noFill/>
              </a:ln>
              <a:solidFill>
                <a:srgbClr val="0B0C0C"/>
              </a:solidFill>
              <a:effectLst/>
              <a:uLnTx/>
              <a:uFillTx/>
              <a:latin typeface="Aptos"/>
            </a:endParaRP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
              <a:tabLst/>
              <a:defRPr/>
            </a:pPr>
            <a:endParaRPr kumimoji="0" lang="en-GB" sz="2800" b="0" i="0" u="none" strike="noStrike" kern="1200" cap="none" spc="0" normalizeH="0" baseline="0" noProof="0">
              <a:ln>
                <a:noFill/>
              </a:ln>
              <a:solidFill>
                <a:srgbClr val="0B0C0C"/>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2800" b="0" i="0" u="none" strike="noStrike" kern="1200" cap="none" spc="0" normalizeH="0" baseline="0" noProof="0" dirty="0">
                <a:ln>
                  <a:noFill/>
                </a:ln>
                <a:effectLst/>
                <a:uLnTx/>
                <a:uFillTx/>
                <a:latin typeface="Calibri"/>
              </a:rPr>
            </a:br>
            <a:endParaRPr kumimoji="0" lang="en-GB" sz="2800" b="0" i="0" u="none" strike="noStrike" kern="1200" cap="none" spc="0" normalizeH="0" baseline="0" noProof="0">
              <a:ln>
                <a:noFill/>
              </a:ln>
              <a:solidFill>
                <a:srgbClr val="0B0C0C"/>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80240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A5CB-5957-5A2D-2398-DB38A74F1AD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4696911-E927-02AA-D629-0E70687DE17F}"/>
              </a:ext>
            </a:extLst>
          </p:cNvPr>
          <p:cNvSpPr>
            <a:spLocks noGrp="1"/>
          </p:cNvSpPr>
          <p:nvPr>
            <p:ph type="pic" sz="quarter" idx="10"/>
          </p:nvPr>
        </p:nvSpPr>
        <p:spPr>
          <a:solidFill>
            <a:srgbClr val="4179AA"/>
          </a:solidFill>
          <a:ln>
            <a:solidFill>
              <a:srgbClr val="4179AA"/>
            </a:solidFill>
          </a:ln>
        </p:spPr>
        <p:txBody>
          <a:bodyPr/>
          <a:lstStyle/>
          <a:p>
            <a:endParaRPr lang="en-GB">
              <a:solidFill>
                <a:srgbClr val="FFFFFF"/>
              </a:solidFill>
            </a:endParaRPr>
          </a:p>
        </p:txBody>
      </p:sp>
      <p:sp>
        <p:nvSpPr>
          <p:cNvPr id="3" name="Title 2">
            <a:extLst>
              <a:ext uri="{FF2B5EF4-FFF2-40B4-BE49-F238E27FC236}">
                <a16:creationId xmlns:a16="http://schemas.microsoft.com/office/drawing/2014/main" id="{C8E7E047-96C2-4D9D-FF9A-53D48A527710}"/>
              </a:ext>
            </a:extLst>
          </p:cNvPr>
          <p:cNvSpPr txBox="1">
            <a:spLocks noGrp="1"/>
          </p:cNvSpPr>
          <p:nvPr>
            <p:ph type="title" idx="4294967295"/>
          </p:nvPr>
        </p:nvSpPr>
        <p:spPr>
          <a:xfrm>
            <a:off x="7216049" y="649996"/>
            <a:ext cx="4496570" cy="5632311"/>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4000" b="1" i="1" u="none" strike="noStrike" kern="0" cap="none" spc="0" normalizeH="0" baseline="0" noProof="0" dirty="0">
                <a:ln>
                  <a:noFill/>
                </a:ln>
                <a:solidFill>
                  <a:prstClr val="white"/>
                </a:solidFill>
                <a:effectLst/>
                <a:uLnTx/>
                <a:uFillTx/>
                <a:latin typeface="Aptos" panose="020B0004020202020204" pitchFamily="34" charset="0"/>
                <a:ea typeface="+mn-ea"/>
                <a:cs typeface="+mn-cs"/>
              </a:rPr>
              <a:t>Safeguarding will be graded as ‘met’ overall if all the individual safeguarding standards are ‘met’ and none of the ‘not met’ standards apply</a:t>
            </a:r>
          </a:p>
        </p:txBody>
      </p:sp>
      <p:sp>
        <p:nvSpPr>
          <p:cNvPr id="6" name="TextBox 5">
            <a:extLst>
              <a:ext uri="{FF2B5EF4-FFF2-40B4-BE49-F238E27FC236}">
                <a16:creationId xmlns:a16="http://schemas.microsoft.com/office/drawing/2014/main" id="{D5C17A91-B674-34F6-ED4B-D12871A8D694}"/>
              </a:ext>
            </a:extLst>
          </p:cNvPr>
          <p:cNvSpPr txBox="1"/>
          <p:nvPr/>
        </p:nvSpPr>
        <p:spPr>
          <a:xfrm>
            <a:off x="110170" y="352540"/>
            <a:ext cx="6920776" cy="723274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40037"/>
                </a:solidFill>
                <a:effectLst/>
                <a:uLnTx/>
                <a:uFillTx/>
                <a:latin typeface="Calibri"/>
                <a:ea typeface="+mn-ea"/>
                <a:cs typeface="+mn-cs"/>
              </a:rPr>
              <a:t>If </a:t>
            </a:r>
            <a:r>
              <a:rPr kumimoji="0" lang="en-GB" sz="2800" b="1" i="0" u="none" strike="noStrike" kern="1200" cap="none" spc="0" normalizeH="0" baseline="0" noProof="0">
                <a:ln>
                  <a:noFill/>
                </a:ln>
                <a:solidFill>
                  <a:srgbClr val="E40037"/>
                </a:solidFill>
                <a:effectLst/>
                <a:uLnTx/>
                <a:uFillTx/>
                <a:latin typeface="Aptos" panose="020B0004020202020204" pitchFamily="34" charset="0"/>
                <a:ea typeface="+mn-ea"/>
                <a:cs typeface="+mn-cs"/>
              </a:rPr>
              <a:t>safeguarding needs minor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40037"/>
                </a:solidFill>
                <a:effectLst/>
                <a:uLnTx/>
                <a:uFillTx/>
                <a:latin typeface="Aptos" panose="020B0004020202020204" pitchFamily="34" charset="0"/>
                <a:ea typeface="+mn-ea"/>
                <a:cs typeface="+mn-cs"/>
              </a:rPr>
              <a:t>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r>
              <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Constructive discussion to allow opportunity to rectify before the end of the inspection</a:t>
            </a: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r>
              <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Inspectors will consider in context of previous non-compliance</a:t>
            </a: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r>
              <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safeguarding can still be graded as ‘met’ if necessary steps to resolve  issues are already in place</a:t>
            </a: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r>
              <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rPr>
              <a:t>minor improvements - should not have an immediate and/or significant impact on children’s safety if not resolved immediately</a:t>
            </a: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endParaRPr kumimoji="0" lang="en-GB" sz="2400" b="0"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endParaRPr kumimoji="0" lang="en-GB" sz="2400" b="0" i="0" u="none" strike="noStrike" kern="1200" cap="none" spc="0" normalizeH="0" baseline="0" noProof="0">
              <a:ln>
                <a:noFill/>
              </a:ln>
              <a:solidFill>
                <a:srgbClr val="0B0C0C"/>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4179AA"/>
              </a:buClr>
              <a:buSzTx/>
              <a:buFont typeface="Wingdings" panose="05000000000000000000" pitchFamily="2" charset="2"/>
              <a:buChar char="§"/>
              <a:tabLst/>
              <a:defRPr/>
            </a:pPr>
            <a:endParaRPr kumimoji="0" lang="en-GB" sz="2400" b="0" i="0" u="none" strike="noStrike" kern="1200" cap="none" spc="0" normalizeH="0" baseline="0" noProof="0">
              <a:ln>
                <a:noFill/>
              </a:ln>
              <a:solidFill>
                <a:srgbClr val="0B0C0C"/>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4593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the safeguarding criteria for Ofsted &#10;&#10;">
            <a:extLst>
              <a:ext uri="{FF2B5EF4-FFF2-40B4-BE49-F238E27FC236}">
                <a16:creationId xmlns:a16="http://schemas.microsoft.com/office/drawing/2014/main" id="{E0B3250D-AD57-8AF9-BE49-46D09D6A582F}"/>
              </a:ext>
            </a:extLst>
          </p:cNvPr>
          <p:cNvPicPr>
            <a:picLocks noChangeAspect="1"/>
          </p:cNvPicPr>
          <p:nvPr/>
        </p:nvPicPr>
        <p:blipFill>
          <a:blip r:embed="rId2"/>
          <a:stretch>
            <a:fillRect/>
          </a:stretch>
        </p:blipFill>
        <p:spPr>
          <a:xfrm>
            <a:off x="464219" y="609600"/>
            <a:ext cx="11249332" cy="6721475"/>
          </a:xfrm>
          <a:prstGeom prst="rect">
            <a:avLst/>
          </a:prstGeom>
          <a:noFill/>
        </p:spPr>
      </p:pic>
      <p:sp>
        <p:nvSpPr>
          <p:cNvPr id="2" name="Title 1">
            <a:extLst>
              <a:ext uri="{FF2B5EF4-FFF2-40B4-BE49-F238E27FC236}">
                <a16:creationId xmlns:a16="http://schemas.microsoft.com/office/drawing/2014/main" id="{DAE6060D-3B3B-7950-303C-DC50B68B38BB}"/>
              </a:ext>
            </a:extLst>
          </p:cNvPr>
          <p:cNvSpPr>
            <a:spLocks noGrp="1"/>
          </p:cNvSpPr>
          <p:nvPr>
            <p:ph type="title"/>
          </p:nvPr>
        </p:nvSpPr>
        <p:spPr>
          <a:xfrm>
            <a:off x="478449" y="0"/>
            <a:ext cx="7405200" cy="1065091"/>
          </a:xfrm>
        </p:spPr>
        <p:txBody>
          <a:bodyPr/>
          <a:lstStyle/>
          <a:p>
            <a:r>
              <a:rPr lang="en-GB" dirty="0"/>
              <a:t>Safeguarding expectations</a:t>
            </a:r>
            <a:br>
              <a:rPr lang="en-GB" dirty="0"/>
            </a:br>
            <a:endParaRPr lang="en-GB" dirty="0"/>
          </a:p>
        </p:txBody>
      </p:sp>
    </p:spTree>
    <p:extLst>
      <p:ext uri="{BB962C8B-B14F-4D97-AF65-F5344CB8AC3E}">
        <p14:creationId xmlns:p14="http://schemas.microsoft.com/office/powerpoint/2010/main" val="2757989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3FA306-6800-D506-2B15-444E01D647B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19420" y="299917"/>
            <a:ext cx="10905066" cy="4362024"/>
          </a:xfrm>
          <a:prstGeom prst="rect">
            <a:avLst/>
          </a:prstGeom>
        </p:spPr>
      </p:pic>
      <p:sp>
        <p:nvSpPr>
          <p:cNvPr id="2" name="Title 1">
            <a:extLst>
              <a:ext uri="{FF2B5EF4-FFF2-40B4-BE49-F238E27FC236}">
                <a16:creationId xmlns:a16="http://schemas.microsoft.com/office/drawing/2014/main" id="{ADB2C1AA-1BF4-0548-43F6-B72B68B0BF57}"/>
              </a:ext>
              <a:ext uri="{C183D7F6-B498-43B3-948B-1728B52AA6E4}">
                <adec:decorative xmlns:adec="http://schemas.microsoft.com/office/drawing/2017/decorative" val="1"/>
              </a:ext>
            </a:extLst>
          </p:cNvPr>
          <p:cNvSpPr>
            <a:spLocks noGrp="1"/>
          </p:cNvSpPr>
          <p:nvPr>
            <p:ph type="title" idx="4294967295"/>
          </p:nvPr>
        </p:nvSpPr>
        <p:spPr>
          <a:xfrm>
            <a:off x="714153" y="4965700"/>
            <a:ext cx="10515600" cy="1325563"/>
          </a:xfrm>
        </p:spPr>
        <p:txBody>
          <a:bodyPr/>
          <a:lstStyle/>
          <a:p>
            <a:r>
              <a:rPr lang="en-GB" dirty="0"/>
              <a:t>Safeguarding expectations</a:t>
            </a:r>
          </a:p>
        </p:txBody>
      </p:sp>
    </p:spTree>
    <p:extLst>
      <p:ext uri="{BB962C8B-B14F-4D97-AF65-F5344CB8AC3E}">
        <p14:creationId xmlns:p14="http://schemas.microsoft.com/office/powerpoint/2010/main" val="1151451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8215-8795-81BE-19D6-574A5606072B}"/>
              </a:ext>
              <a:ext uri="{C183D7F6-B498-43B3-948B-1728B52AA6E4}">
                <adec:decorative xmlns:adec="http://schemas.microsoft.com/office/drawing/2017/decorative" val="1"/>
              </a:ext>
            </a:extLst>
          </p:cNvPr>
          <p:cNvSpPr>
            <a:spLocks noGrp="1"/>
          </p:cNvSpPr>
          <p:nvPr>
            <p:ph type="title"/>
          </p:nvPr>
        </p:nvSpPr>
        <p:spPr>
          <a:xfrm>
            <a:off x="457200" y="457200"/>
            <a:ext cx="4314825" cy="723014"/>
          </a:xfrm>
        </p:spPr>
        <p:txBody>
          <a:body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6000" b="0" i="0" u="none" strike="noStrike" kern="1200" cap="none" spc="0" normalizeH="0" baseline="0" noProof="0">
                <a:ln>
                  <a:noFill/>
                </a:ln>
                <a:solidFill>
                  <a:srgbClr val="E40037"/>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Report cards </a:t>
            </a:r>
            <a:r>
              <a:rPr kumimoji="0" lang="en-GB" sz="6000" b="0" i="0" u="none" strike="noStrike" kern="1200" cap="none" spc="0" normalizeH="0" baseline="0" noProof="0">
                <a:ln>
                  <a:noFill/>
                </a:ln>
                <a:solidFill>
                  <a:srgbClr val="E40037"/>
                </a:solidFill>
                <a:effectLst/>
                <a:uLnTx/>
                <a:uFillTx/>
                <a:latin typeface="Calibri" panose="020F0502020204030204"/>
                <a:ea typeface="+mn-ea"/>
                <a:cs typeface="+mn-cs"/>
              </a:rPr>
              <a:t>  </a:t>
            </a:r>
          </a:p>
        </p:txBody>
      </p:sp>
      <p:sp>
        <p:nvSpPr>
          <p:cNvPr id="3" name="Picture Placeholder 2">
            <a:extLst>
              <a:ext uri="{FF2B5EF4-FFF2-40B4-BE49-F238E27FC236}">
                <a16:creationId xmlns:a16="http://schemas.microsoft.com/office/drawing/2014/main" id="{3D441504-36A3-4AB0-D8C1-1C5DB9F5DEC4}"/>
              </a:ext>
              <a:ext uri="{C183D7F6-B498-43B3-948B-1728B52AA6E4}">
                <adec:decorative xmlns:adec="http://schemas.microsoft.com/office/drawing/2017/decorative" val="1"/>
              </a:ext>
            </a:extLst>
          </p:cNvPr>
          <p:cNvSpPr>
            <a:spLocks noGrp="1"/>
          </p:cNvSpPr>
          <p:nvPr>
            <p:ph type="pic" idx="1"/>
          </p:nvPr>
        </p:nvSpPr>
        <p:spPr>
          <a:xfrm>
            <a:off x="5332297" y="1360969"/>
            <a:ext cx="6172200" cy="4107144"/>
          </a:xfrm>
        </p:spPr>
        <p:txBody>
          <a:bodyPr/>
          <a:lstStyle/>
          <a:p>
            <a:pPr marL="457200" indent="-457200">
              <a:buFont typeface="Wingdings" panose="05000000000000000000" pitchFamily="2" charset="2"/>
              <a:buChar char="Ø"/>
            </a:pPr>
            <a:r>
              <a:rPr lang="en-GB" dirty="0">
                <a:latin typeface="Aptos" panose="020B0004020202020204" pitchFamily="34" charset="0"/>
              </a:rPr>
              <a:t>Settings inspected approximately every 4 years</a:t>
            </a:r>
          </a:p>
          <a:p>
            <a:endParaRPr lang="en-GB" dirty="0">
              <a:latin typeface="Aptos" panose="020B0004020202020204" pitchFamily="34" charset="0"/>
            </a:endParaRPr>
          </a:p>
          <a:p>
            <a:pPr marL="457200" indent="-457200">
              <a:buFont typeface="Wingdings" panose="05000000000000000000" pitchFamily="2" charset="2"/>
              <a:buChar char="Ø"/>
            </a:pPr>
            <a:r>
              <a:rPr lang="en-GB" dirty="0">
                <a:latin typeface="Aptos" panose="020B0004020202020204" pitchFamily="34" charset="0"/>
              </a:rPr>
              <a:t>Safeguarding expectations are based on:</a:t>
            </a:r>
          </a:p>
          <a:p>
            <a:pPr marL="914400" lvl="1" indent="-457200">
              <a:buFont typeface="Wingdings" panose="05000000000000000000" pitchFamily="2" charset="2"/>
              <a:buChar char="Ø"/>
            </a:pPr>
            <a:r>
              <a:rPr lang="en-GB" sz="3200" dirty="0">
                <a:latin typeface="Aptos" panose="020B0004020202020204" pitchFamily="34" charset="0"/>
              </a:rPr>
              <a:t>Statutory frameworks</a:t>
            </a:r>
          </a:p>
          <a:p>
            <a:pPr marL="914400" lvl="1" indent="-457200">
              <a:buFont typeface="Wingdings" panose="05000000000000000000" pitchFamily="2" charset="2"/>
              <a:buChar char="Ø"/>
            </a:pPr>
            <a:r>
              <a:rPr lang="en-GB" sz="3200" dirty="0">
                <a:latin typeface="Aptos" panose="020B0004020202020204" pitchFamily="34" charset="0"/>
              </a:rPr>
              <a:t>Working together to safeguard children </a:t>
            </a:r>
          </a:p>
          <a:p>
            <a:pPr marL="457200" indent="-457200">
              <a:buFont typeface="Wingdings" panose="05000000000000000000" pitchFamily="2" charset="2"/>
              <a:buChar char="Ø"/>
            </a:pPr>
            <a:endParaRPr lang="en-GB" dirty="0">
              <a:latin typeface="Aptos" panose="020B0004020202020204" pitchFamily="34" charset="0"/>
            </a:endParaRPr>
          </a:p>
        </p:txBody>
      </p:sp>
      <p:sp>
        <p:nvSpPr>
          <p:cNvPr id="4" name="Text Placeholder 3">
            <a:extLst>
              <a:ext uri="{FF2B5EF4-FFF2-40B4-BE49-F238E27FC236}">
                <a16:creationId xmlns:a16="http://schemas.microsoft.com/office/drawing/2014/main" id="{317CC20C-F417-D114-EF3C-13586C2212BF}"/>
              </a:ext>
              <a:ext uri="{C183D7F6-B498-43B3-948B-1728B52AA6E4}">
                <adec:decorative xmlns:adec="http://schemas.microsoft.com/office/drawing/2017/decorative" val="1"/>
              </a:ext>
            </a:extLst>
          </p:cNvPr>
          <p:cNvSpPr>
            <a:spLocks noGrp="1"/>
          </p:cNvSpPr>
          <p:nvPr>
            <p:ph type="body" sz="half" idx="2"/>
          </p:nvPr>
        </p:nvSpPr>
        <p:spPr>
          <a:xfrm>
            <a:off x="457200" y="1360968"/>
            <a:ext cx="4320362" cy="5039832"/>
          </a:xfrm>
        </p:spPr>
        <p:txBody>
          <a:bodyPr/>
          <a:lstStyle/>
          <a:p>
            <a:pPr lvl="1" algn="ctr">
              <a:lnSpc>
                <a:spcPct val="100000"/>
              </a:lnSpc>
              <a:spcBef>
                <a:spcPts val="0"/>
              </a:spcBef>
            </a:pPr>
            <a:r>
              <a:rPr lang="en-GB" sz="5200" dirty="0">
                <a:solidFill>
                  <a:srgbClr val="4179AA"/>
                </a:solidFill>
                <a:latin typeface="Aptos"/>
              </a:rPr>
              <a:t>How well do children:</a:t>
            </a:r>
          </a:p>
          <a:p>
            <a:pPr lvl="1" algn="ctr">
              <a:lnSpc>
                <a:spcPct val="100000"/>
              </a:lnSpc>
              <a:spcBef>
                <a:spcPts val="0"/>
              </a:spcBef>
            </a:pPr>
            <a:endParaRPr lang="en-GB" sz="5200" dirty="0">
              <a:solidFill>
                <a:srgbClr val="4179AA"/>
              </a:solidFill>
              <a:latin typeface="Aptos"/>
            </a:endParaRPr>
          </a:p>
          <a:p>
            <a:pPr marL="1314450" lvl="1" indent="-857250">
              <a:lnSpc>
                <a:spcPct val="100000"/>
              </a:lnSpc>
              <a:spcBef>
                <a:spcPts val="0"/>
              </a:spcBef>
              <a:buFont typeface="Wingdings" panose="020B0604020202020204" pitchFamily="34" charset="0"/>
              <a:buChar char="ü"/>
            </a:pPr>
            <a:r>
              <a:rPr lang="en-GB" sz="4200" i="1" dirty="0">
                <a:latin typeface="Aptos"/>
              </a:rPr>
              <a:t>Achieve</a:t>
            </a:r>
          </a:p>
          <a:p>
            <a:pPr marL="1314450" lvl="1" indent="-857250">
              <a:lnSpc>
                <a:spcPct val="100000"/>
              </a:lnSpc>
              <a:spcBef>
                <a:spcPts val="0"/>
              </a:spcBef>
              <a:buFont typeface="Wingdings" panose="020B0604020202020204" pitchFamily="34" charset="0"/>
              <a:buChar char="ü"/>
            </a:pPr>
            <a:r>
              <a:rPr lang="en-GB" sz="4200" i="1" dirty="0">
                <a:latin typeface="Aptos"/>
              </a:rPr>
              <a:t>Belong</a:t>
            </a:r>
          </a:p>
          <a:p>
            <a:pPr marL="1314450" lvl="1" indent="-857250">
              <a:lnSpc>
                <a:spcPct val="100000"/>
              </a:lnSpc>
              <a:spcBef>
                <a:spcPts val="0"/>
              </a:spcBef>
              <a:buFont typeface="Wingdings" panose="020B0604020202020204" pitchFamily="34" charset="0"/>
              <a:buChar char="ü"/>
            </a:pPr>
            <a:r>
              <a:rPr lang="en-GB" sz="4200" i="1" dirty="0">
                <a:latin typeface="Aptos"/>
              </a:rPr>
              <a:t>Thrive </a:t>
            </a:r>
          </a:p>
        </p:txBody>
      </p:sp>
    </p:spTree>
    <p:extLst>
      <p:ext uri="{BB962C8B-B14F-4D97-AF65-F5344CB8AC3E}">
        <p14:creationId xmlns:p14="http://schemas.microsoft.com/office/powerpoint/2010/main" val="4182704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9521-384A-480B-A08C-C0B65F6AB2AB}"/>
              </a:ext>
              <a:ext uri="{C183D7F6-B498-43B3-948B-1728B52AA6E4}">
                <adec:decorative xmlns:adec="http://schemas.microsoft.com/office/drawing/2017/decorative" val="1"/>
              </a:ext>
            </a:extLst>
          </p:cNvPr>
          <p:cNvSpPr>
            <a:spLocks noGrp="1"/>
          </p:cNvSpPr>
          <p:nvPr>
            <p:ph type="title"/>
          </p:nvPr>
        </p:nvSpPr>
        <p:spPr>
          <a:xfrm>
            <a:off x="449700" y="300052"/>
            <a:ext cx="10219859" cy="1065091"/>
          </a:xfrm>
        </p:spPr>
        <p:txBody>
          <a:bodyPr/>
          <a:lstStyle/>
          <a:p>
            <a:r>
              <a:rPr lang="en-GB" b="1">
                <a:latin typeface="+mn-lt"/>
              </a:rPr>
              <a:t>Before the inspection, inspectors will consider</a:t>
            </a:r>
          </a:p>
        </p:txBody>
      </p:sp>
      <p:pic>
        <p:nvPicPr>
          <p:cNvPr id="8" name="Graphic 7">
            <a:extLst>
              <a:ext uri="{FF2B5EF4-FFF2-40B4-BE49-F238E27FC236}">
                <a16:creationId xmlns:a16="http://schemas.microsoft.com/office/drawing/2014/main" id="{6B468919-E154-96EB-22B0-AA1D52EDE3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6492" y="4275021"/>
            <a:ext cx="800100" cy="923925"/>
          </a:xfrm>
          <a:prstGeom prst="rect">
            <a:avLst/>
          </a:prstGeom>
        </p:spPr>
      </p:pic>
      <p:sp>
        <p:nvSpPr>
          <p:cNvPr id="20" name="TextBox 19">
            <a:extLst>
              <a:ext uri="{FF2B5EF4-FFF2-40B4-BE49-F238E27FC236}">
                <a16:creationId xmlns:a16="http://schemas.microsoft.com/office/drawing/2014/main" id="{ADAA53EA-0BF2-2BEA-3784-B09624E45915}"/>
              </a:ext>
              <a:ext uri="{C183D7F6-B498-43B3-948B-1728B52AA6E4}">
                <adec:decorative xmlns:adec="http://schemas.microsoft.com/office/drawing/2017/decorative" val="1"/>
              </a:ext>
            </a:extLst>
          </p:cNvPr>
          <p:cNvSpPr txBox="1"/>
          <p:nvPr/>
        </p:nvSpPr>
        <p:spPr>
          <a:xfrm>
            <a:off x="7840088" y="2772112"/>
            <a:ext cx="4016957" cy="1116856"/>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Any published information, including monitoring letters and the settings website </a:t>
            </a:r>
          </a:p>
        </p:txBody>
      </p:sp>
      <p:sp>
        <p:nvSpPr>
          <p:cNvPr id="3" name="TextBox 2">
            <a:extLst>
              <a:ext uri="{FF2B5EF4-FFF2-40B4-BE49-F238E27FC236}">
                <a16:creationId xmlns:a16="http://schemas.microsoft.com/office/drawing/2014/main" id="{5C621445-DBC1-1E99-11CE-91C7BD79F55D}"/>
              </a:ext>
              <a:ext uri="{C183D7F6-B498-43B3-948B-1728B52AA6E4}">
                <adec:decorative xmlns:adec="http://schemas.microsoft.com/office/drawing/2017/decorative" val="1"/>
              </a:ext>
            </a:extLst>
          </p:cNvPr>
          <p:cNvSpPr txBox="1"/>
          <p:nvPr/>
        </p:nvSpPr>
        <p:spPr>
          <a:xfrm>
            <a:off x="1637409" y="1684645"/>
            <a:ext cx="3883504" cy="48720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The correct registration details </a:t>
            </a:r>
          </a:p>
        </p:txBody>
      </p:sp>
      <p:sp>
        <p:nvSpPr>
          <p:cNvPr id="7" name="TextBox 6">
            <a:extLst>
              <a:ext uri="{FF2B5EF4-FFF2-40B4-BE49-F238E27FC236}">
                <a16:creationId xmlns:a16="http://schemas.microsoft.com/office/drawing/2014/main" id="{7687104B-214B-73BD-EE12-5B9742679419}"/>
              </a:ext>
              <a:ext uri="{C183D7F6-B498-43B3-948B-1728B52AA6E4}">
                <adec:decorative xmlns:adec="http://schemas.microsoft.com/office/drawing/2017/decorative" val="1"/>
              </a:ext>
            </a:extLst>
          </p:cNvPr>
          <p:cNvSpPr txBox="1"/>
          <p:nvPr/>
        </p:nvSpPr>
        <p:spPr>
          <a:xfrm>
            <a:off x="7840088" y="1647579"/>
            <a:ext cx="4603930" cy="828224"/>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Previous inspection reports</a:t>
            </a:r>
          </a:p>
        </p:txBody>
      </p:sp>
      <p:pic>
        <p:nvPicPr>
          <p:cNvPr id="14" name="Graphic 13">
            <a:extLst>
              <a:ext uri="{FF2B5EF4-FFF2-40B4-BE49-F238E27FC236}">
                <a16:creationId xmlns:a16="http://schemas.microsoft.com/office/drawing/2014/main" id="{20C99DD6-389E-F7DD-EBBA-E99A7D29F24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4875" y="5580461"/>
            <a:ext cx="989634" cy="989634"/>
          </a:xfrm>
          <a:prstGeom prst="rect">
            <a:avLst/>
          </a:prstGeom>
        </p:spPr>
      </p:pic>
      <p:pic>
        <p:nvPicPr>
          <p:cNvPr id="15" name="Picture 14">
            <a:extLst>
              <a:ext uri="{FF2B5EF4-FFF2-40B4-BE49-F238E27FC236}">
                <a16:creationId xmlns:a16="http://schemas.microsoft.com/office/drawing/2014/main" id="{531B97E4-CF9E-5B61-4A69-B56235D569C9}"/>
              </a:ext>
              <a:ext uri="{C183D7F6-B498-43B3-948B-1728B52AA6E4}">
                <adec:decorative xmlns:adec="http://schemas.microsoft.com/office/drawing/2017/decorative" val="1"/>
              </a:ext>
            </a:extLst>
          </p:cNvPr>
          <p:cNvPicPr>
            <a:picLocks noChangeAspect="1"/>
          </p:cNvPicPr>
          <p:nvPr/>
        </p:nvPicPr>
        <p:blipFill>
          <a:blip r:embed="rId7">
            <a:duotone>
              <a:schemeClr val="accent2">
                <a:shade val="45000"/>
                <a:satMod val="135000"/>
              </a:schemeClr>
              <a:prstClr val="white"/>
            </a:duotone>
          </a:blip>
          <a:stretch>
            <a:fillRect/>
          </a:stretch>
        </p:blipFill>
        <p:spPr>
          <a:xfrm>
            <a:off x="6574931" y="1557040"/>
            <a:ext cx="676715" cy="890093"/>
          </a:xfrm>
          <a:prstGeom prst="rect">
            <a:avLst/>
          </a:prstGeom>
        </p:spPr>
      </p:pic>
      <p:pic>
        <p:nvPicPr>
          <p:cNvPr id="19" name="Graphic 18">
            <a:extLst>
              <a:ext uri="{FF2B5EF4-FFF2-40B4-BE49-F238E27FC236}">
                <a16:creationId xmlns:a16="http://schemas.microsoft.com/office/drawing/2014/main" id="{81C90E4A-7FA2-9E21-D21C-7017F4E8115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501725" y="5525173"/>
            <a:ext cx="989634" cy="989634"/>
          </a:xfrm>
          <a:prstGeom prst="rect">
            <a:avLst/>
          </a:prstGeom>
        </p:spPr>
      </p:pic>
      <p:sp>
        <p:nvSpPr>
          <p:cNvPr id="21" name="TextBox 20">
            <a:extLst>
              <a:ext uri="{FF2B5EF4-FFF2-40B4-BE49-F238E27FC236}">
                <a16:creationId xmlns:a16="http://schemas.microsoft.com/office/drawing/2014/main" id="{C1768918-C41E-E1EF-49A5-5152F1350B20}"/>
              </a:ext>
              <a:ext uri="{C183D7F6-B498-43B3-948B-1728B52AA6E4}">
                <adec:decorative xmlns:adec="http://schemas.microsoft.com/office/drawing/2017/decorative" val="1"/>
              </a:ext>
            </a:extLst>
          </p:cNvPr>
          <p:cNvSpPr txBox="1"/>
          <p:nvPr/>
        </p:nvSpPr>
        <p:spPr>
          <a:xfrm>
            <a:off x="1637409" y="2883197"/>
            <a:ext cx="3883504" cy="10587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Check the accuracy of the information about individuals linked to the registration</a:t>
            </a:r>
          </a:p>
        </p:txBody>
      </p:sp>
      <p:sp>
        <p:nvSpPr>
          <p:cNvPr id="22" name="TextBox 21">
            <a:extLst>
              <a:ext uri="{FF2B5EF4-FFF2-40B4-BE49-F238E27FC236}">
                <a16:creationId xmlns:a16="http://schemas.microsoft.com/office/drawing/2014/main" id="{8978FB0F-145A-DD59-D728-004524950CD9}"/>
              </a:ext>
              <a:ext uri="{C183D7F6-B498-43B3-948B-1728B52AA6E4}">
                <adec:decorative xmlns:adec="http://schemas.microsoft.com/office/drawing/2017/decorative" val="1"/>
              </a:ext>
            </a:extLst>
          </p:cNvPr>
          <p:cNvSpPr txBox="1"/>
          <p:nvPr/>
        </p:nvSpPr>
        <p:spPr>
          <a:xfrm>
            <a:off x="1663851" y="4396059"/>
            <a:ext cx="3883504" cy="8377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All information held on the database </a:t>
            </a:r>
          </a:p>
        </p:txBody>
      </p:sp>
      <p:sp>
        <p:nvSpPr>
          <p:cNvPr id="23" name="TextBox 22">
            <a:extLst>
              <a:ext uri="{FF2B5EF4-FFF2-40B4-BE49-F238E27FC236}">
                <a16:creationId xmlns:a16="http://schemas.microsoft.com/office/drawing/2014/main" id="{A2B7B5C2-F018-4231-8C65-3F904DB0DF6B}"/>
              </a:ext>
              <a:ext uri="{C183D7F6-B498-43B3-948B-1728B52AA6E4}">
                <adec:decorative xmlns:adec="http://schemas.microsoft.com/office/drawing/2017/decorative" val="1"/>
              </a:ext>
            </a:extLst>
          </p:cNvPr>
          <p:cNvSpPr txBox="1"/>
          <p:nvPr/>
        </p:nvSpPr>
        <p:spPr>
          <a:xfrm>
            <a:off x="1663851" y="5831676"/>
            <a:ext cx="3883504" cy="48720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Details of concerns received</a:t>
            </a:r>
          </a:p>
        </p:txBody>
      </p:sp>
      <p:sp>
        <p:nvSpPr>
          <p:cNvPr id="26" name="TextBox 25">
            <a:extLst>
              <a:ext uri="{FF2B5EF4-FFF2-40B4-BE49-F238E27FC236}">
                <a16:creationId xmlns:a16="http://schemas.microsoft.com/office/drawing/2014/main" id="{9BA5CB7B-1D3C-7968-21EA-E2CD3FAD89ED}"/>
              </a:ext>
              <a:ext uri="{C183D7F6-B498-43B3-948B-1728B52AA6E4}">
                <adec:decorative xmlns:adec="http://schemas.microsoft.com/office/drawing/2017/decorative" val="1"/>
              </a:ext>
            </a:extLst>
          </p:cNvPr>
          <p:cNvSpPr txBox="1"/>
          <p:nvPr/>
        </p:nvSpPr>
        <p:spPr>
          <a:xfrm>
            <a:off x="7840088" y="4135037"/>
            <a:ext cx="4223864" cy="74004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The internet to identify any safeguarding concerns or related issues</a:t>
            </a:r>
          </a:p>
        </p:txBody>
      </p:sp>
      <p:sp>
        <p:nvSpPr>
          <p:cNvPr id="27" name="TextBox 26">
            <a:extLst>
              <a:ext uri="{FF2B5EF4-FFF2-40B4-BE49-F238E27FC236}">
                <a16:creationId xmlns:a16="http://schemas.microsoft.com/office/drawing/2014/main" id="{91100BF6-3AE1-A308-A288-FF1D4206FDA2}"/>
              </a:ext>
              <a:ext uri="{C183D7F6-B498-43B3-948B-1728B52AA6E4}">
                <adec:decorative xmlns:adec="http://schemas.microsoft.com/office/drawing/2017/decorative" val="1"/>
              </a:ext>
            </a:extLst>
          </p:cNvPr>
          <p:cNvSpPr txBox="1"/>
          <p:nvPr/>
        </p:nvSpPr>
        <p:spPr>
          <a:xfrm>
            <a:off x="7840088" y="5721100"/>
            <a:ext cx="3923332" cy="59778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Any contextual information</a:t>
            </a:r>
          </a:p>
        </p:txBody>
      </p:sp>
      <p:pic>
        <p:nvPicPr>
          <p:cNvPr id="10" name="Graphic 9">
            <a:extLst>
              <a:ext uri="{FF2B5EF4-FFF2-40B4-BE49-F238E27FC236}">
                <a16:creationId xmlns:a16="http://schemas.microsoft.com/office/drawing/2014/main" id="{28F77B3F-8565-991C-396B-08D879238F4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789" y="4368975"/>
            <a:ext cx="800100" cy="923925"/>
          </a:xfrm>
          <a:prstGeom prst="rect">
            <a:avLst/>
          </a:prstGeom>
        </p:spPr>
      </p:pic>
      <p:pic>
        <p:nvPicPr>
          <p:cNvPr id="13" name="Picture 12">
            <a:extLst>
              <a:ext uri="{FF2B5EF4-FFF2-40B4-BE49-F238E27FC236}">
                <a16:creationId xmlns:a16="http://schemas.microsoft.com/office/drawing/2014/main" id="{649DC186-8303-321D-D009-50C03279FB0C}"/>
              </a:ext>
              <a:ext uri="{C183D7F6-B498-43B3-948B-1728B52AA6E4}">
                <adec:decorative xmlns:adec="http://schemas.microsoft.com/office/drawing/2017/decorative" val="1"/>
              </a:ext>
            </a:extLst>
          </p:cNvPr>
          <p:cNvPicPr>
            <a:picLocks noChangeAspect="1"/>
          </p:cNvPicPr>
          <p:nvPr/>
        </p:nvPicPr>
        <p:blipFill>
          <a:blip r:embed="rId7">
            <a:duotone>
              <a:schemeClr val="accent2">
                <a:shade val="45000"/>
                <a:satMod val="135000"/>
              </a:schemeClr>
              <a:prstClr val="white"/>
            </a:duotone>
          </a:blip>
          <a:stretch>
            <a:fillRect/>
          </a:stretch>
        </p:blipFill>
        <p:spPr>
          <a:xfrm>
            <a:off x="614442" y="1395637"/>
            <a:ext cx="676715" cy="890093"/>
          </a:xfrm>
          <a:prstGeom prst="rect">
            <a:avLst/>
          </a:prstGeom>
        </p:spPr>
      </p:pic>
      <p:pic>
        <p:nvPicPr>
          <p:cNvPr id="24" name="Graphic 23">
            <a:extLst>
              <a:ext uri="{FF2B5EF4-FFF2-40B4-BE49-F238E27FC236}">
                <a16:creationId xmlns:a16="http://schemas.microsoft.com/office/drawing/2014/main" id="{D7E3C03C-CC29-084D-070B-10A5E84CBCD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49700" y="2988648"/>
            <a:ext cx="1065091" cy="1065091"/>
          </a:xfrm>
          <a:prstGeom prst="rect">
            <a:avLst/>
          </a:prstGeom>
        </p:spPr>
      </p:pic>
      <p:pic>
        <p:nvPicPr>
          <p:cNvPr id="25" name="Graphic 24">
            <a:extLst>
              <a:ext uri="{FF2B5EF4-FFF2-40B4-BE49-F238E27FC236}">
                <a16:creationId xmlns:a16="http://schemas.microsoft.com/office/drawing/2014/main" id="{0AD874BA-3F5F-6171-5805-638B9C397C1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380742" y="3010576"/>
            <a:ext cx="1065091" cy="1065091"/>
          </a:xfrm>
          <a:prstGeom prst="rect">
            <a:avLst/>
          </a:prstGeom>
        </p:spPr>
      </p:pic>
    </p:spTree>
    <p:extLst>
      <p:ext uri="{BB962C8B-B14F-4D97-AF65-F5344CB8AC3E}">
        <p14:creationId xmlns:p14="http://schemas.microsoft.com/office/powerpoint/2010/main" val="2826797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9521-384A-480B-A08C-C0B65F6AB2AB}"/>
              </a:ext>
              <a:ext uri="{C183D7F6-B498-43B3-948B-1728B52AA6E4}">
                <adec:decorative xmlns:adec="http://schemas.microsoft.com/office/drawing/2017/decorative" val="1"/>
              </a:ext>
            </a:extLst>
          </p:cNvPr>
          <p:cNvSpPr>
            <a:spLocks noGrp="1"/>
          </p:cNvSpPr>
          <p:nvPr>
            <p:ph type="title"/>
          </p:nvPr>
        </p:nvSpPr>
        <p:spPr>
          <a:xfrm>
            <a:off x="449700" y="300052"/>
            <a:ext cx="10219859" cy="1065091"/>
          </a:xfrm>
        </p:spPr>
        <p:txBody>
          <a:bodyPr/>
          <a:lstStyle/>
          <a:p>
            <a:r>
              <a:rPr lang="en-GB" b="1">
                <a:solidFill>
                  <a:srgbClr val="4179AA"/>
                </a:solidFill>
                <a:latin typeface="+mn-lt"/>
              </a:rPr>
              <a:t>Relevant documentation (safeguarding) </a:t>
            </a:r>
          </a:p>
        </p:txBody>
      </p:sp>
      <p:pic>
        <p:nvPicPr>
          <p:cNvPr id="6" name="Graphic 5">
            <a:extLst>
              <a:ext uri="{FF2B5EF4-FFF2-40B4-BE49-F238E27FC236}">
                <a16:creationId xmlns:a16="http://schemas.microsoft.com/office/drawing/2014/main" id="{BF7F1DE3-E05B-BBAD-F172-227ADC96D39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20255" y="2687980"/>
            <a:ext cx="1065091" cy="1065091"/>
          </a:xfrm>
          <a:prstGeom prst="rect">
            <a:avLst/>
          </a:prstGeom>
        </p:spPr>
      </p:pic>
      <p:pic>
        <p:nvPicPr>
          <p:cNvPr id="8" name="Graphic 7">
            <a:extLst>
              <a:ext uri="{FF2B5EF4-FFF2-40B4-BE49-F238E27FC236}">
                <a16:creationId xmlns:a16="http://schemas.microsoft.com/office/drawing/2014/main" id="{6B468919-E154-96EB-22B0-AA1D52EDE31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5022" y="4137925"/>
            <a:ext cx="800100" cy="923925"/>
          </a:xfrm>
          <a:prstGeom prst="rect">
            <a:avLst/>
          </a:prstGeom>
        </p:spPr>
      </p:pic>
      <p:sp>
        <p:nvSpPr>
          <p:cNvPr id="20" name="TextBox 19">
            <a:extLst>
              <a:ext uri="{FF2B5EF4-FFF2-40B4-BE49-F238E27FC236}">
                <a16:creationId xmlns:a16="http://schemas.microsoft.com/office/drawing/2014/main" id="{ADAA53EA-0BF2-2BEA-3784-B09624E45915}"/>
              </a:ext>
              <a:ext uri="{C183D7F6-B498-43B3-948B-1728B52AA6E4}">
                <adec:decorative xmlns:adec="http://schemas.microsoft.com/office/drawing/2017/decorative" val="1"/>
              </a:ext>
            </a:extLst>
          </p:cNvPr>
          <p:cNvSpPr txBox="1"/>
          <p:nvPr/>
        </p:nvSpPr>
        <p:spPr>
          <a:xfrm>
            <a:off x="7650055" y="2687980"/>
            <a:ext cx="4016957" cy="49102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Fire safety arrangements </a:t>
            </a:r>
          </a:p>
        </p:txBody>
      </p:sp>
      <p:sp>
        <p:nvSpPr>
          <p:cNvPr id="3" name="TextBox 2">
            <a:extLst>
              <a:ext uri="{FF2B5EF4-FFF2-40B4-BE49-F238E27FC236}">
                <a16:creationId xmlns:a16="http://schemas.microsoft.com/office/drawing/2014/main" id="{5C621445-DBC1-1E99-11CE-91C7BD79F55D}"/>
              </a:ext>
              <a:ext uri="{C183D7F6-B498-43B3-948B-1728B52AA6E4}">
                <adec:decorative xmlns:adec="http://schemas.microsoft.com/office/drawing/2017/decorative" val="1"/>
              </a:ext>
            </a:extLst>
          </p:cNvPr>
          <p:cNvSpPr txBox="1"/>
          <p:nvPr/>
        </p:nvSpPr>
        <p:spPr>
          <a:xfrm>
            <a:off x="1668005" y="1418545"/>
            <a:ext cx="4212673" cy="68865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List of current staff and their qualifications</a:t>
            </a:r>
          </a:p>
        </p:txBody>
      </p:sp>
      <p:sp>
        <p:nvSpPr>
          <p:cNvPr id="7" name="TextBox 6">
            <a:extLst>
              <a:ext uri="{FF2B5EF4-FFF2-40B4-BE49-F238E27FC236}">
                <a16:creationId xmlns:a16="http://schemas.microsoft.com/office/drawing/2014/main" id="{7687104B-214B-73BD-EE12-5B9742679419}"/>
              </a:ext>
              <a:ext uri="{C183D7F6-B498-43B3-948B-1728B52AA6E4}">
                <adec:decorative xmlns:adec="http://schemas.microsoft.com/office/drawing/2017/decorative" val="1"/>
              </a:ext>
            </a:extLst>
          </p:cNvPr>
          <p:cNvSpPr txBox="1"/>
          <p:nvPr/>
        </p:nvSpPr>
        <p:spPr>
          <a:xfrm>
            <a:off x="7650055" y="1332374"/>
            <a:ext cx="4223864" cy="828224"/>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Safeguarding and child protection policies </a:t>
            </a:r>
          </a:p>
        </p:txBody>
      </p:sp>
      <p:pic>
        <p:nvPicPr>
          <p:cNvPr id="14" name="Graphic 13">
            <a:extLst>
              <a:ext uri="{FF2B5EF4-FFF2-40B4-BE49-F238E27FC236}">
                <a16:creationId xmlns:a16="http://schemas.microsoft.com/office/drawing/2014/main" id="{20C99DD6-389E-F7DD-EBBA-E99A7D29F24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7975" y="5453115"/>
            <a:ext cx="989634" cy="989634"/>
          </a:xfrm>
          <a:prstGeom prst="rect">
            <a:avLst/>
          </a:prstGeom>
        </p:spPr>
      </p:pic>
      <p:pic>
        <p:nvPicPr>
          <p:cNvPr id="17" name="Graphic 16">
            <a:extLst>
              <a:ext uri="{FF2B5EF4-FFF2-40B4-BE49-F238E27FC236}">
                <a16:creationId xmlns:a16="http://schemas.microsoft.com/office/drawing/2014/main" id="{E7394BB8-250C-E659-416C-58E52BBA7FBF}"/>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02303" y="2637682"/>
            <a:ext cx="1065091" cy="1065091"/>
          </a:xfrm>
          <a:prstGeom prst="rect">
            <a:avLst/>
          </a:prstGeom>
        </p:spPr>
      </p:pic>
      <p:pic>
        <p:nvPicPr>
          <p:cNvPr id="19" name="Graphic 18">
            <a:extLst>
              <a:ext uri="{FF2B5EF4-FFF2-40B4-BE49-F238E27FC236}">
                <a16:creationId xmlns:a16="http://schemas.microsoft.com/office/drawing/2014/main" id="{81C90E4A-7FA2-9E21-D21C-7017F4E8115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456622" y="5327275"/>
            <a:ext cx="989634" cy="989634"/>
          </a:xfrm>
          <a:prstGeom prst="rect">
            <a:avLst/>
          </a:prstGeom>
        </p:spPr>
      </p:pic>
      <p:sp>
        <p:nvSpPr>
          <p:cNvPr id="21" name="TextBox 20">
            <a:extLst>
              <a:ext uri="{FF2B5EF4-FFF2-40B4-BE49-F238E27FC236}">
                <a16:creationId xmlns:a16="http://schemas.microsoft.com/office/drawing/2014/main" id="{C1768918-C41E-E1EF-49A5-5152F1350B20}"/>
              </a:ext>
              <a:ext uri="{C183D7F6-B498-43B3-948B-1728B52AA6E4}">
                <adec:decorative xmlns:adec="http://schemas.microsoft.com/office/drawing/2017/decorative" val="1"/>
              </a:ext>
            </a:extLst>
          </p:cNvPr>
          <p:cNvSpPr txBox="1"/>
          <p:nvPr/>
        </p:nvSpPr>
        <p:spPr>
          <a:xfrm>
            <a:off x="1637409" y="2772782"/>
            <a:ext cx="3883504" cy="1058761"/>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Register showing the date of birth of all children on roll and routine staffing arrangements</a:t>
            </a:r>
          </a:p>
        </p:txBody>
      </p:sp>
      <p:sp>
        <p:nvSpPr>
          <p:cNvPr id="22" name="TextBox 21">
            <a:extLst>
              <a:ext uri="{FF2B5EF4-FFF2-40B4-BE49-F238E27FC236}">
                <a16:creationId xmlns:a16="http://schemas.microsoft.com/office/drawing/2014/main" id="{8978FB0F-145A-DD59-D728-004524950CD9}"/>
              </a:ext>
              <a:ext uri="{C183D7F6-B498-43B3-948B-1728B52AA6E4}">
                <adec:decorative xmlns:adec="http://schemas.microsoft.com/office/drawing/2017/decorative" val="1"/>
              </a:ext>
            </a:extLst>
          </p:cNvPr>
          <p:cNvSpPr txBox="1"/>
          <p:nvPr/>
        </p:nvSpPr>
        <p:spPr>
          <a:xfrm>
            <a:off x="1637409" y="4292684"/>
            <a:ext cx="3883504" cy="8377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List of children present on the day</a:t>
            </a:r>
          </a:p>
        </p:txBody>
      </p:sp>
      <p:sp>
        <p:nvSpPr>
          <p:cNvPr id="23" name="TextBox 22">
            <a:extLst>
              <a:ext uri="{FF2B5EF4-FFF2-40B4-BE49-F238E27FC236}">
                <a16:creationId xmlns:a16="http://schemas.microsoft.com/office/drawing/2014/main" id="{A2B7B5C2-F018-4231-8C65-3F904DB0DF6B}"/>
              </a:ext>
              <a:ext uri="{C183D7F6-B498-43B3-948B-1728B52AA6E4}">
                <adec:decorative xmlns:adec="http://schemas.microsoft.com/office/drawing/2017/decorative" val="1"/>
              </a:ext>
            </a:extLst>
          </p:cNvPr>
          <p:cNvSpPr txBox="1"/>
          <p:nvPr/>
        </p:nvSpPr>
        <p:spPr>
          <a:xfrm>
            <a:off x="1676126" y="5657447"/>
            <a:ext cx="4022846" cy="48720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Log of all incidents of discrimination</a:t>
            </a:r>
          </a:p>
        </p:txBody>
      </p:sp>
      <p:sp>
        <p:nvSpPr>
          <p:cNvPr id="26" name="TextBox 25">
            <a:extLst>
              <a:ext uri="{FF2B5EF4-FFF2-40B4-BE49-F238E27FC236}">
                <a16:creationId xmlns:a16="http://schemas.microsoft.com/office/drawing/2014/main" id="{9BA5CB7B-1D3C-7968-21EA-E2CD3FAD89ED}"/>
              </a:ext>
              <a:ext uri="{C183D7F6-B498-43B3-948B-1728B52AA6E4}">
                <adec:decorative xmlns:adec="http://schemas.microsoft.com/office/drawing/2017/decorative" val="1"/>
              </a:ext>
            </a:extLst>
          </p:cNvPr>
          <p:cNvSpPr txBox="1"/>
          <p:nvPr/>
        </p:nvSpPr>
        <p:spPr>
          <a:xfrm>
            <a:off x="7650055" y="3965853"/>
            <a:ext cx="4223864" cy="740049"/>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A list of referrals made to the LADO with details of resolutions</a:t>
            </a:r>
          </a:p>
        </p:txBody>
      </p:sp>
      <p:sp>
        <p:nvSpPr>
          <p:cNvPr id="27" name="TextBox 26">
            <a:extLst>
              <a:ext uri="{FF2B5EF4-FFF2-40B4-BE49-F238E27FC236}">
                <a16:creationId xmlns:a16="http://schemas.microsoft.com/office/drawing/2014/main" id="{91100BF6-3AE1-A308-A288-FF1D4206FDA2}"/>
              </a:ext>
              <a:ext uri="{C183D7F6-B498-43B3-948B-1728B52AA6E4}">
                <adec:decorative xmlns:adec="http://schemas.microsoft.com/office/drawing/2017/decorative" val="1"/>
              </a:ext>
            </a:extLst>
          </p:cNvPr>
          <p:cNvSpPr txBox="1"/>
          <p:nvPr/>
        </p:nvSpPr>
        <p:spPr>
          <a:xfrm>
            <a:off x="7650055" y="5244153"/>
            <a:ext cx="3923332" cy="131379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2400" b="0" i="0" u="none" strike="noStrike" kern="1200" cap="none" spc="0" normalizeH="0" baseline="0" noProof="0">
                <a:ln>
                  <a:noFill/>
                </a:ln>
                <a:solidFill>
                  <a:srgbClr val="000000"/>
                </a:solidFill>
                <a:effectLst/>
                <a:uLnTx/>
                <a:uFillTx/>
                <a:latin typeface="Calibri"/>
                <a:ea typeface="+mn-ea"/>
                <a:cs typeface="+mn-cs"/>
              </a:rPr>
              <a:t>Details of children who are open to social care and those who have a multiagency plan. </a:t>
            </a:r>
          </a:p>
        </p:txBody>
      </p:sp>
      <p:pic>
        <p:nvPicPr>
          <p:cNvPr id="4" name="Picture 3">
            <a:extLst>
              <a:ext uri="{FF2B5EF4-FFF2-40B4-BE49-F238E27FC236}">
                <a16:creationId xmlns:a16="http://schemas.microsoft.com/office/drawing/2014/main" id="{33181E4C-B033-E2EF-3C2B-3C11F1BD203A}"/>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549820" y="1409743"/>
            <a:ext cx="804742" cy="920576"/>
          </a:xfrm>
          <a:prstGeom prst="rect">
            <a:avLst/>
          </a:prstGeom>
        </p:spPr>
      </p:pic>
      <p:pic>
        <p:nvPicPr>
          <p:cNvPr id="10" name="Picture 9">
            <a:extLst>
              <a:ext uri="{FF2B5EF4-FFF2-40B4-BE49-F238E27FC236}">
                <a16:creationId xmlns:a16="http://schemas.microsoft.com/office/drawing/2014/main" id="{9BDA9692-0CDA-D388-9D2D-725DEDDC52D4}"/>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532477" y="1284634"/>
            <a:ext cx="804742" cy="920576"/>
          </a:xfrm>
          <a:prstGeom prst="rect">
            <a:avLst/>
          </a:prstGeom>
        </p:spPr>
      </p:pic>
      <p:pic>
        <p:nvPicPr>
          <p:cNvPr id="11" name="Picture 10">
            <a:extLst>
              <a:ext uri="{FF2B5EF4-FFF2-40B4-BE49-F238E27FC236}">
                <a16:creationId xmlns:a16="http://schemas.microsoft.com/office/drawing/2014/main" id="{11CC7E0C-97EE-403E-9D32-889532023491}"/>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585476" y="4054736"/>
            <a:ext cx="804742" cy="920576"/>
          </a:xfrm>
          <a:prstGeom prst="rect">
            <a:avLst/>
          </a:prstGeom>
        </p:spPr>
      </p:pic>
    </p:spTree>
    <p:extLst>
      <p:ext uri="{BB962C8B-B14F-4D97-AF65-F5344CB8AC3E}">
        <p14:creationId xmlns:p14="http://schemas.microsoft.com/office/powerpoint/2010/main" val="35862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A82681-EBF9-7201-2D37-88D8C49C4B8A}"/>
              </a:ext>
              <a:ext uri="{C183D7F6-B498-43B3-948B-1728B52AA6E4}">
                <adec:decorative xmlns:adec="http://schemas.microsoft.com/office/drawing/2017/decorative" val="1"/>
              </a:ext>
            </a:extLst>
          </p:cNvPr>
          <p:cNvSpPr>
            <a:spLocks noGrp="1"/>
          </p:cNvSpPr>
          <p:nvPr>
            <p:ph type="title"/>
          </p:nvPr>
        </p:nvSpPr>
        <p:spPr/>
        <p:txBody>
          <a:bodyPr/>
          <a:lstStyle/>
          <a:p>
            <a:r>
              <a:rPr lang="en-GB">
                <a:latin typeface="Aptos" panose="020B0004020202020204" pitchFamily="34" charset="0"/>
              </a:rPr>
              <a:t>Agenda </a:t>
            </a:r>
          </a:p>
        </p:txBody>
      </p:sp>
      <p:sp>
        <p:nvSpPr>
          <p:cNvPr id="4" name="Text Placeholder 3">
            <a:extLst>
              <a:ext uri="{FF2B5EF4-FFF2-40B4-BE49-F238E27FC236}">
                <a16:creationId xmlns:a16="http://schemas.microsoft.com/office/drawing/2014/main" id="{5EC2001C-6CA8-E459-5449-06C6DEDC8225}"/>
              </a:ext>
              <a:ext uri="{C183D7F6-B498-43B3-948B-1728B52AA6E4}">
                <adec:decorative xmlns:adec="http://schemas.microsoft.com/office/drawing/2017/decorative" val="1"/>
              </a:ext>
            </a:extLst>
          </p:cNvPr>
          <p:cNvSpPr>
            <a:spLocks noGrp="1"/>
          </p:cNvSpPr>
          <p:nvPr>
            <p:ph type="body" sz="quarter" idx="11"/>
          </p:nvPr>
        </p:nvSpPr>
        <p:spPr>
          <a:xfrm>
            <a:off x="539819" y="1729654"/>
            <a:ext cx="539262" cy="621567"/>
          </a:xfrm>
        </p:spPr>
        <p:txBody>
          <a:bodyPr/>
          <a:lstStyle/>
          <a:p>
            <a:r>
              <a:rPr lang="en-GB" sz="4800">
                <a:latin typeface="Aptos" panose="020B0004020202020204" pitchFamily="34" charset="0"/>
              </a:rPr>
              <a:t>1</a:t>
            </a:r>
          </a:p>
        </p:txBody>
      </p:sp>
      <p:sp>
        <p:nvSpPr>
          <p:cNvPr id="2" name="Text Placeholder 1">
            <a:extLst>
              <a:ext uri="{FF2B5EF4-FFF2-40B4-BE49-F238E27FC236}">
                <a16:creationId xmlns:a16="http://schemas.microsoft.com/office/drawing/2014/main" id="{95277A7C-045D-27E8-6C87-4DD7A92394A1}"/>
              </a:ext>
              <a:ext uri="{C183D7F6-B498-43B3-948B-1728B52AA6E4}">
                <adec:decorative xmlns:adec="http://schemas.microsoft.com/office/drawing/2017/decorative" val="1"/>
              </a:ext>
            </a:extLst>
          </p:cNvPr>
          <p:cNvSpPr>
            <a:spLocks noGrp="1"/>
          </p:cNvSpPr>
          <p:nvPr>
            <p:ph type="body" sz="quarter" idx="10"/>
          </p:nvPr>
        </p:nvSpPr>
        <p:spPr>
          <a:xfrm>
            <a:off x="1150705" y="1818656"/>
            <a:ext cx="3980612" cy="501968"/>
          </a:xfrm>
        </p:spPr>
        <p:txBody>
          <a:bodyPr/>
          <a:lstStyle/>
          <a:p>
            <a:endParaRPr lang="en-GB"/>
          </a:p>
          <a:p>
            <a:endParaRPr lang="en-GB"/>
          </a:p>
          <a:p>
            <a:r>
              <a:rPr lang="en-GB" sz="2800">
                <a:latin typeface="Aptos" panose="020B0004020202020204" pitchFamily="34" charset="0"/>
              </a:rPr>
              <a:t>Safeguarding Update</a:t>
            </a:r>
          </a:p>
        </p:txBody>
      </p:sp>
      <p:sp>
        <p:nvSpPr>
          <p:cNvPr id="19" name="TextBox 18">
            <a:extLst>
              <a:ext uri="{FF2B5EF4-FFF2-40B4-BE49-F238E27FC236}">
                <a16:creationId xmlns:a16="http://schemas.microsoft.com/office/drawing/2014/main" id="{1167777F-77CF-1D33-0DF9-8B00337066B2}"/>
              </a:ext>
              <a:ext uri="{C183D7F6-B498-43B3-948B-1728B52AA6E4}">
                <adec:decorative xmlns:adec="http://schemas.microsoft.com/office/drawing/2017/decorative" val="1"/>
              </a:ext>
            </a:extLst>
          </p:cNvPr>
          <p:cNvSpPr txBox="1"/>
          <p:nvPr/>
        </p:nvSpPr>
        <p:spPr>
          <a:xfrm>
            <a:off x="465328" y="3065999"/>
            <a:ext cx="613753" cy="62156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4800" b="0" i="0" u="none" strike="noStrike" kern="1200" cap="none" spc="0" normalizeH="0" baseline="0" noProof="0">
                <a:ln>
                  <a:noFill/>
                </a:ln>
                <a:solidFill>
                  <a:srgbClr val="E40037"/>
                </a:solidFill>
                <a:effectLst/>
                <a:uLnTx/>
                <a:uFillTx/>
                <a:latin typeface="Aptos" panose="020B0004020202020204" pitchFamily="34" charset="0"/>
                <a:cs typeface="Calibri Light" panose="020F0302020204030204" pitchFamily="34" charset="0"/>
              </a:rPr>
              <a:t>2</a:t>
            </a:r>
          </a:p>
        </p:txBody>
      </p:sp>
      <p:sp>
        <p:nvSpPr>
          <p:cNvPr id="5" name="TextBox 4">
            <a:extLst>
              <a:ext uri="{FF2B5EF4-FFF2-40B4-BE49-F238E27FC236}">
                <a16:creationId xmlns:a16="http://schemas.microsoft.com/office/drawing/2014/main" id="{4BCB892B-ABE4-B490-4EBD-2D0742DF1684}"/>
              </a:ext>
              <a:ext uri="{C183D7F6-B498-43B3-948B-1728B52AA6E4}">
                <adec:decorative xmlns:adec="http://schemas.microsoft.com/office/drawing/2017/decorative" val="1"/>
              </a:ext>
            </a:extLst>
          </p:cNvPr>
          <p:cNvSpPr txBox="1"/>
          <p:nvPr/>
        </p:nvSpPr>
        <p:spPr>
          <a:xfrm rot="10800000" flipH="1" flipV="1">
            <a:off x="1079080" y="3222505"/>
            <a:ext cx="5778919" cy="497365"/>
          </a:xfrm>
          <a:prstGeom prst="rect">
            <a:avLst/>
          </a:prstGeom>
          <a:noFill/>
        </p:spPr>
        <p:txBody>
          <a:bodyPr wrap="square" lIns="0" tIns="0" rIns="0" bIns="0" rtlCol="0" anchor="t">
            <a:noAutofit/>
          </a:bodyPr>
          <a:lstStyle/>
          <a:p>
            <a:pPr algn="l">
              <a:spcAft>
                <a:spcPts val="1134"/>
              </a:spcAft>
            </a:pPr>
            <a:r>
              <a:rPr lang="en-GB" sz="2800" b="1" dirty="0">
                <a:latin typeface="Aptos" panose="020B0004020202020204" pitchFamily="34" charset="0"/>
              </a:rPr>
              <a:t>Essex Safeguarding Children Board </a:t>
            </a:r>
            <a:endParaRPr lang="en-US" dirty="0">
              <a:latin typeface="Aptos" panose="020B0004020202020204" pitchFamily="34" charset="0"/>
            </a:endParaRPr>
          </a:p>
        </p:txBody>
      </p:sp>
      <p:sp>
        <p:nvSpPr>
          <p:cNvPr id="8" name="Text Placeholder 5">
            <a:extLst>
              <a:ext uri="{FF2B5EF4-FFF2-40B4-BE49-F238E27FC236}">
                <a16:creationId xmlns:a16="http://schemas.microsoft.com/office/drawing/2014/main" id="{FC2CAC7D-BE6B-F858-85A0-BBE35D61E45E}"/>
              </a:ext>
              <a:ext uri="{C183D7F6-B498-43B3-948B-1728B52AA6E4}">
                <adec:decorative xmlns:adec="http://schemas.microsoft.com/office/drawing/2017/decorative" val="1"/>
              </a:ext>
            </a:extLst>
          </p:cNvPr>
          <p:cNvSpPr txBox="1">
            <a:spLocks/>
          </p:cNvSpPr>
          <p:nvPr/>
        </p:nvSpPr>
        <p:spPr>
          <a:xfrm>
            <a:off x="465328" y="4402344"/>
            <a:ext cx="539262" cy="62156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5100" b="0" kern="1200">
                <a:solidFill>
                  <a:schemeClr val="accent1"/>
                </a:solidFill>
                <a:latin typeface="Calibri Light" panose="020F0302020204030204" pitchFamily="34" charset="0"/>
                <a:ea typeface="+mn-ea"/>
                <a:cs typeface="Calibri Light" panose="020F0302020204030204" pitchFamily="34" charset="0"/>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4800" dirty="0">
                <a:solidFill>
                  <a:srgbClr val="E40037"/>
                </a:solidFill>
                <a:latin typeface="Aptos" panose="020B0004020202020204" pitchFamily="34" charset="0"/>
              </a:rPr>
              <a:t>3</a:t>
            </a:r>
            <a:endParaRPr kumimoji="0" lang="en-GB" sz="4800" b="0" i="0" u="none" strike="noStrike" kern="1200" cap="none" spc="0" normalizeH="0" baseline="0" noProof="0" dirty="0">
              <a:ln>
                <a:noFill/>
              </a:ln>
              <a:solidFill>
                <a:srgbClr val="E40037"/>
              </a:solidFill>
              <a:effectLst/>
              <a:uLnTx/>
              <a:uFillTx/>
              <a:latin typeface="Aptos" panose="020B0004020202020204" pitchFamily="34" charset="0"/>
            </a:endParaRPr>
          </a:p>
        </p:txBody>
      </p:sp>
      <p:sp>
        <p:nvSpPr>
          <p:cNvPr id="14" name="TextBox 13">
            <a:extLst>
              <a:ext uri="{FF2B5EF4-FFF2-40B4-BE49-F238E27FC236}">
                <a16:creationId xmlns:a16="http://schemas.microsoft.com/office/drawing/2014/main" id="{A349DE42-CCD9-6BE0-D8EA-FDB5F80648C2}"/>
              </a:ext>
              <a:ext uri="{C183D7F6-B498-43B3-948B-1728B52AA6E4}">
                <adec:decorative xmlns:adec="http://schemas.microsoft.com/office/drawing/2017/decorative" val="1"/>
              </a:ext>
            </a:extLst>
          </p:cNvPr>
          <p:cNvSpPr txBox="1"/>
          <p:nvPr/>
        </p:nvSpPr>
        <p:spPr>
          <a:xfrm>
            <a:off x="1079080" y="4591155"/>
            <a:ext cx="4981750" cy="67409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lang="en-GB" sz="2800" b="1" dirty="0">
                <a:solidFill>
                  <a:srgbClr val="000000"/>
                </a:solidFill>
                <a:latin typeface="Aptos" panose="020B0004020202020204" pitchFamily="34" charset="0"/>
              </a:rPr>
              <a:t>Private Fostering  (if  time) </a:t>
            </a:r>
            <a:endParaRPr kumimoji="0" lang="en-GB" sz="2800" b="1" i="0" u="none" strike="noStrike" kern="1200" cap="none" spc="0" normalizeH="0" baseline="0" noProof="0" dirty="0">
              <a:ln>
                <a:noFill/>
              </a:ln>
              <a:solidFill>
                <a:srgbClr val="000000"/>
              </a:solidFill>
              <a:effectLst/>
              <a:uLnTx/>
              <a:uFillTx/>
              <a:latin typeface="Aptos" panose="020B0004020202020204" pitchFamily="34" charset="0"/>
            </a:endParaRPr>
          </a:p>
        </p:txBody>
      </p:sp>
    </p:spTree>
    <p:extLst>
      <p:ext uri="{BB962C8B-B14F-4D97-AF65-F5344CB8AC3E}">
        <p14:creationId xmlns:p14="http://schemas.microsoft.com/office/powerpoint/2010/main" val="1039642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0BB459-B878-D895-09C1-A7C3A8C7393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8470" y="1564396"/>
            <a:ext cx="11835059" cy="4811013"/>
          </a:xfrm>
          <a:prstGeom prst="rect">
            <a:avLst/>
          </a:prstGeom>
        </p:spPr>
      </p:pic>
      <p:sp>
        <p:nvSpPr>
          <p:cNvPr id="4" name="Title 3">
            <a:extLst>
              <a:ext uri="{FF2B5EF4-FFF2-40B4-BE49-F238E27FC236}">
                <a16:creationId xmlns:a16="http://schemas.microsoft.com/office/drawing/2014/main" id="{F83510E0-0B09-400A-1122-D12B96E4C993}"/>
              </a:ext>
              <a:ext uri="{C183D7F6-B498-43B3-948B-1728B52AA6E4}">
                <adec:decorative xmlns:adec="http://schemas.microsoft.com/office/drawing/2017/decorative" val="1"/>
              </a:ext>
            </a:extLst>
          </p:cNvPr>
          <p:cNvSpPr txBox="1">
            <a:spLocks noGrp="1"/>
          </p:cNvSpPr>
          <p:nvPr>
            <p:ph type="title" idx="4294967295"/>
          </p:nvPr>
        </p:nvSpPr>
        <p:spPr>
          <a:xfrm>
            <a:off x="451692" y="297456"/>
            <a:ext cx="11226188" cy="727114"/>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3600" b="0" i="0" u="none" strike="noStrike" kern="1200" cap="none" spc="0" normalizeH="0" baseline="0" noProof="0" dirty="0">
                <a:ln>
                  <a:noFill/>
                </a:ln>
                <a:solidFill>
                  <a:srgbClr val="000000"/>
                </a:solidFill>
                <a:effectLst/>
                <a:uLnTx/>
                <a:uFillTx/>
                <a:latin typeface="Calibri"/>
                <a:ea typeface="+mn-ea"/>
                <a:cs typeface="+mn-cs"/>
              </a:rPr>
              <a:t>Current UK threat level remains at </a:t>
            </a:r>
            <a:r>
              <a:rPr kumimoji="0" lang="en-GB" sz="3600" b="1" i="0" u="none" strike="noStrike" kern="1200" cap="none" spc="0" normalizeH="0" baseline="0" noProof="0" dirty="0">
                <a:ln>
                  <a:noFill/>
                </a:ln>
                <a:solidFill>
                  <a:srgbClr val="E97135"/>
                </a:solidFill>
                <a:effectLst/>
                <a:uLnTx/>
                <a:uFillTx/>
                <a:latin typeface="Calibri"/>
                <a:ea typeface="+mn-ea"/>
                <a:cs typeface="+mn-cs"/>
              </a:rPr>
              <a:t>SUBSTANTIAL</a:t>
            </a:r>
          </a:p>
        </p:txBody>
      </p:sp>
    </p:spTree>
    <p:extLst>
      <p:ext uri="{BB962C8B-B14F-4D97-AF65-F5344CB8AC3E}">
        <p14:creationId xmlns:p14="http://schemas.microsoft.com/office/powerpoint/2010/main" val="2047277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2A886-B769-344B-5D73-B0C5DA243570}"/>
              </a:ext>
              <a:ext uri="{C183D7F6-B498-43B3-948B-1728B52AA6E4}">
                <adec:decorative xmlns:adec="http://schemas.microsoft.com/office/drawing/2017/decorative" val="1"/>
              </a:ext>
            </a:extLst>
          </p:cNvPr>
          <p:cNvSpPr>
            <a:spLocks noGrp="1"/>
          </p:cNvSpPr>
          <p:nvPr>
            <p:ph idx="1"/>
          </p:nvPr>
        </p:nvSpPr>
        <p:spPr>
          <a:xfrm>
            <a:off x="-182880" y="0"/>
            <a:ext cx="6564180" cy="5691725"/>
          </a:xfrm>
        </p:spPr>
        <p:txBody>
          <a:bodyPr/>
          <a:lstStyle/>
          <a:p>
            <a:pPr marL="285750" lvl="1" indent="-285750" algn="just">
              <a:spcAft>
                <a:spcPts val="0"/>
              </a:spcAft>
              <a:buFont typeface="Wingdings" panose="05000000000000000000" pitchFamily="2" charset="2"/>
              <a:buChar char="q"/>
            </a:pPr>
            <a:endParaRPr lang="en-GB" sz="2800"/>
          </a:p>
          <a:p>
            <a:pPr lvl="1" algn="just">
              <a:spcAft>
                <a:spcPts val="0"/>
              </a:spcAft>
            </a:pPr>
            <a:endParaRPr lang="en-GB" sz="2800"/>
          </a:p>
          <a:p>
            <a:pPr marL="918000" lvl="3" indent="-457200">
              <a:spcAft>
                <a:spcPts val="0"/>
              </a:spcAft>
              <a:buFont typeface="Wingdings" panose="05000000000000000000" pitchFamily="2" charset="2"/>
              <a:buChar char="q"/>
            </a:pPr>
            <a:r>
              <a:rPr lang="en-GB" sz="3200">
                <a:latin typeface="Aptos" panose="020B0004020202020204" pitchFamily="34" charset="0"/>
              </a:rPr>
              <a:t>Significant increase in referrals (80% on this time last year)</a:t>
            </a:r>
          </a:p>
          <a:p>
            <a:pPr marL="918000" lvl="3" indent="-457200">
              <a:spcAft>
                <a:spcPts val="0"/>
              </a:spcAft>
              <a:buFont typeface="Wingdings" panose="05000000000000000000" pitchFamily="2" charset="2"/>
              <a:buChar char="q"/>
            </a:pPr>
            <a:endParaRPr lang="en-GB" sz="3200">
              <a:latin typeface="Aptos" panose="020B0004020202020204" pitchFamily="34" charset="0"/>
            </a:endParaRPr>
          </a:p>
          <a:p>
            <a:pPr marL="918000" lvl="3" indent="-457200">
              <a:spcAft>
                <a:spcPts val="0"/>
              </a:spcAft>
              <a:buFont typeface="Wingdings" panose="05000000000000000000" pitchFamily="2" charset="2"/>
              <a:buChar char="q"/>
            </a:pPr>
            <a:r>
              <a:rPr lang="en-GB" sz="3200">
                <a:latin typeface="Aptos" panose="020B0004020202020204" pitchFamily="34" charset="0"/>
              </a:rPr>
              <a:t>Significant increase in:</a:t>
            </a:r>
          </a:p>
          <a:p>
            <a:pPr marL="1148400" lvl="4" indent="-457200">
              <a:spcAft>
                <a:spcPts val="0"/>
              </a:spcAft>
              <a:buFont typeface="Wingdings" panose="05000000000000000000" pitchFamily="2" charset="2"/>
              <a:buChar char="§"/>
            </a:pPr>
            <a:r>
              <a:rPr lang="en-GB" sz="3200">
                <a:latin typeface="Aptos" panose="020B0004020202020204" pitchFamily="34" charset="0"/>
              </a:rPr>
              <a:t>ERW</a:t>
            </a:r>
          </a:p>
          <a:p>
            <a:pPr marL="1148400" lvl="4" indent="-457200">
              <a:spcAft>
                <a:spcPts val="0"/>
              </a:spcAft>
              <a:buFont typeface="Wingdings" panose="05000000000000000000" pitchFamily="2" charset="2"/>
              <a:buChar char="§"/>
            </a:pPr>
            <a:r>
              <a:rPr lang="en-GB" sz="3200">
                <a:latin typeface="Aptos" panose="020B0004020202020204" pitchFamily="34" charset="0"/>
              </a:rPr>
              <a:t>‘no ideology identified’ cases</a:t>
            </a:r>
          </a:p>
          <a:p>
            <a:pPr marL="1148400" lvl="4" indent="-457200">
              <a:spcAft>
                <a:spcPts val="0"/>
              </a:spcAft>
              <a:buFont typeface="Wingdings" panose="05000000000000000000" pitchFamily="2" charset="2"/>
              <a:buChar char="§"/>
            </a:pPr>
            <a:r>
              <a:rPr lang="en-GB" sz="3200">
                <a:latin typeface="Aptos" panose="020B0004020202020204" pitchFamily="34" charset="0"/>
              </a:rPr>
              <a:t>‘fascination with extreme violence and mass casualty attacks’</a:t>
            </a:r>
          </a:p>
          <a:p>
            <a:pPr marL="1148400" lvl="4" indent="-457200">
              <a:spcAft>
                <a:spcPts val="0"/>
              </a:spcAft>
              <a:buFont typeface="Wingdings" panose="05000000000000000000" pitchFamily="2" charset="2"/>
              <a:buChar char="§"/>
            </a:pPr>
            <a:r>
              <a:rPr lang="en-GB" sz="3200">
                <a:latin typeface="Aptos" panose="020B0004020202020204" pitchFamily="34" charset="0"/>
              </a:rPr>
              <a:t>44% referrals from Education</a:t>
            </a:r>
          </a:p>
          <a:p>
            <a:pPr marL="803700" lvl="3" indent="-342900">
              <a:spcAft>
                <a:spcPts val="0"/>
              </a:spcAft>
              <a:buFont typeface="Wingdings" panose="05000000000000000000" pitchFamily="2" charset="2"/>
              <a:buChar char="§"/>
            </a:pPr>
            <a:endParaRPr lang="en-GB" sz="3600"/>
          </a:p>
          <a:p>
            <a:pPr marL="285750" lvl="1" indent="-285750">
              <a:spcAft>
                <a:spcPts val="0"/>
              </a:spcAft>
              <a:buFont typeface="Wingdings" panose="05000000000000000000" pitchFamily="2" charset="2"/>
              <a:buChar char="q"/>
            </a:pPr>
            <a:endParaRPr lang="en-GB" sz="2800"/>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GB" sz="2800" b="0" i="0">
              <a:solidFill>
                <a:srgbClr val="1E1E1E"/>
              </a:solidFill>
              <a:effectLst/>
              <a:latin typeface="+mj-lt"/>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GB" sz="2800">
              <a:effectLst/>
              <a:latin typeface="+mj-lt"/>
              <a:ea typeface="Aptos" panose="020B0004020202020204" pitchFamily="34" charset="0"/>
              <a:cs typeface="Aptos" panose="020B0004020202020204" pitchFamily="34" charset="0"/>
            </a:endParaRPr>
          </a:p>
          <a:p>
            <a:pPr lvl="1"/>
            <a:endParaRPr lang="en-GB"/>
          </a:p>
        </p:txBody>
      </p:sp>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title" idx="4294967295"/>
          </p:nvPr>
        </p:nvSpPr>
        <p:spPr>
          <a:xfrm>
            <a:off x="7305675" y="1595438"/>
            <a:ext cx="4398963" cy="639286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1" u="none" strike="noStrike" kern="1200" cap="none" spc="0" normalizeH="0" baseline="0" noProof="0" dirty="0">
                <a:ln>
                  <a:noFill/>
                </a:ln>
                <a:solidFill>
                  <a:schemeClr val="bg1"/>
                </a:solidFill>
                <a:effectLst/>
                <a:uLnTx/>
                <a:uFillTx/>
                <a:latin typeface="Aptos" panose="020B0004020202020204" pitchFamily="34" charset="0"/>
                <a:ea typeface="Aptos" panose="020B0004020202020204" pitchFamily="34" charset="0"/>
                <a:cs typeface="Aptos" panose="020B0004020202020204" pitchFamily="34" charset="0"/>
              </a:rPr>
              <a:t>Regional update</a:t>
            </a:r>
          </a:p>
        </p:txBody>
      </p:sp>
    </p:spTree>
    <p:extLst>
      <p:ext uri="{BB962C8B-B14F-4D97-AF65-F5344CB8AC3E}">
        <p14:creationId xmlns:p14="http://schemas.microsoft.com/office/powerpoint/2010/main" val="4207309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7E3B35-09D1-6F5F-FD6F-A2A911F7A4EC}"/>
              </a:ext>
              <a:ext uri="{C183D7F6-B498-43B3-948B-1728B52AA6E4}">
                <adec:decorative xmlns:adec="http://schemas.microsoft.com/office/drawing/2017/decorative" val="1"/>
              </a:ext>
            </a:extLst>
          </p:cNvPr>
          <p:cNvSpPr>
            <a:spLocks noGrp="1"/>
          </p:cNvSpPr>
          <p:nvPr>
            <p:ph type="body" sz="quarter" idx="10"/>
          </p:nvPr>
        </p:nvSpPr>
        <p:spPr>
          <a:xfrm>
            <a:off x="6894576" y="492657"/>
            <a:ext cx="4818888" cy="72439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i="1">
                <a:effectLst/>
                <a:latin typeface="Aptos" panose="020B0004020202020204" pitchFamily="34" charset="0"/>
                <a:ea typeface="Aptos" panose="020B0004020202020204" pitchFamily="34" charset="0"/>
                <a:cs typeface="Aptos" panose="020B0004020202020204" pitchFamily="34" charset="0"/>
              </a:rPr>
              <a:t>Essex data:</a:t>
            </a:r>
          </a:p>
          <a:p>
            <a:pPr lvl="3" indent="0">
              <a:spcAft>
                <a:spcPts val="0"/>
              </a:spcAft>
              <a:buNone/>
            </a:pPr>
            <a:endParaRPr lang="en-GB" sz="3600" i="1">
              <a:latin typeface="Aptos" panose="020B0004020202020204" pitchFamily="34" charset="0"/>
            </a:endParaRPr>
          </a:p>
          <a:p>
            <a:pPr marL="1032300" lvl="3" indent="-571500">
              <a:spcAft>
                <a:spcPts val="0"/>
              </a:spcAft>
              <a:buClr>
                <a:schemeClr val="bg1"/>
              </a:buClr>
              <a:buFont typeface="Wingdings" panose="05000000000000000000" pitchFamily="2" charset="2"/>
              <a:buChar char="Ø"/>
            </a:pPr>
            <a:r>
              <a:rPr lang="en-GB" sz="3600" i="1">
                <a:latin typeface="Aptos" panose="020B0004020202020204" pitchFamily="34" charset="0"/>
              </a:rPr>
              <a:t>Highest number of referrals from Education (33)</a:t>
            </a:r>
          </a:p>
          <a:p>
            <a:pPr marL="1032300" lvl="3" indent="-571500">
              <a:spcAft>
                <a:spcPts val="0"/>
              </a:spcAft>
              <a:buClr>
                <a:schemeClr val="bg1"/>
              </a:buClr>
              <a:buFont typeface="Wingdings" panose="05000000000000000000" pitchFamily="2" charset="2"/>
              <a:buChar char="Ø"/>
            </a:pPr>
            <a:r>
              <a:rPr lang="en-GB" sz="3600" i="1">
                <a:latin typeface="Aptos" panose="020B0004020202020204" pitchFamily="34" charset="0"/>
              </a:rPr>
              <a:t>Majority of referrals were ‘no ideology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7200" i="1">
              <a:effectLst/>
              <a:latin typeface="+mj-lt"/>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8FFB862D-51DC-C0F4-D966-F8F0226822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3730" y="2255520"/>
            <a:ext cx="5254422" cy="2901696"/>
          </a:xfrm>
          <a:prstGeom prst="rect">
            <a:avLst/>
          </a:prstGeom>
        </p:spPr>
      </p:pic>
      <p:sp>
        <p:nvSpPr>
          <p:cNvPr id="7" name="Title 6">
            <a:extLst>
              <a:ext uri="{FF2B5EF4-FFF2-40B4-BE49-F238E27FC236}">
                <a16:creationId xmlns:a16="http://schemas.microsoft.com/office/drawing/2014/main" id="{F4F38541-81D3-1C22-685F-1CE7D2839FFA}"/>
              </a:ext>
              <a:ext uri="{C183D7F6-B498-43B3-948B-1728B52AA6E4}">
                <adec:decorative xmlns:adec="http://schemas.microsoft.com/office/drawing/2017/decorative" val="1"/>
              </a:ext>
            </a:extLst>
          </p:cNvPr>
          <p:cNvSpPr txBox="1">
            <a:spLocks noGrp="1"/>
          </p:cNvSpPr>
          <p:nvPr>
            <p:ph type="title" idx="4294967295"/>
          </p:nvPr>
        </p:nvSpPr>
        <p:spPr>
          <a:xfrm>
            <a:off x="350520" y="246888"/>
            <a:ext cx="5154168" cy="889081"/>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4000" b="0" i="0" u="none" strike="noStrike" kern="1200" cap="none" spc="0" normalizeH="0" baseline="0" noProof="0" dirty="0">
                <a:ln>
                  <a:noFill/>
                </a:ln>
                <a:solidFill>
                  <a:srgbClr val="E40037"/>
                </a:solidFill>
                <a:effectLst/>
                <a:uLnTx/>
                <a:uFillTx/>
                <a:latin typeface="Aptos" panose="020B0004020202020204" pitchFamily="34" charset="0"/>
                <a:ea typeface="+mn-ea"/>
                <a:cs typeface="+mn-cs"/>
              </a:rPr>
              <a:t>Regional age demographics</a:t>
            </a:r>
          </a:p>
        </p:txBody>
      </p:sp>
    </p:spTree>
    <p:extLst>
      <p:ext uri="{BB962C8B-B14F-4D97-AF65-F5344CB8AC3E}">
        <p14:creationId xmlns:p14="http://schemas.microsoft.com/office/powerpoint/2010/main" val="1812527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D3C4-5523-64C1-53C7-AD5F546F5CD1}"/>
              </a:ext>
            </a:extLst>
          </p:cNvPr>
          <p:cNvSpPr>
            <a:spLocks noGrp="1"/>
          </p:cNvSpPr>
          <p:nvPr>
            <p:ph type="title"/>
          </p:nvPr>
        </p:nvSpPr>
        <p:spPr>
          <a:xfrm>
            <a:off x="545124" y="517524"/>
            <a:ext cx="10834076" cy="1065091"/>
          </a:xfrm>
        </p:spPr>
        <p:txBody>
          <a:bodyPr/>
          <a:lstStyle/>
          <a:p>
            <a:pPr algn="ctr"/>
            <a:r>
              <a:rPr lang="en-GB">
                <a:solidFill>
                  <a:srgbClr val="E40037"/>
                </a:solidFill>
                <a:hlinkClick r:id="rId2">
                  <a:extLst>
                    <a:ext uri="{A12FA001-AC4F-418D-AE19-62706E023703}">
                      <ahyp:hlinkClr xmlns:ahyp="http://schemas.microsoft.com/office/drawing/2018/hyperlinkcolor" val="tx"/>
                    </a:ext>
                  </a:extLst>
                </a:hlinkClick>
              </a:rPr>
              <a:t>Curriculum and Assessment Review Final Report - GOV.UK</a:t>
            </a:r>
            <a:endParaRPr lang="en-GB">
              <a:solidFill>
                <a:srgbClr val="E40037"/>
              </a:solidFill>
            </a:endParaRPr>
          </a:p>
        </p:txBody>
      </p:sp>
      <p:sp>
        <p:nvSpPr>
          <p:cNvPr id="3" name="Content Placeholder 2">
            <a:extLst>
              <a:ext uri="{FF2B5EF4-FFF2-40B4-BE49-F238E27FC236}">
                <a16:creationId xmlns:a16="http://schemas.microsoft.com/office/drawing/2014/main" id="{1E1CF35D-1761-A513-AC0A-234E166C5ABA}"/>
              </a:ext>
            </a:extLst>
          </p:cNvPr>
          <p:cNvSpPr>
            <a:spLocks noGrp="1"/>
          </p:cNvSpPr>
          <p:nvPr>
            <p:ph idx="1"/>
          </p:nvPr>
        </p:nvSpPr>
        <p:spPr>
          <a:xfrm>
            <a:off x="539750" y="1981200"/>
            <a:ext cx="6280150" cy="4032250"/>
          </a:xfrm>
        </p:spPr>
        <p:txBody>
          <a:bodyPr/>
          <a:lstStyle/>
          <a:p>
            <a:pPr marL="285750" indent="-285750" algn="just">
              <a:buFont typeface="Wingdings" panose="05000000000000000000" pitchFamily="2" charset="2"/>
              <a:buChar char="v"/>
            </a:pPr>
            <a:r>
              <a:rPr lang="en-GB" sz="3200" b="0" i="0">
                <a:solidFill>
                  <a:srgbClr val="0B0C0C"/>
                </a:solidFill>
                <a:effectLst/>
                <a:latin typeface="Aptos" panose="020B0004020202020204" pitchFamily="34" charset="0"/>
              </a:rPr>
              <a:t>independent review for CYP (KS 1 – 4, plus 16-19) curriculum</a:t>
            </a:r>
          </a:p>
          <a:p>
            <a:pPr marL="285750" indent="-285750">
              <a:buFont typeface="Wingdings" panose="05000000000000000000" pitchFamily="2" charset="2"/>
              <a:buChar char="v"/>
            </a:pPr>
            <a:r>
              <a:rPr lang="en-GB" sz="3200" b="0">
                <a:solidFill>
                  <a:srgbClr val="0B0C0C"/>
                </a:solidFill>
                <a:latin typeface="Aptos" panose="020B0004020202020204" pitchFamily="34" charset="0"/>
              </a:rPr>
              <a:t>Led over the past year by  </a:t>
            </a:r>
            <a:r>
              <a:rPr lang="en-GB" sz="3200" b="0" i="0">
                <a:solidFill>
                  <a:srgbClr val="0B0C0C"/>
                </a:solidFill>
                <a:effectLst/>
                <a:latin typeface="Aptos" panose="020B0004020202020204" pitchFamily="34" charset="0"/>
              </a:rPr>
              <a:t>Professor Becky Francis CBE with a panel of experts</a:t>
            </a:r>
          </a:p>
          <a:p>
            <a:pPr marL="285750" indent="-285750" algn="just">
              <a:buFont typeface="Wingdings" panose="05000000000000000000" pitchFamily="2" charset="2"/>
              <a:buChar char="v"/>
            </a:pPr>
            <a:r>
              <a:rPr lang="en-GB" sz="3200" b="0" i="0">
                <a:solidFill>
                  <a:srgbClr val="0B0C0C"/>
                </a:solidFill>
                <a:effectLst/>
                <a:latin typeface="Aptos" panose="020B0004020202020204" pitchFamily="34" charset="0"/>
              </a:rPr>
              <a:t>over 7,000 responses from the public</a:t>
            </a:r>
            <a:endParaRPr lang="en-GB"/>
          </a:p>
        </p:txBody>
      </p:sp>
      <p:pic>
        <p:nvPicPr>
          <p:cNvPr id="6" name="Picture 5">
            <a:extLst>
              <a:ext uri="{FF2B5EF4-FFF2-40B4-BE49-F238E27FC236}">
                <a16:creationId xmlns:a16="http://schemas.microsoft.com/office/drawing/2014/main" id="{A6E11533-B009-DFF1-22AE-2FAE5E4A6F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92143" y="1505808"/>
            <a:ext cx="3363686" cy="4896956"/>
          </a:xfrm>
          <a:prstGeom prst="rect">
            <a:avLst/>
          </a:prstGeom>
        </p:spPr>
      </p:pic>
    </p:spTree>
    <p:extLst>
      <p:ext uri="{BB962C8B-B14F-4D97-AF65-F5344CB8AC3E}">
        <p14:creationId xmlns:p14="http://schemas.microsoft.com/office/powerpoint/2010/main" val="2147454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9524A-787A-40B8-8984-6AECC6435BAC}"/>
              </a:ext>
            </a:extLst>
          </p:cNvPr>
          <p:cNvSpPr>
            <a:spLocks noGrp="1"/>
          </p:cNvSpPr>
          <p:nvPr>
            <p:ph type="title"/>
          </p:nvPr>
        </p:nvSpPr>
        <p:spPr>
          <a:xfrm>
            <a:off x="216713" y="183105"/>
            <a:ext cx="6307173" cy="873908"/>
          </a:xfrm>
        </p:spPr>
        <p:txBody>
          <a:bodyPr>
            <a:normAutofit fontScale="90000"/>
          </a:bodyPr>
          <a:lstStyle/>
          <a:p>
            <a:r>
              <a:rPr lang="en-GB" sz="3600">
                <a:solidFill>
                  <a:srgbClr val="C00000"/>
                </a:solidFill>
                <a:latin typeface="Aptos" panose="020B0004020202020204" pitchFamily="34" charset="0"/>
              </a:rPr>
              <a:t>Leadership and staff wellbeing</a:t>
            </a:r>
          </a:p>
        </p:txBody>
      </p:sp>
      <p:sp>
        <p:nvSpPr>
          <p:cNvPr id="4" name="Content Placeholder 3">
            <a:extLst>
              <a:ext uri="{FF2B5EF4-FFF2-40B4-BE49-F238E27FC236}">
                <a16:creationId xmlns:a16="http://schemas.microsoft.com/office/drawing/2014/main" id="{757B25DC-2E2B-59BA-02A2-FA724403CEEE}"/>
              </a:ext>
            </a:extLst>
          </p:cNvPr>
          <p:cNvSpPr>
            <a:spLocks noGrp="1"/>
          </p:cNvSpPr>
          <p:nvPr>
            <p:ph idx="1"/>
          </p:nvPr>
        </p:nvSpPr>
        <p:spPr>
          <a:xfrm>
            <a:off x="216713" y="711200"/>
            <a:ext cx="6854647" cy="5845463"/>
          </a:xfrm>
        </p:spPr>
        <p:txBody>
          <a:bodyPr wrap="square" lIns="72000">
            <a:noAutofit/>
          </a:bodyPr>
          <a:lstStyle/>
          <a:p>
            <a:pPr marL="90900" indent="-342900">
              <a:buClr>
                <a:srgbClr val="E40037"/>
              </a:buClr>
              <a:buFont typeface="Wingdings" panose="05000000000000000000" pitchFamily="2" charset="2"/>
              <a:buChar char="v"/>
            </a:pPr>
            <a:r>
              <a:rPr lang="en-GB" sz="2200">
                <a:solidFill>
                  <a:srgbClr val="002060"/>
                </a:solidFill>
                <a:latin typeface="Aptos" panose="020B0004020202020204" pitchFamily="34" charset="0"/>
                <a:hlinkClick r:id="rId2">
                  <a:extLst>
                    <a:ext uri="{A12FA001-AC4F-418D-AE19-62706E023703}">
                      <ahyp:hlinkClr xmlns:ahyp="http://schemas.microsoft.com/office/drawing/2018/hyperlinkcolor" val="tx"/>
                    </a:ext>
                  </a:extLst>
                </a:hlinkClick>
              </a:rPr>
              <a:t>Education Workforce Wellbeing Charter</a:t>
            </a:r>
            <a:r>
              <a:rPr lang="en-GB" sz="2200">
                <a:solidFill>
                  <a:srgbClr val="002060"/>
                </a:solidFill>
                <a:latin typeface="Aptos" panose="020B0004020202020204" pitchFamily="34" charset="0"/>
              </a:rPr>
              <a:t>: </a:t>
            </a:r>
            <a:r>
              <a:rPr lang="en-GB" sz="2200" b="0" i="1">
                <a:solidFill>
                  <a:srgbClr val="0B0C0C"/>
                </a:solidFill>
                <a:effectLst/>
                <a:latin typeface="Aptos" panose="020B0004020202020204" pitchFamily="34" charset="0"/>
              </a:rPr>
              <a:t>Protecting the wellbeing and mental health of staff is:</a:t>
            </a:r>
          </a:p>
          <a:p>
            <a:pPr marL="460800" lvl="4" indent="-342900">
              <a:buClr>
                <a:srgbClr val="E40037"/>
              </a:buClr>
              <a:buFont typeface="Wingdings" panose="05000000000000000000" pitchFamily="2" charset="2"/>
              <a:buChar char="§"/>
            </a:pPr>
            <a:r>
              <a:rPr lang="en-GB" sz="2200" b="0" i="1">
                <a:solidFill>
                  <a:srgbClr val="0B0C0C"/>
                </a:solidFill>
                <a:effectLst/>
                <a:latin typeface="Aptos" panose="020B0004020202020204" pitchFamily="34" charset="0"/>
              </a:rPr>
              <a:t>essential for improving morale and productivity</a:t>
            </a:r>
          </a:p>
          <a:p>
            <a:pPr marL="460800" lvl="4" indent="-342900">
              <a:buClr>
                <a:srgbClr val="E40037"/>
              </a:buClr>
              <a:buFont typeface="Wingdings" panose="05000000000000000000" pitchFamily="2" charset="2"/>
              <a:buChar char="§"/>
            </a:pPr>
            <a:r>
              <a:rPr lang="en-GB" sz="2200" b="0" i="1">
                <a:solidFill>
                  <a:srgbClr val="0B0C0C"/>
                </a:solidFill>
                <a:effectLst/>
                <a:latin typeface="Aptos" panose="020B0004020202020204" pitchFamily="34" charset="0"/>
              </a:rPr>
              <a:t>critical to recruiting and retaining good staff</a:t>
            </a:r>
          </a:p>
          <a:p>
            <a:pPr marL="460800" lvl="4" indent="-342900">
              <a:buClr>
                <a:srgbClr val="E40037"/>
              </a:buClr>
              <a:buFont typeface="Wingdings" panose="05000000000000000000" pitchFamily="2" charset="2"/>
              <a:buChar char="§"/>
            </a:pPr>
            <a:r>
              <a:rPr lang="en-GB" sz="2200" b="0" i="1">
                <a:solidFill>
                  <a:srgbClr val="0B0C0C"/>
                </a:solidFill>
                <a:effectLst/>
                <a:latin typeface="Aptos" panose="020B0004020202020204" pitchFamily="34" charset="0"/>
              </a:rPr>
              <a:t>a legal duty: employers are required by law to protect     the health, safety and welfare of their employees</a:t>
            </a:r>
          </a:p>
          <a:p>
            <a:pPr marL="460800" lvl="4" indent="-342900">
              <a:buClr>
                <a:srgbClr val="E40037"/>
              </a:buClr>
              <a:buFont typeface="Wingdings" panose="05000000000000000000" pitchFamily="2" charset="2"/>
              <a:buChar char="§"/>
            </a:pPr>
            <a:r>
              <a:rPr lang="en-GB" sz="2200" b="0" i="1">
                <a:solidFill>
                  <a:srgbClr val="0B0C0C"/>
                </a:solidFill>
                <a:effectLst/>
                <a:latin typeface="Aptos" panose="020B0004020202020204" pitchFamily="34" charset="0"/>
              </a:rPr>
              <a:t>taken account of as part of Ofsted inspections</a:t>
            </a:r>
          </a:p>
          <a:p>
            <a:pPr marL="800100" lvl="1" indent="-342900">
              <a:buClr>
                <a:srgbClr val="E40037"/>
              </a:buClr>
              <a:buFont typeface="Wingdings" panose="05000000000000000000" pitchFamily="2" charset="2"/>
              <a:buChar char="v"/>
            </a:pPr>
            <a:endParaRPr lang="en-GB" sz="2200" i="1">
              <a:solidFill>
                <a:srgbClr val="0B0C0C"/>
              </a:solidFill>
              <a:latin typeface="Aptos" panose="020B0004020202020204" pitchFamily="34" charset="0"/>
            </a:endParaRPr>
          </a:p>
          <a:p>
            <a:pPr marL="342900" indent="-342900" algn="l">
              <a:buClr>
                <a:srgbClr val="E40037"/>
              </a:buClr>
              <a:buFont typeface="Wingdings" panose="05000000000000000000" pitchFamily="2" charset="2"/>
              <a:buChar char="v"/>
            </a:pPr>
            <a:r>
              <a:rPr lang="en-GB" sz="2200" b="0" i="0">
                <a:solidFill>
                  <a:srgbClr val="0B0C0C"/>
                </a:solidFill>
                <a:effectLst/>
                <a:latin typeface="Aptos" panose="020B0004020202020204" pitchFamily="34" charset="0"/>
              </a:rPr>
              <a:t>Centre for Wellbeing’s guide on </a:t>
            </a:r>
            <a:r>
              <a:rPr lang="en-GB" sz="2200" b="0" i="0" u="none" strike="noStrike">
                <a:solidFill>
                  <a:srgbClr val="0B0C0C"/>
                </a:solidFill>
                <a:effectLst/>
                <a:latin typeface="Aptos" panose="020B0004020202020204" pitchFamily="34" charset="0"/>
                <a:hlinkClick r:id="rId3"/>
              </a:rPr>
              <a:t>improving staff wellbeing in schools and colleges</a:t>
            </a:r>
            <a:endParaRPr lang="en-GB" sz="2200" b="0" i="0">
              <a:solidFill>
                <a:srgbClr val="0B0C0C"/>
              </a:solidFill>
              <a:effectLst/>
              <a:latin typeface="Aptos" panose="020B0004020202020204" pitchFamily="34" charset="0"/>
            </a:endParaRPr>
          </a:p>
          <a:p>
            <a:pPr marL="342900" indent="-342900" algn="l">
              <a:buClr>
                <a:srgbClr val="E40037"/>
              </a:buClr>
              <a:buFont typeface="Wingdings" panose="05000000000000000000" pitchFamily="2" charset="2"/>
              <a:buChar char="v"/>
            </a:pPr>
            <a:r>
              <a:rPr lang="en-GB" sz="2200" b="0" i="0">
                <a:solidFill>
                  <a:srgbClr val="0B0C0C"/>
                </a:solidFill>
                <a:effectLst/>
                <a:latin typeface="Aptos" panose="020B0004020202020204" pitchFamily="34" charset="0"/>
              </a:rPr>
              <a:t>Education Support’s </a:t>
            </a:r>
            <a:r>
              <a:rPr lang="en-GB" sz="2200" b="0" i="0">
                <a:solidFill>
                  <a:srgbClr val="1D70B8"/>
                </a:solidFill>
                <a:effectLst/>
                <a:latin typeface="Aptos" panose="020B0004020202020204" pitchFamily="34" charset="0"/>
                <a:hlinkClick r:id="rId4"/>
              </a:rPr>
              <a:t>staff wellbeing audit tool</a:t>
            </a:r>
            <a:endParaRPr lang="en-GB" sz="2200" b="0" i="1">
              <a:solidFill>
                <a:srgbClr val="0B0C0C"/>
              </a:solidFill>
              <a:effectLst/>
              <a:latin typeface="Aptos" panose="020B0004020202020204" pitchFamily="34" charset="0"/>
            </a:endParaRPr>
          </a:p>
          <a:p>
            <a:pPr marL="90900" indent="-342900">
              <a:buClr>
                <a:srgbClr val="E40037"/>
              </a:buClr>
              <a:buFont typeface="Wingdings" panose="05000000000000000000" pitchFamily="2" charset="2"/>
              <a:buChar char="v"/>
            </a:pPr>
            <a:r>
              <a:rPr kumimoji="0" lang="en-GB" sz="2200" b="0" i="0" u="none" strike="noStrike" kern="1200" cap="none" spc="0" normalizeH="0" baseline="0" noProof="0">
                <a:ln>
                  <a:noFill/>
                </a:ln>
                <a:solidFill>
                  <a:srgbClr val="000000"/>
                </a:solidFill>
                <a:effectLst/>
                <a:uLnTx/>
                <a:uFillTx/>
                <a:latin typeface="Aptos" panose="020B0004020202020204" pitchFamily="34" charset="0"/>
              </a:rPr>
              <a:t>DSL Supervision Programme:  </a:t>
            </a:r>
            <a:r>
              <a:rPr kumimoji="0" lang="en-GB" sz="2200" b="0" i="0" u="sng" strike="noStrike" kern="1200" cap="none" spc="0" normalizeH="0" baseline="0" noProof="0">
                <a:ln>
                  <a:noFill/>
                </a:ln>
                <a:solidFill>
                  <a:srgbClr val="4179AA"/>
                </a:solidFill>
                <a:effectLst/>
                <a:uLnTx/>
                <a:uFillTx/>
                <a:latin typeface="Aptos" panose="020B0004020202020204" pitchFamily="34" charset="0"/>
                <a:ea typeface="Calibri" panose="020F0502020204030204" pitchFamily="34" charset="0"/>
                <a:cs typeface="Calibri" panose="020F0502020204030204" pitchFamily="34" charset="0"/>
              </a:rPr>
              <a:t>cipsli@essex.gov.uk</a:t>
            </a:r>
            <a:endParaRPr kumimoji="0" lang="en-GB" sz="2200" b="0" i="0" u="none" strike="noStrike" kern="1200" cap="none" spc="0" normalizeH="0" baseline="0" noProof="0">
              <a:ln>
                <a:noFill/>
              </a:ln>
              <a:solidFill>
                <a:srgbClr val="000000"/>
              </a:solidFill>
              <a:effectLst/>
              <a:uLnTx/>
              <a:uFillTx/>
              <a:latin typeface="Aptos" panose="020B0004020202020204" pitchFamily="34" charset="0"/>
            </a:endParaRPr>
          </a:p>
        </p:txBody>
      </p:sp>
      <p:sp>
        <p:nvSpPr>
          <p:cNvPr id="5" name="Picture Placeholder 4">
            <a:extLst>
              <a:ext uri="{FF2B5EF4-FFF2-40B4-BE49-F238E27FC236}">
                <a16:creationId xmlns:a16="http://schemas.microsoft.com/office/drawing/2014/main" id="{72E54E76-06A3-C3C1-6F7D-2663B584456D}"/>
              </a:ext>
            </a:extLst>
          </p:cNvPr>
          <p:cNvSpPr>
            <a:spLocks noGrp="1"/>
          </p:cNvSpPr>
          <p:nvPr>
            <p:ph type="pic" sz="quarter" idx="10"/>
          </p:nvPr>
        </p:nvSpPr>
        <p:spPr>
          <a:xfrm>
            <a:off x="6813784" y="903767"/>
            <a:ext cx="4743807" cy="5954232"/>
          </a:xfrm>
        </p:spPr>
        <p:txBody>
          <a:bodyPr/>
          <a:lstStyle/>
          <a:p>
            <a:pPr algn="ctr"/>
            <a:r>
              <a:rPr lang="en-GB" sz="3200" b="0" dirty="0">
                <a:solidFill>
                  <a:srgbClr val="002060"/>
                </a:solidFill>
                <a:latin typeface="Aptos" panose="020B0004020202020204" pitchFamily="34" charset="0"/>
                <a:hlinkClick r:id="rId5">
                  <a:extLst>
                    <a:ext uri="{A12FA001-AC4F-418D-AE19-62706E023703}">
                      <ahyp:hlinkClr xmlns:ahyp="http://schemas.microsoft.com/office/drawing/2018/hyperlinkcolor" val="tx"/>
                    </a:ext>
                  </a:extLst>
                </a:hlinkClick>
              </a:rPr>
              <a:t>School leadership wellbeing advice and guidance</a:t>
            </a:r>
            <a:r>
              <a:rPr lang="en-GB" sz="3200" b="0" dirty="0">
                <a:solidFill>
                  <a:srgbClr val="002060"/>
                </a:solidFill>
                <a:latin typeface="Aptos" panose="020B0004020202020204" pitchFamily="34" charset="0"/>
              </a:rPr>
              <a:t> </a:t>
            </a:r>
            <a:endParaRPr lang="en-GB" sz="3200" b="0" dirty="0">
              <a:solidFill>
                <a:srgbClr val="000000"/>
              </a:solidFill>
              <a:latin typeface="Aptos" panose="020B0004020202020204" pitchFamily="34" charset="0"/>
            </a:endParaRPr>
          </a:p>
          <a:p>
            <a:endParaRPr lang="en-GB" dirty="0"/>
          </a:p>
        </p:txBody>
      </p:sp>
      <p:sp>
        <p:nvSpPr>
          <p:cNvPr id="8" name="TextBox 7">
            <a:extLst>
              <a:ext uri="{FF2B5EF4-FFF2-40B4-BE49-F238E27FC236}">
                <a16:creationId xmlns:a16="http://schemas.microsoft.com/office/drawing/2014/main" id="{BFC4F43C-8806-F00E-2056-D5B080F6892C}"/>
              </a:ext>
            </a:extLst>
          </p:cNvPr>
          <p:cNvSpPr txBox="1"/>
          <p:nvPr/>
        </p:nvSpPr>
        <p:spPr>
          <a:xfrm>
            <a:off x="7071360" y="3265714"/>
            <a:ext cx="4486231" cy="2677656"/>
          </a:xfrm>
          <a:prstGeom prst="rect">
            <a:avLst/>
          </a:prstGeom>
          <a:noFill/>
        </p:spPr>
        <p:txBody>
          <a:bodyPr wrap="square">
            <a:spAutoFit/>
          </a:bodyPr>
          <a:lstStyle/>
          <a:p>
            <a:pPr algn="ctr"/>
            <a:r>
              <a:rPr lang="en-GB" sz="2800" b="1" i="0">
                <a:solidFill>
                  <a:srgbClr val="E40037"/>
                </a:solidFill>
                <a:effectLst/>
                <a:latin typeface="Aptos" panose="020B0004020202020204" pitchFamily="34" charset="0"/>
              </a:rPr>
              <a:t>Wellbeing</a:t>
            </a:r>
          </a:p>
          <a:p>
            <a:pPr algn="ctr"/>
            <a:r>
              <a:rPr lang="en-GB" sz="2800" b="0" i="0">
                <a:solidFill>
                  <a:srgbClr val="E40037"/>
                </a:solidFill>
                <a:effectLst/>
                <a:latin typeface="Aptos" panose="020B0004020202020204" pitchFamily="34" charset="0"/>
              </a:rPr>
              <a:t>This </a:t>
            </a:r>
            <a:r>
              <a:rPr lang="en-GB" sz="2800" b="0" i="0">
                <a:solidFill>
                  <a:srgbClr val="E40037"/>
                </a:solidFill>
                <a:effectLst/>
                <a:latin typeface="Aptos" panose="020B0004020202020204" pitchFamily="34" charset="0"/>
                <a:hlinkClick r:id="rId6" tooltip="(opens in a new window)">
                  <a:extLst>
                    <a:ext uri="{A12FA001-AC4F-418D-AE19-62706E023703}">
                      <ahyp:hlinkClr xmlns:ahyp="http://schemas.microsoft.com/office/drawing/2018/hyperlinkcolor" val="tx"/>
                    </a:ext>
                  </a:extLst>
                </a:hlinkClick>
              </a:rPr>
              <a:t>20-minute training video</a:t>
            </a:r>
            <a:r>
              <a:rPr lang="en-GB" sz="2800" b="0" i="0">
                <a:solidFill>
                  <a:srgbClr val="E40037"/>
                </a:solidFill>
                <a:effectLst/>
                <a:latin typeface="Aptos" panose="020B0004020202020204" pitchFamily="34" charset="0"/>
              </a:rPr>
              <a:t> explores how to reflect on and promote staff wellbeing in schools and settings.</a:t>
            </a:r>
          </a:p>
        </p:txBody>
      </p:sp>
    </p:spTree>
    <p:extLst>
      <p:ext uri="{BB962C8B-B14F-4D97-AF65-F5344CB8AC3E}">
        <p14:creationId xmlns:p14="http://schemas.microsoft.com/office/powerpoint/2010/main" val="1044353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F65EF96-89C6-5CCF-EC7D-56D9285B3CF2}"/>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t="7625" b="7625"/>
          <a:stretch/>
        </p:blipFill>
        <p:spPr/>
      </p:pic>
      <p:sp>
        <p:nvSpPr>
          <p:cNvPr id="3" name="Title 2">
            <a:extLst>
              <a:ext uri="{FF2B5EF4-FFF2-40B4-BE49-F238E27FC236}">
                <a16:creationId xmlns:a16="http://schemas.microsoft.com/office/drawing/2014/main" id="{A75D9C60-5916-5D2E-6BF0-E8EFABB315C6}"/>
              </a:ext>
            </a:extLst>
          </p:cNvPr>
          <p:cNvSpPr>
            <a:spLocks noGrp="1"/>
          </p:cNvSpPr>
          <p:nvPr>
            <p:ph type="title"/>
          </p:nvPr>
        </p:nvSpPr>
        <p:spPr>
          <a:xfrm>
            <a:off x="539748" y="256032"/>
            <a:ext cx="5308176" cy="1326583"/>
          </a:xfrm>
        </p:spPr>
        <p:txBody>
          <a:bodyPr/>
          <a:lstStyle/>
          <a:p>
            <a:r>
              <a:rPr lang="en-GB"/>
              <a:t>Inclusion Strategy – wellbeing pillar</a:t>
            </a:r>
          </a:p>
        </p:txBody>
      </p:sp>
      <p:sp>
        <p:nvSpPr>
          <p:cNvPr id="4" name="Content Placeholder 3">
            <a:extLst>
              <a:ext uri="{FF2B5EF4-FFF2-40B4-BE49-F238E27FC236}">
                <a16:creationId xmlns:a16="http://schemas.microsoft.com/office/drawing/2014/main" id="{399F517F-17D1-547F-5FD0-0B7D9506800E}"/>
              </a:ext>
            </a:extLst>
          </p:cNvPr>
          <p:cNvSpPr>
            <a:spLocks noGrp="1"/>
          </p:cNvSpPr>
          <p:nvPr>
            <p:ph idx="1"/>
          </p:nvPr>
        </p:nvSpPr>
        <p:spPr>
          <a:xfrm>
            <a:off x="539748" y="1819656"/>
            <a:ext cx="5668115" cy="4205224"/>
          </a:xfrm>
        </p:spPr>
        <p:txBody>
          <a:bodyPr/>
          <a:lstStyle/>
          <a:p>
            <a:pPr algn="just"/>
            <a:r>
              <a:rPr lang="en-GB" i="1">
                <a:solidFill>
                  <a:srgbClr val="4179AA"/>
                </a:solidFill>
              </a:rPr>
              <a:t>Education settings should be safe, happy environments for all within them. Research shows that pupil wellbeing is essential for learning and success. When children feel safe, supported, and emotionally healthy, they are more likely to engage in lessons, build positive relationships, and achieve better academic outcomes. It is also vital that staff feel supported, valued, and have good wellbeing, as they are then better equipped to create positive, engaging, and inclusive learning experiences for pupils and to better support the young people they work with. </a:t>
            </a:r>
            <a:endParaRPr lang="en-GB">
              <a:solidFill>
                <a:srgbClr val="4179AA"/>
              </a:solidFill>
            </a:endParaRPr>
          </a:p>
          <a:p>
            <a:pPr algn="just"/>
            <a:r>
              <a:rPr lang="en-GB" i="1">
                <a:solidFill>
                  <a:srgbClr val="4179AA"/>
                </a:solidFill>
              </a:rPr>
              <a:t>Creating a culture of care, where wellbeing is prioritised and embedded in everyday practice, helps build resilient and sustainable communities.  This guidance is aligned with the Inclusion Strategy wellbeing pillar and provides some useful resources for settings to support their work in strengthening wellbeing.</a:t>
            </a:r>
            <a:endParaRPr lang="en-GB">
              <a:solidFill>
                <a:srgbClr val="4179AA"/>
              </a:solidFill>
            </a:endParaRPr>
          </a:p>
          <a:p>
            <a:endParaRPr lang="en-GB"/>
          </a:p>
        </p:txBody>
      </p:sp>
    </p:spTree>
    <p:extLst>
      <p:ext uri="{BB962C8B-B14F-4D97-AF65-F5344CB8AC3E}">
        <p14:creationId xmlns:p14="http://schemas.microsoft.com/office/powerpoint/2010/main" val="3936410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ocument - the Ffamily First Partnership.">
            <a:extLst>
              <a:ext uri="{FF2B5EF4-FFF2-40B4-BE49-F238E27FC236}">
                <a16:creationId xmlns:a16="http://schemas.microsoft.com/office/drawing/2014/main" id="{4D9D1D83-C106-2B33-24B6-2FC8D513B780}"/>
              </a:ext>
            </a:extLst>
          </p:cNvPr>
          <p:cNvPicPr>
            <a:picLocks noChangeAspect="1"/>
          </p:cNvPicPr>
          <p:nvPr/>
        </p:nvPicPr>
        <p:blipFill>
          <a:blip r:embed="rId2"/>
          <a:stretch>
            <a:fillRect/>
          </a:stretch>
        </p:blipFill>
        <p:spPr>
          <a:xfrm>
            <a:off x="120650" y="262066"/>
            <a:ext cx="11950700" cy="6333868"/>
          </a:xfrm>
          <a:prstGeom prst="rect">
            <a:avLst/>
          </a:prstGeom>
          <a:noFill/>
        </p:spPr>
      </p:pic>
      <p:sp>
        <p:nvSpPr>
          <p:cNvPr id="3" name="Title 2">
            <a:extLst>
              <a:ext uri="{FF2B5EF4-FFF2-40B4-BE49-F238E27FC236}">
                <a16:creationId xmlns:a16="http://schemas.microsoft.com/office/drawing/2014/main" id="{720997A6-E66C-10F2-7BD0-2663BDB97B5A}"/>
              </a:ext>
            </a:extLst>
          </p:cNvPr>
          <p:cNvSpPr>
            <a:spLocks noGrp="1"/>
          </p:cNvSpPr>
          <p:nvPr>
            <p:ph type="title"/>
          </p:nvPr>
        </p:nvSpPr>
        <p:spPr>
          <a:xfrm>
            <a:off x="9660549" y="193674"/>
            <a:ext cx="1274151" cy="1065091"/>
          </a:xfrm>
        </p:spPr>
        <p:txBody>
          <a:bodyPr/>
          <a:lstStyle/>
          <a:p>
            <a:r>
              <a:rPr lang="en-GB" dirty="0"/>
              <a:t>FFPP</a:t>
            </a:r>
          </a:p>
        </p:txBody>
      </p:sp>
    </p:spTree>
    <p:extLst>
      <p:ext uri="{BB962C8B-B14F-4D97-AF65-F5344CB8AC3E}">
        <p14:creationId xmlns:p14="http://schemas.microsoft.com/office/powerpoint/2010/main" val="2563674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chart with text of detail of teh Family First programme">
            <a:extLst>
              <a:ext uri="{FF2B5EF4-FFF2-40B4-BE49-F238E27FC236}">
                <a16:creationId xmlns:a16="http://schemas.microsoft.com/office/drawing/2014/main" id="{E6E2F3E5-29B7-3A2C-8D1E-F061083FC2B4}"/>
              </a:ext>
            </a:extLst>
          </p:cNvPr>
          <p:cNvPicPr>
            <a:picLocks noChangeAspect="1"/>
          </p:cNvPicPr>
          <p:nvPr/>
        </p:nvPicPr>
        <p:blipFill>
          <a:blip r:embed="rId2"/>
          <a:stretch>
            <a:fillRect/>
          </a:stretch>
        </p:blipFill>
        <p:spPr>
          <a:xfrm>
            <a:off x="120650" y="434342"/>
            <a:ext cx="11950700" cy="6572884"/>
          </a:xfrm>
          <a:prstGeom prst="rect">
            <a:avLst/>
          </a:prstGeom>
          <a:noFill/>
        </p:spPr>
      </p:pic>
      <p:sp>
        <p:nvSpPr>
          <p:cNvPr id="2" name="Title 1">
            <a:extLst>
              <a:ext uri="{FF2B5EF4-FFF2-40B4-BE49-F238E27FC236}">
                <a16:creationId xmlns:a16="http://schemas.microsoft.com/office/drawing/2014/main" id="{0B74F3F2-8196-7357-4AED-7B918BED7A2D}"/>
              </a:ext>
            </a:extLst>
          </p:cNvPr>
          <p:cNvSpPr>
            <a:spLocks noGrp="1"/>
          </p:cNvSpPr>
          <p:nvPr>
            <p:ph type="title"/>
          </p:nvPr>
        </p:nvSpPr>
        <p:spPr>
          <a:xfrm>
            <a:off x="9574824" y="238123"/>
            <a:ext cx="1140801" cy="558801"/>
          </a:xfrm>
        </p:spPr>
        <p:txBody>
          <a:bodyPr/>
          <a:lstStyle/>
          <a:p>
            <a:r>
              <a:rPr lang="en-GB" dirty="0"/>
              <a:t>FF PP</a:t>
            </a:r>
          </a:p>
        </p:txBody>
      </p:sp>
    </p:spTree>
    <p:extLst>
      <p:ext uri="{BB962C8B-B14F-4D97-AF65-F5344CB8AC3E}">
        <p14:creationId xmlns:p14="http://schemas.microsoft.com/office/powerpoint/2010/main" val="3850918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A90A2-577B-0C6F-DA72-FE39F3C40BC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122C1B-716F-EDE7-4D9C-5AED7CD7948A}"/>
              </a:ext>
            </a:extLst>
          </p:cNvPr>
          <p:cNvSpPr txBox="1"/>
          <p:nvPr/>
        </p:nvSpPr>
        <p:spPr>
          <a:xfrm>
            <a:off x="202556" y="1070659"/>
            <a:ext cx="6123008" cy="5671595"/>
          </a:xfrm>
          <a:prstGeom prst="rect">
            <a:avLst/>
          </a:prstGeom>
          <a:noFill/>
        </p:spPr>
        <p:txBody>
          <a:bodyPr wrap="square" lIns="0" tIns="0" rIns="0" bIns="0" rtlCol="0">
            <a:noAutofit/>
          </a:bodyPr>
          <a:lstStyle/>
          <a:p>
            <a:pPr marL="342900" lvl="0" indent="-342900">
              <a:lnSpc>
                <a:spcPct val="107000"/>
              </a:lnSpc>
              <a:buFont typeface="+mj-lt"/>
              <a:buAutoNum type="arabicParenR"/>
            </a:pPr>
            <a:r>
              <a:rPr lang="en-GB" sz="1900" b="1">
                <a:solidFill>
                  <a:schemeClr val="accent1"/>
                </a:solidFill>
                <a:effectLst/>
                <a:latin typeface="Aptos" panose="020B0004020202020204" pitchFamily="34" charset="0"/>
                <a:ea typeface="Calibri" panose="020F0502020204030204" pitchFamily="34" charset="0"/>
                <a:cs typeface="Calibri" panose="020F0502020204030204" pitchFamily="34" charset="0"/>
              </a:rPr>
              <a:t>Reform of Family Help Services: </a:t>
            </a:r>
            <a:endParaRPr lang="en-GB" sz="1900">
              <a:solidFill>
                <a:schemeClr val="accent1"/>
              </a:solidFill>
              <a:effectLst/>
              <a:latin typeface="Aptos" panose="020B0004020202020204" pitchFamily="34" charset="0"/>
              <a:ea typeface="Calibri" panose="020F0502020204030204" pitchFamily="34" charset="0"/>
              <a:cs typeface="Calibri" panose="020F0502020204030204" pitchFamily="34" charset="0"/>
            </a:endParaRP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Targeted early help and section 17 support into single offer</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Family Help Lead Practitioner role</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Community based multi-disciplinary early help teams </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Integrated front door to services – central triage point for all referrals </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Single Family Help assessment and plan – merging current arrangements for targeted early help and section 17</a:t>
            </a:r>
          </a:p>
          <a:p>
            <a:pPr lvl="1">
              <a:lnSpc>
                <a:spcPct val="107000"/>
              </a:lnSpc>
            </a:pPr>
            <a:r>
              <a:rPr lang="en-GB" sz="1900">
                <a:effectLst/>
                <a:latin typeface="Aptos" panose="020B0004020202020204" pitchFamily="34" charset="0"/>
                <a:ea typeface="Calibri" panose="020F0502020204030204" pitchFamily="34" charset="0"/>
                <a:cs typeface="Calibri" panose="020F0502020204030204" pitchFamily="34" charset="0"/>
              </a:rPr>
              <a:t> </a:t>
            </a:r>
          </a:p>
          <a:p>
            <a:pPr marL="342900" lvl="0" indent="-342900">
              <a:lnSpc>
                <a:spcPct val="107000"/>
              </a:lnSpc>
              <a:buFont typeface="+mj-lt"/>
              <a:buAutoNum type="arabicParenR"/>
            </a:pPr>
            <a:r>
              <a:rPr lang="en-GB" sz="1900" b="1">
                <a:solidFill>
                  <a:schemeClr val="accent1"/>
                </a:solidFill>
                <a:effectLst/>
                <a:latin typeface="Aptos" panose="020B0004020202020204" pitchFamily="34" charset="0"/>
                <a:ea typeface="Calibri" panose="020F0502020204030204" pitchFamily="34" charset="0"/>
                <a:cs typeface="Calibri" panose="020F0502020204030204" pitchFamily="34" charset="0"/>
              </a:rPr>
              <a:t>Establishment of Multi-Agency Child Protection Teams </a:t>
            </a:r>
            <a:endParaRPr lang="en-GB" sz="1900">
              <a:solidFill>
                <a:schemeClr val="accent1"/>
              </a:solidFill>
              <a:effectLst/>
              <a:latin typeface="Aptos" panose="020B0004020202020204" pitchFamily="34" charset="0"/>
              <a:ea typeface="Calibri" panose="020F0502020204030204" pitchFamily="34" charset="0"/>
              <a:cs typeface="Calibri" panose="020F0502020204030204" pitchFamily="34" charset="0"/>
            </a:endParaRP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Led by new Lead Child Protection Practitioner role </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Improve parental representation in child protection </a:t>
            </a:r>
          </a:p>
          <a:p>
            <a:pPr lvl="1">
              <a:lnSpc>
                <a:spcPct val="107000"/>
              </a:lnSpc>
            </a:pPr>
            <a:endParaRPr lang="en-GB" sz="16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rabicParenR"/>
            </a:pPr>
            <a:endParaRPr lang="en-GB" sz="160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C1B4D523-99E3-99B0-5C9D-11CAAF389B8E}"/>
              </a:ext>
            </a:extLst>
          </p:cNvPr>
          <p:cNvSpPr txBox="1">
            <a:spLocks noGrp="1"/>
          </p:cNvSpPr>
          <p:nvPr>
            <p:ph type="title" idx="4294967295"/>
          </p:nvPr>
        </p:nvSpPr>
        <p:spPr>
          <a:xfrm>
            <a:off x="387751" y="115746"/>
            <a:ext cx="9282896" cy="10648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4400" b="1" i="0" u="none" strike="noStrike" kern="1200" cap="none" spc="0" normalizeH="0" baseline="0" noProof="0" dirty="0">
                <a:ln>
                  <a:noFill/>
                </a:ln>
                <a:solidFill>
                  <a:schemeClr val="accent1"/>
                </a:solidFill>
                <a:effectLst/>
                <a:uLnTx/>
                <a:uFillTx/>
                <a:latin typeface="Aptos" panose="020B0004020202020204" pitchFamily="34" charset="0"/>
                <a:ea typeface="+mn-ea"/>
                <a:cs typeface="+mn-cs"/>
              </a:rPr>
              <a:t>Families First Pathfinder Programme </a:t>
            </a:r>
          </a:p>
        </p:txBody>
      </p:sp>
      <p:sp>
        <p:nvSpPr>
          <p:cNvPr id="4" name="TextBox 3">
            <a:extLst>
              <a:ext uri="{FF2B5EF4-FFF2-40B4-BE49-F238E27FC236}">
                <a16:creationId xmlns:a16="http://schemas.microsoft.com/office/drawing/2014/main" id="{5F347D10-3C0D-53E1-54BB-D37CC6CDA99D}"/>
              </a:ext>
            </a:extLst>
          </p:cNvPr>
          <p:cNvSpPr txBox="1"/>
          <p:nvPr/>
        </p:nvSpPr>
        <p:spPr>
          <a:xfrm>
            <a:off x="6325564" y="729204"/>
            <a:ext cx="5380301" cy="5671595"/>
          </a:xfrm>
          <a:prstGeom prst="rect">
            <a:avLst/>
          </a:prstGeom>
          <a:noFill/>
        </p:spPr>
        <p:txBody>
          <a:bodyPr wrap="square" lIns="0" tIns="0" rIns="0" bIns="0" rtlCol="0">
            <a:noAutofit/>
          </a:bodyPr>
          <a:lstStyle/>
          <a:p>
            <a:pPr lvl="1">
              <a:lnSpc>
                <a:spcPct val="107000"/>
              </a:lnSpc>
            </a:pPr>
            <a:endParaRPr lang="en-GB" sz="1600">
              <a:effectLst/>
              <a:latin typeface="Aptos" panose="020B0004020202020204" pitchFamily="34" charset="0"/>
              <a:ea typeface="Calibri" panose="020F0502020204030204" pitchFamily="34" charset="0"/>
              <a:cs typeface="Calibri" panose="020F0502020204030204" pitchFamily="34" charset="0"/>
            </a:endParaRPr>
          </a:p>
          <a:p>
            <a:pPr lvl="0">
              <a:lnSpc>
                <a:spcPct val="107000"/>
              </a:lnSpc>
            </a:pPr>
            <a:r>
              <a:rPr lang="en-GB" sz="2000" b="1">
                <a:solidFill>
                  <a:schemeClr val="accent1"/>
                </a:solidFill>
                <a:effectLst/>
                <a:latin typeface="Aptos" panose="020B0004020202020204" pitchFamily="34" charset="0"/>
                <a:ea typeface="Calibri" panose="020F0502020204030204" pitchFamily="34" charset="0"/>
                <a:cs typeface="Calibri" panose="020F0502020204030204" pitchFamily="34" charset="0"/>
              </a:rPr>
              <a:t>3)  </a:t>
            </a:r>
            <a:r>
              <a:rPr lang="en-GB" sz="1900" b="1">
                <a:solidFill>
                  <a:schemeClr val="accent1"/>
                </a:solidFill>
                <a:effectLst/>
                <a:latin typeface="Aptos" panose="020B0004020202020204" pitchFamily="34" charset="0"/>
                <a:ea typeface="Calibri" panose="020F0502020204030204" pitchFamily="34" charset="0"/>
                <a:cs typeface="Calibri" panose="020F0502020204030204" pitchFamily="34" charset="0"/>
              </a:rPr>
              <a:t>Family Networks </a:t>
            </a:r>
            <a:endParaRPr lang="en-GB" sz="1900">
              <a:solidFill>
                <a:schemeClr val="accent1"/>
              </a:solidFill>
              <a:effectLst/>
              <a:latin typeface="Aptos" panose="020B0004020202020204" pitchFamily="34" charset="0"/>
              <a:ea typeface="Calibri" panose="020F0502020204030204" pitchFamily="34" charset="0"/>
              <a:cs typeface="Calibri" panose="020F0502020204030204" pitchFamily="34" charset="0"/>
            </a:endParaRP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Embed Family Group Decision Making across whole system </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Offer family group decision making at pre-proceedings stage</a:t>
            </a:r>
          </a:p>
          <a:p>
            <a:pPr lvl="1">
              <a:lnSpc>
                <a:spcPct val="107000"/>
              </a:lnSpc>
            </a:pPr>
            <a:r>
              <a:rPr lang="en-GB" sz="1900">
                <a:solidFill>
                  <a:schemeClr val="accent1"/>
                </a:solidFill>
                <a:effectLst/>
                <a:latin typeface="Aptos" panose="020B0004020202020204" pitchFamily="34" charset="0"/>
                <a:ea typeface="Calibri" panose="020F0502020204030204" pitchFamily="34" charset="0"/>
                <a:cs typeface="Calibri" panose="020F0502020204030204" pitchFamily="34" charset="0"/>
              </a:rPr>
              <a:t> </a:t>
            </a:r>
          </a:p>
          <a:p>
            <a:pPr lvl="1">
              <a:lnSpc>
                <a:spcPct val="107000"/>
              </a:lnSpc>
            </a:pPr>
            <a:endParaRPr lang="en-GB" sz="1900" b="1">
              <a:solidFill>
                <a:schemeClr val="accent1"/>
              </a:solidFill>
              <a:latin typeface="Aptos" panose="020B0004020202020204" pitchFamily="34" charset="0"/>
              <a:ea typeface="Calibri" panose="020F0502020204030204" pitchFamily="34" charset="0"/>
              <a:cs typeface="Calibri" panose="020F0502020204030204" pitchFamily="34" charset="0"/>
            </a:endParaRPr>
          </a:p>
          <a:p>
            <a:pPr>
              <a:lnSpc>
                <a:spcPct val="107000"/>
              </a:lnSpc>
            </a:pPr>
            <a:r>
              <a:rPr lang="en-GB" sz="1900" b="1">
                <a:solidFill>
                  <a:schemeClr val="accent1"/>
                </a:solidFill>
                <a:effectLst/>
                <a:latin typeface="Aptos" panose="020B0004020202020204" pitchFamily="34" charset="0"/>
                <a:ea typeface="Calibri" panose="020F0502020204030204" pitchFamily="34" charset="0"/>
                <a:cs typeface="Calibri" panose="020F0502020204030204" pitchFamily="34" charset="0"/>
              </a:rPr>
              <a:t>4) Revision of Multi-Agency Safeguarding </a:t>
            </a:r>
          </a:p>
          <a:p>
            <a:pPr>
              <a:lnSpc>
                <a:spcPct val="107000"/>
              </a:lnSpc>
            </a:pPr>
            <a:r>
              <a:rPr lang="en-GB" sz="1900" b="1">
                <a:solidFill>
                  <a:schemeClr val="accent1"/>
                </a:solidFill>
                <a:latin typeface="Aptos" panose="020B0004020202020204" pitchFamily="34" charset="0"/>
                <a:ea typeface="Calibri" panose="020F0502020204030204" pitchFamily="34" charset="0"/>
                <a:cs typeface="Calibri" panose="020F0502020204030204" pitchFamily="34" charset="0"/>
              </a:rPr>
              <a:t>     </a:t>
            </a:r>
            <a:r>
              <a:rPr lang="en-GB" sz="1900" b="1">
                <a:solidFill>
                  <a:schemeClr val="accent1"/>
                </a:solidFill>
                <a:effectLst/>
                <a:latin typeface="Aptos" panose="020B0004020202020204" pitchFamily="34" charset="0"/>
                <a:ea typeface="Calibri" panose="020F0502020204030204" pitchFamily="34" charset="0"/>
                <a:cs typeface="Calibri" panose="020F0502020204030204" pitchFamily="34" charset="0"/>
              </a:rPr>
              <a:t>Arrangements </a:t>
            </a:r>
            <a:endParaRPr lang="en-GB" sz="1900">
              <a:solidFill>
                <a:schemeClr val="accent1"/>
              </a:solidFill>
              <a:effectLst/>
              <a:latin typeface="Aptos" panose="020B0004020202020204" pitchFamily="34" charset="0"/>
              <a:ea typeface="Calibri" panose="020F0502020204030204" pitchFamily="34" charset="0"/>
              <a:cs typeface="Calibri" panose="020F0502020204030204" pitchFamily="34" charset="0"/>
            </a:endParaRP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Establish Lead Safeguarding Partners and Delegated Safeguarding Partners </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Identify partnership chair in place of independent chair </a:t>
            </a:r>
          </a:p>
          <a:p>
            <a:pPr marL="742950" lvl="1" indent="-285750">
              <a:lnSpc>
                <a:spcPct val="107000"/>
              </a:lnSpc>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Establish arrangements for independent scrutiny </a:t>
            </a:r>
          </a:p>
          <a:p>
            <a:pPr marL="742950" lvl="1" indent="-285750">
              <a:lnSpc>
                <a:spcPct val="107000"/>
              </a:lnSpc>
              <a:spcAft>
                <a:spcPts val="800"/>
              </a:spcAft>
              <a:buFont typeface="+mj-lt"/>
              <a:buAutoNum type="alphaLcPeriod"/>
            </a:pPr>
            <a:r>
              <a:rPr lang="en-GB" sz="1900">
                <a:effectLst/>
                <a:latin typeface="Aptos" panose="020B0004020202020204" pitchFamily="34" charset="0"/>
                <a:ea typeface="Calibri" panose="020F0502020204030204" pitchFamily="34" charset="0"/>
                <a:cs typeface="Calibri" panose="020F0502020204030204" pitchFamily="34" charset="0"/>
              </a:rPr>
              <a:t>Create stronger role for education in strategic arrangements </a:t>
            </a:r>
          </a:p>
        </p:txBody>
      </p:sp>
    </p:spTree>
    <p:extLst>
      <p:ext uri="{BB962C8B-B14F-4D97-AF65-F5344CB8AC3E}">
        <p14:creationId xmlns:p14="http://schemas.microsoft.com/office/powerpoint/2010/main" val="2860831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A2736-9F9C-BD35-1B7D-95BDCDF4D991}"/>
              </a:ext>
            </a:extLst>
          </p:cNvPr>
          <p:cNvSpPr>
            <a:spLocks noGrp="1"/>
          </p:cNvSpPr>
          <p:nvPr>
            <p:ph type="title"/>
          </p:nvPr>
        </p:nvSpPr>
        <p:spPr>
          <a:xfrm>
            <a:off x="404038" y="402204"/>
            <a:ext cx="6105606" cy="1001295"/>
          </a:xfrm>
        </p:spPr>
        <p:txBody>
          <a:bodyPr/>
          <a:lstStyle/>
          <a:p>
            <a:r>
              <a:rPr lang="en-GB" sz="3200"/>
              <a:t>Essex child and family  wellbeing service - Family Hubs (previously known as Children’s Centres)</a:t>
            </a:r>
          </a:p>
        </p:txBody>
      </p:sp>
      <p:sp>
        <p:nvSpPr>
          <p:cNvPr id="4" name="Content Placeholder 3">
            <a:extLst>
              <a:ext uri="{FF2B5EF4-FFF2-40B4-BE49-F238E27FC236}">
                <a16:creationId xmlns:a16="http://schemas.microsoft.com/office/drawing/2014/main" id="{EC11D1CC-50E0-4758-D242-3388A6FB521B}"/>
              </a:ext>
            </a:extLst>
          </p:cNvPr>
          <p:cNvSpPr>
            <a:spLocks noGrp="1"/>
          </p:cNvSpPr>
          <p:nvPr>
            <p:ph idx="1"/>
          </p:nvPr>
        </p:nvSpPr>
        <p:spPr>
          <a:xfrm>
            <a:off x="507360" y="2812853"/>
            <a:ext cx="5588640" cy="3200596"/>
          </a:xfrm>
        </p:spPr>
        <p:txBody>
          <a:bodyPr/>
          <a:lstStyle/>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3200" b="1" i="1" u="none" strike="noStrike" kern="1200" cap="none" spc="0" normalizeH="0" baseline="0" noProof="0">
                <a:ln>
                  <a:noFill/>
                </a:ln>
                <a:solidFill>
                  <a:srgbClr val="4179AA"/>
                </a:solidFill>
                <a:effectLst/>
                <a:uLnTx/>
                <a:uFillTx/>
                <a:latin typeface="Aptos" panose="020B0004020202020204" pitchFamily="34" charset="0"/>
                <a:ea typeface="+mn-ea"/>
                <a:cs typeface="Calibri Light" panose="020F0302020204030204" pitchFamily="34" charset="0"/>
              </a:rPr>
              <a:t>Mid Essex: 0300 247 0014 </a:t>
            </a:r>
          </a:p>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3200" b="1" i="1" u="none" strike="noStrike" kern="1200" cap="none" spc="0" normalizeH="0" baseline="0" noProof="0">
                <a:ln>
                  <a:noFill/>
                </a:ln>
                <a:solidFill>
                  <a:srgbClr val="4179AA"/>
                </a:solidFill>
                <a:effectLst/>
                <a:uLnTx/>
                <a:uFillTx/>
                <a:latin typeface="Aptos" panose="020B0004020202020204" pitchFamily="34" charset="0"/>
                <a:ea typeface="+mn-ea"/>
                <a:cs typeface="Calibri Light" panose="020F0302020204030204" pitchFamily="34" charset="0"/>
              </a:rPr>
              <a:t>North Essex: 0300 247 0015 </a:t>
            </a:r>
          </a:p>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3200" b="1" i="1" u="none" strike="noStrike" kern="1200" cap="none" spc="0" normalizeH="0" baseline="0" noProof="0">
                <a:ln>
                  <a:noFill/>
                </a:ln>
                <a:solidFill>
                  <a:srgbClr val="4179AA"/>
                </a:solidFill>
                <a:effectLst/>
                <a:uLnTx/>
                <a:uFillTx/>
                <a:latin typeface="Aptos" panose="020B0004020202020204" pitchFamily="34" charset="0"/>
                <a:ea typeface="+mn-ea"/>
                <a:cs typeface="Calibri Light" panose="020F0302020204030204" pitchFamily="34" charset="0"/>
              </a:rPr>
              <a:t>South Essex: 0300 247 0013 </a:t>
            </a:r>
          </a:p>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3200" b="1" i="1" u="none" strike="noStrike" kern="1200" cap="none" spc="0" normalizeH="0" baseline="0" noProof="0">
                <a:ln>
                  <a:noFill/>
                </a:ln>
                <a:solidFill>
                  <a:srgbClr val="4179AA"/>
                </a:solidFill>
                <a:effectLst/>
                <a:uLnTx/>
                <a:uFillTx/>
                <a:latin typeface="Aptos" panose="020B0004020202020204" pitchFamily="34" charset="0"/>
                <a:ea typeface="+mn-ea"/>
                <a:cs typeface="Calibri Light" panose="020F0302020204030204" pitchFamily="34" charset="0"/>
              </a:rPr>
              <a:t>West Essex: 0300 247 0122</a:t>
            </a:r>
            <a:endParaRPr kumimoji="0" lang="en-GB" sz="4400" b="1" i="1" u="none" strike="noStrike" kern="1200" cap="none" spc="0" normalizeH="0" baseline="0" noProof="0">
              <a:ln>
                <a:noFill/>
              </a:ln>
              <a:solidFill>
                <a:srgbClr val="4179AA"/>
              </a:solidFill>
              <a:effectLst/>
              <a:uLnTx/>
              <a:uFillTx/>
              <a:latin typeface="Aptos" panose="020B0004020202020204" pitchFamily="34" charset="0"/>
              <a:ea typeface="+mn-ea"/>
              <a:cs typeface="Calibri Light" panose="020F0302020204030204" pitchFamily="34" charset="0"/>
            </a:endParaRPr>
          </a:p>
          <a:p>
            <a:endParaRPr lang="en-GB"/>
          </a:p>
        </p:txBody>
      </p:sp>
      <p:pic>
        <p:nvPicPr>
          <p:cNvPr id="5" name="Picture 4">
            <a:extLst>
              <a:ext uri="{FF2B5EF4-FFF2-40B4-BE49-F238E27FC236}">
                <a16:creationId xmlns:a16="http://schemas.microsoft.com/office/drawing/2014/main" id="{B7B79726-B910-37C8-336D-C3CA044D6F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09644" y="402204"/>
            <a:ext cx="4481542" cy="2693509"/>
          </a:xfrm>
          <a:prstGeom prst="rect">
            <a:avLst/>
          </a:prstGeom>
        </p:spPr>
      </p:pic>
      <p:pic>
        <p:nvPicPr>
          <p:cNvPr id="6" name="Picture 5" descr="Image of Family Hub offer ">
            <a:extLst>
              <a:ext uri="{FF2B5EF4-FFF2-40B4-BE49-F238E27FC236}">
                <a16:creationId xmlns:a16="http://schemas.microsoft.com/office/drawing/2014/main" id="{4EAFAE1B-F925-5F75-7523-8E98C927B0BF}"/>
              </a:ext>
            </a:extLst>
          </p:cNvPr>
          <p:cNvPicPr>
            <a:picLocks noChangeAspect="1"/>
          </p:cNvPicPr>
          <p:nvPr/>
        </p:nvPicPr>
        <p:blipFill>
          <a:blip r:embed="rId3"/>
          <a:stretch>
            <a:fillRect/>
          </a:stretch>
        </p:blipFill>
        <p:spPr>
          <a:xfrm>
            <a:off x="5883221" y="3211034"/>
            <a:ext cx="5801419" cy="3200596"/>
          </a:xfrm>
          <a:prstGeom prst="rect">
            <a:avLst/>
          </a:prstGeom>
        </p:spPr>
      </p:pic>
    </p:spTree>
    <p:extLst>
      <p:ext uri="{BB962C8B-B14F-4D97-AF65-F5344CB8AC3E}">
        <p14:creationId xmlns:p14="http://schemas.microsoft.com/office/powerpoint/2010/main" val="389856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56357-4177-027A-DFFB-593A694EDBB3}"/>
              </a:ext>
              <a:ext uri="{C183D7F6-B498-43B3-948B-1728B52AA6E4}">
                <adec:decorative xmlns:adec="http://schemas.microsoft.com/office/drawing/2017/decorative" val="1"/>
              </a:ext>
            </a:extLst>
          </p:cNvPr>
          <p:cNvSpPr>
            <a:spLocks noGrp="1"/>
          </p:cNvSpPr>
          <p:nvPr>
            <p:ph type="title"/>
          </p:nvPr>
        </p:nvSpPr>
        <p:spPr>
          <a:xfrm>
            <a:off x="1772423" y="169497"/>
            <a:ext cx="8794085" cy="1325393"/>
          </a:xfrm>
        </p:spPr>
        <p:txBody>
          <a:bodyPr/>
          <a:lstStyle/>
          <a:p>
            <a:pPr algn="ctr"/>
            <a:r>
              <a:rPr lang="en-GB" dirty="0">
                <a:solidFill>
                  <a:srgbClr val="E40037"/>
                </a:solidFill>
              </a:rPr>
              <a:t> </a:t>
            </a:r>
            <a:r>
              <a:rPr lang="en-GB" sz="2800" dirty="0">
                <a:solidFill>
                  <a:srgbClr val="E40037"/>
                </a:solidFill>
              </a:rPr>
              <a:t>Keeping Children Safe in Education 2025</a:t>
            </a:r>
            <a:br>
              <a:rPr lang="en-GB" sz="2800" dirty="0">
                <a:solidFill>
                  <a:srgbClr val="E40037"/>
                </a:solidFill>
              </a:rPr>
            </a:br>
            <a:r>
              <a:rPr lang="en-GB" sz="2400" dirty="0">
                <a:solidFill>
                  <a:srgbClr val="4179AA"/>
                </a:solidFill>
              </a:rPr>
              <a:t>Updates – technical changes only</a:t>
            </a:r>
            <a:br>
              <a:rPr lang="en-GB" sz="2800" dirty="0">
                <a:solidFill>
                  <a:srgbClr val="4179AA"/>
                </a:solidFill>
              </a:rPr>
            </a:br>
            <a:r>
              <a:rPr lang="en-GB" sz="1800" dirty="0">
                <a:solidFill>
                  <a:srgbClr val="4179AA"/>
                </a:solidFill>
              </a:rPr>
              <a:t>Future iterations will take into account the Children’s Well-being and Schools Bill, the Casey Audit on CSE and Abuse and Violence Against Women and Girls  </a:t>
            </a:r>
          </a:p>
        </p:txBody>
      </p:sp>
      <p:sp>
        <p:nvSpPr>
          <p:cNvPr id="7" name="Text Placeholder 6">
            <a:extLst>
              <a:ext uri="{FF2B5EF4-FFF2-40B4-BE49-F238E27FC236}">
                <a16:creationId xmlns:a16="http://schemas.microsoft.com/office/drawing/2014/main" id="{031C9068-3292-E4F3-898B-791376515953}"/>
              </a:ext>
              <a:ext uri="{C183D7F6-B498-43B3-948B-1728B52AA6E4}">
                <adec:decorative xmlns:adec="http://schemas.microsoft.com/office/drawing/2017/decorative" val="1"/>
              </a:ext>
            </a:extLst>
          </p:cNvPr>
          <p:cNvSpPr>
            <a:spLocks noGrp="1"/>
          </p:cNvSpPr>
          <p:nvPr>
            <p:ph type="body" sz="quarter" idx="14"/>
          </p:nvPr>
        </p:nvSpPr>
        <p:spPr>
          <a:xfrm>
            <a:off x="245473" y="3914090"/>
            <a:ext cx="2163600" cy="2730284"/>
          </a:xfrm>
        </p:spPr>
        <p:txBody>
          <a:bodyPr/>
          <a:lstStyle/>
          <a:p>
            <a:pPr algn="ctr"/>
            <a:r>
              <a:rPr lang="en-GB" b="0"/>
              <a:t>Includes clarified advice on how settings should support children who are questioning their gender identity with links to new guidance</a:t>
            </a:r>
          </a:p>
          <a:p>
            <a:pPr algn="ctr"/>
            <a:r>
              <a:rPr lang="en-GB" sz="1800" dirty="0">
                <a:hlinkClick r:id="rId3"/>
              </a:rPr>
              <a:t>Gender questioning children: draft schools and college guidance </a:t>
            </a:r>
            <a:endParaRPr lang="en-GB" sz="1800" dirty="0"/>
          </a:p>
          <a:p>
            <a:pPr algn="ctr"/>
            <a:endParaRPr lang="en-GB" sz="1800" b="0" dirty="0"/>
          </a:p>
          <a:p>
            <a:pPr algn="ctr"/>
            <a:r>
              <a:rPr lang="en-GB" sz="1800" b="0" dirty="0"/>
              <a:t> </a:t>
            </a:r>
          </a:p>
          <a:p>
            <a:pPr algn="ctr"/>
            <a:r>
              <a:rPr lang="en-GB" sz="1800" b="0" dirty="0"/>
              <a:t> </a:t>
            </a:r>
          </a:p>
        </p:txBody>
      </p:sp>
      <p:sp>
        <p:nvSpPr>
          <p:cNvPr id="10" name="Text Placeholder 9">
            <a:extLst>
              <a:ext uri="{FF2B5EF4-FFF2-40B4-BE49-F238E27FC236}">
                <a16:creationId xmlns:a16="http://schemas.microsoft.com/office/drawing/2014/main" id="{260C30E6-9379-8448-1557-00838634944B}"/>
              </a:ext>
              <a:ext uri="{C183D7F6-B498-43B3-948B-1728B52AA6E4}">
                <adec:decorative xmlns:adec="http://schemas.microsoft.com/office/drawing/2017/decorative" val="1"/>
              </a:ext>
            </a:extLst>
          </p:cNvPr>
          <p:cNvSpPr>
            <a:spLocks noGrp="1"/>
          </p:cNvSpPr>
          <p:nvPr>
            <p:ph type="body" sz="quarter" idx="17"/>
          </p:nvPr>
        </p:nvSpPr>
        <p:spPr>
          <a:xfrm>
            <a:off x="2666569" y="3924000"/>
            <a:ext cx="2163600" cy="1422162"/>
          </a:xfrm>
        </p:spPr>
        <p:txBody>
          <a:bodyPr/>
          <a:lstStyle/>
          <a:p>
            <a:pPr algn="ctr"/>
            <a:r>
              <a:rPr lang="en-GB" b="0" dirty="0"/>
              <a:t>The role of the Virtual School Head to include children with a social worker and children in kinship care</a:t>
            </a:r>
          </a:p>
        </p:txBody>
      </p:sp>
      <p:sp>
        <p:nvSpPr>
          <p:cNvPr id="9" name="Text Placeholder 8">
            <a:extLst>
              <a:ext uri="{FF2B5EF4-FFF2-40B4-BE49-F238E27FC236}">
                <a16:creationId xmlns:a16="http://schemas.microsoft.com/office/drawing/2014/main" id="{5C0EBEB4-8B52-67E7-B43E-09065DD22E60}"/>
              </a:ext>
              <a:ext uri="{C183D7F6-B498-43B3-948B-1728B52AA6E4}">
                <adec:decorative xmlns:adec="http://schemas.microsoft.com/office/drawing/2017/decorative" val="1"/>
              </a:ext>
            </a:extLst>
          </p:cNvPr>
          <p:cNvSpPr>
            <a:spLocks noGrp="1"/>
          </p:cNvSpPr>
          <p:nvPr>
            <p:ph type="body" sz="quarter" idx="16"/>
          </p:nvPr>
        </p:nvSpPr>
        <p:spPr>
          <a:xfrm>
            <a:off x="5087665" y="3918418"/>
            <a:ext cx="2163600" cy="1963450"/>
          </a:xfrm>
        </p:spPr>
        <p:txBody>
          <a:bodyPr/>
          <a:lstStyle/>
          <a:p>
            <a:pPr algn="ctr"/>
            <a:r>
              <a:rPr lang="en-GB" b="0" dirty="0"/>
              <a:t>Additional online safety risks outlined – misinformation, disinformation and conspiracy theories </a:t>
            </a:r>
          </a:p>
        </p:txBody>
      </p:sp>
      <p:sp>
        <p:nvSpPr>
          <p:cNvPr id="8" name="Text Placeholder 7">
            <a:extLst>
              <a:ext uri="{FF2B5EF4-FFF2-40B4-BE49-F238E27FC236}">
                <a16:creationId xmlns:a16="http://schemas.microsoft.com/office/drawing/2014/main" id="{48616739-CF12-BDC4-E9DB-BC8CDA9F279A}"/>
              </a:ext>
              <a:ext uri="{C183D7F6-B498-43B3-948B-1728B52AA6E4}">
                <adec:decorative xmlns:adec="http://schemas.microsoft.com/office/drawing/2017/decorative" val="1"/>
              </a:ext>
            </a:extLst>
          </p:cNvPr>
          <p:cNvSpPr>
            <a:spLocks noGrp="1"/>
          </p:cNvSpPr>
          <p:nvPr>
            <p:ph type="body" sz="quarter" idx="15"/>
          </p:nvPr>
        </p:nvSpPr>
        <p:spPr>
          <a:xfrm>
            <a:off x="7508761" y="3914090"/>
            <a:ext cx="2163600" cy="1963450"/>
          </a:xfrm>
        </p:spPr>
        <p:txBody>
          <a:bodyPr/>
          <a:lstStyle/>
          <a:p>
            <a:pPr algn="ctr"/>
            <a:r>
              <a:rPr lang="en-GB" b="0" dirty="0"/>
              <a:t>Links to DfE guidance on Generative AI: product safety expectations</a:t>
            </a:r>
          </a:p>
          <a:p>
            <a:pPr algn="ctr"/>
            <a:r>
              <a:rPr lang="en-GB" dirty="0">
                <a:hlinkClick r:id="rId4"/>
              </a:rPr>
              <a:t>Generative AI: product safety expectations</a:t>
            </a:r>
            <a:endParaRPr lang="en-GB" dirty="0"/>
          </a:p>
          <a:p>
            <a:pPr algn="ctr"/>
            <a:endParaRPr lang="en-GB" b="0" dirty="0"/>
          </a:p>
          <a:p>
            <a:pPr algn="ctr"/>
            <a:endParaRPr lang="en-GB" b="0" dirty="0"/>
          </a:p>
        </p:txBody>
      </p:sp>
      <p:sp>
        <p:nvSpPr>
          <p:cNvPr id="23" name="TextBox 22">
            <a:extLst>
              <a:ext uri="{FF2B5EF4-FFF2-40B4-BE49-F238E27FC236}">
                <a16:creationId xmlns:a16="http://schemas.microsoft.com/office/drawing/2014/main" id="{7831CA2A-EAD7-042A-1F4C-56771EA2D275}"/>
              </a:ext>
              <a:ext uri="{C183D7F6-B498-43B3-948B-1728B52AA6E4}">
                <adec:decorative xmlns:adec="http://schemas.microsoft.com/office/drawing/2017/decorative" val="1"/>
              </a:ext>
            </a:extLst>
          </p:cNvPr>
          <p:cNvSpPr txBox="1"/>
          <p:nvPr/>
        </p:nvSpPr>
        <p:spPr>
          <a:xfrm>
            <a:off x="10089222" y="3924000"/>
            <a:ext cx="1710000" cy="214568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1700" b="0" i="0" u="none" strike="noStrike" kern="1200" cap="none" spc="0" normalizeH="0" baseline="0" noProof="0" dirty="0">
                <a:ln>
                  <a:noFill/>
                </a:ln>
                <a:solidFill>
                  <a:srgbClr val="000000"/>
                </a:solidFill>
                <a:effectLst/>
                <a:uLnTx/>
                <a:uFillTx/>
                <a:latin typeface="Calibri"/>
                <a:ea typeface="+mn-ea"/>
                <a:cs typeface="+mn-cs"/>
              </a:rPr>
              <a:t>Links to the revised guidance on Relationships, sex and Health Education</a:t>
            </a:r>
          </a:p>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1700" b="1" i="0" u="none" strike="noStrike" kern="1200" cap="none" spc="0" normalizeH="0" baseline="0" noProof="0" dirty="0">
                <a:ln>
                  <a:noFill/>
                </a:ln>
                <a:solidFill>
                  <a:srgbClr val="000000"/>
                </a:solidFill>
                <a:effectLst/>
                <a:uLnTx/>
                <a:uFillTx/>
                <a:latin typeface="Calibri"/>
                <a:ea typeface="+mn-ea"/>
                <a:cs typeface="+mn-cs"/>
                <a:hlinkClick r:id="rId5"/>
              </a:rPr>
              <a:t>Relationships and sex education (RSE) and health education (DfE 2025)</a:t>
            </a:r>
            <a:endParaRPr kumimoji="0" lang="en-GB" sz="17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17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1134"/>
              </a:spcAft>
              <a:buClrTx/>
              <a:buSzTx/>
              <a:buFontTx/>
              <a:buNone/>
              <a:tabLst/>
              <a:defRPr/>
            </a:pPr>
            <a:endParaRPr kumimoji="0" lang="en-GB" sz="17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6" name="Picture Placeholder 15">
            <a:extLst>
              <a:ext uri="{FF2B5EF4-FFF2-40B4-BE49-F238E27FC236}">
                <a16:creationId xmlns:a16="http://schemas.microsoft.com/office/drawing/2014/main" id="{00845ECE-2D5D-B2BC-E26B-D06CBFAB92EA}"/>
              </a:ext>
              <a:ext uri="{C183D7F6-B498-43B3-948B-1728B52AA6E4}">
                <adec:decorative xmlns:adec="http://schemas.microsoft.com/office/drawing/2017/decorative" val="1"/>
              </a:ext>
            </a:extLst>
          </p:cNvPr>
          <p:cNvPicPr>
            <a:picLocks noGrp="1" noChangeAspect="1"/>
          </p:cNvPicPr>
          <p:nvPr>
            <p:ph type="pic" sz="quarter" idx="10"/>
          </p:nvPr>
        </p:nvPicPr>
        <p:blipFill>
          <a:blip r:embed="rId6" cstate="email">
            <a:extLst>
              <a:ext uri="{28A0092B-C50C-407E-A947-70E740481C1C}">
                <a14:useLocalDpi xmlns:a14="http://schemas.microsoft.com/office/drawing/2010/main" val="0"/>
              </a:ext>
            </a:extLst>
          </a:blip>
          <a:srcRect/>
          <a:stretch>
            <a:fillRect/>
          </a:stretch>
        </p:blipFill>
        <p:spPr/>
      </p:pic>
      <p:pic>
        <p:nvPicPr>
          <p:cNvPr id="17" name="Picture Placeholder 15">
            <a:extLst>
              <a:ext uri="{FF2B5EF4-FFF2-40B4-BE49-F238E27FC236}">
                <a16:creationId xmlns:a16="http://schemas.microsoft.com/office/drawing/2014/main" id="{5B7AA9D1-3A9A-C3C6-5EDA-76641BAA1CF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2885151" y="1962546"/>
            <a:ext cx="1710000" cy="1710000"/>
          </a:xfrm>
          <a:prstGeom prst="ellipse">
            <a:avLst/>
          </a:prstGeom>
          <a:solidFill>
            <a:srgbClr val="CCCCCC"/>
          </a:solidFill>
        </p:spPr>
      </p:pic>
      <p:pic>
        <p:nvPicPr>
          <p:cNvPr id="18" name="Picture Placeholder 15">
            <a:extLst>
              <a:ext uri="{FF2B5EF4-FFF2-40B4-BE49-F238E27FC236}">
                <a16:creationId xmlns:a16="http://schemas.microsoft.com/office/drawing/2014/main" id="{96D31E26-64B4-1EE1-912E-C4DF773C3D58}"/>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5223103" y="1944465"/>
            <a:ext cx="1710000" cy="1710000"/>
          </a:xfrm>
          <a:prstGeom prst="ellipse">
            <a:avLst/>
          </a:prstGeom>
          <a:solidFill>
            <a:srgbClr val="CCCCCC"/>
          </a:solidFill>
        </p:spPr>
      </p:pic>
      <p:pic>
        <p:nvPicPr>
          <p:cNvPr id="19" name="Picture Placeholder 15">
            <a:extLst>
              <a:ext uri="{FF2B5EF4-FFF2-40B4-BE49-F238E27FC236}">
                <a16:creationId xmlns:a16="http://schemas.microsoft.com/office/drawing/2014/main" id="{40FC0285-2ACA-4B27-4DFB-924A821EA209}"/>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7596849" y="1962546"/>
            <a:ext cx="1710000" cy="1710000"/>
          </a:xfrm>
          <a:prstGeom prst="ellipse">
            <a:avLst/>
          </a:prstGeom>
          <a:solidFill>
            <a:srgbClr val="CCCCCC"/>
          </a:solidFill>
        </p:spPr>
      </p:pic>
      <p:pic>
        <p:nvPicPr>
          <p:cNvPr id="20" name="Picture Placeholder 15">
            <a:extLst>
              <a:ext uri="{FF2B5EF4-FFF2-40B4-BE49-F238E27FC236}">
                <a16:creationId xmlns:a16="http://schemas.microsoft.com/office/drawing/2014/main" id="{66F5D629-0CB3-FD3C-4940-67F971C8C6E0}"/>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9854930" y="1926829"/>
            <a:ext cx="1710000" cy="1710000"/>
          </a:xfrm>
          <a:prstGeom prst="ellipse">
            <a:avLst/>
          </a:prstGeom>
          <a:solidFill>
            <a:srgbClr val="CCCCCC"/>
          </a:solidFill>
        </p:spPr>
      </p:pic>
    </p:spTree>
    <p:extLst>
      <p:ext uri="{BB962C8B-B14F-4D97-AF65-F5344CB8AC3E}">
        <p14:creationId xmlns:p14="http://schemas.microsoft.com/office/powerpoint/2010/main" val="1724555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A6E2-817C-7B8E-9FF7-ECB6AC91BE13}"/>
              </a:ext>
            </a:extLst>
          </p:cNvPr>
          <p:cNvSpPr>
            <a:spLocks noGrp="1"/>
          </p:cNvSpPr>
          <p:nvPr>
            <p:ph type="title"/>
          </p:nvPr>
        </p:nvSpPr>
        <p:spPr>
          <a:xfrm>
            <a:off x="276045" y="284672"/>
            <a:ext cx="11533517" cy="959337"/>
          </a:xfrm>
        </p:spPr>
        <p:txBody>
          <a:bodyPr/>
          <a:lstStyle/>
          <a:p>
            <a:r>
              <a:rPr lang="en-GB" sz="4000"/>
              <a:t>Essex child and family  wellbeing service - Family Hubs</a:t>
            </a:r>
            <a:endParaRPr lang="en-GB"/>
          </a:p>
        </p:txBody>
      </p:sp>
      <p:sp>
        <p:nvSpPr>
          <p:cNvPr id="3" name="Content Placeholder 2">
            <a:extLst>
              <a:ext uri="{FF2B5EF4-FFF2-40B4-BE49-F238E27FC236}">
                <a16:creationId xmlns:a16="http://schemas.microsoft.com/office/drawing/2014/main" id="{A893FC66-3BE0-839F-FE01-A398EEBBC8A9}"/>
              </a:ext>
            </a:extLst>
          </p:cNvPr>
          <p:cNvSpPr>
            <a:spLocks noGrp="1"/>
          </p:cNvSpPr>
          <p:nvPr>
            <p:ph sz="half" idx="1"/>
          </p:nvPr>
        </p:nvSpPr>
        <p:spPr>
          <a:xfrm>
            <a:off x="276045" y="1244009"/>
            <a:ext cx="11454736" cy="3660410"/>
          </a:xfrm>
        </p:spPr>
        <p:txBody>
          <a:bodyPr/>
          <a:lstStyle/>
          <a:p>
            <a:pPr marL="285750" indent="-285750">
              <a:buFont typeface="Wingdings" panose="05000000000000000000" pitchFamily="2" charset="2"/>
              <a:buChar char="ü"/>
            </a:pPr>
            <a:r>
              <a:rPr kumimoji="0" lang="en-GB" sz="2400" b="0" i="0" u="none" strike="noStrike" kern="1200" cap="none" spc="0" normalizeH="0" baseline="0" noProof="0">
                <a:ln>
                  <a:noFill/>
                </a:ln>
                <a:solidFill>
                  <a:srgbClr val="0B0C0C"/>
                </a:solidFill>
                <a:effectLst/>
                <a:uLnTx/>
                <a:uFillTx/>
                <a:latin typeface="Aptos" panose="020B0004020202020204" pitchFamily="34" charset="0"/>
              </a:rPr>
              <a:t>Health visiting including pre-birth contact, helping parents, new baby review</a:t>
            </a:r>
          </a:p>
          <a:p>
            <a:pPr marL="285750" indent="-285750">
              <a:buFont typeface="Wingdings" panose="05000000000000000000" pitchFamily="2" charset="2"/>
              <a:buChar char="ü"/>
            </a:pPr>
            <a:r>
              <a:rPr lang="en-GB" sz="2400" b="0">
                <a:latin typeface="Aptos" panose="020B0004020202020204" pitchFamily="34" charset="0"/>
              </a:rPr>
              <a:t>Parenting support including breastfeeding / help choosing childcare</a:t>
            </a:r>
          </a:p>
          <a:p>
            <a:pPr marL="285750" indent="-285750">
              <a:buFont typeface="Wingdings" panose="05000000000000000000" pitchFamily="2" charset="2"/>
              <a:buChar char="ü"/>
            </a:pPr>
            <a:r>
              <a:rPr lang="en-GB" sz="2400" b="0">
                <a:latin typeface="Aptos" panose="020B0004020202020204" pitchFamily="34" charset="0"/>
              </a:rPr>
              <a:t>School nursing support for CYP and families</a:t>
            </a:r>
          </a:p>
          <a:p>
            <a:pPr marL="285750" indent="-285750">
              <a:buFont typeface="Wingdings" panose="05000000000000000000" pitchFamily="2" charset="2"/>
              <a:buChar char="ü"/>
            </a:pPr>
            <a:r>
              <a:rPr lang="en-GB" sz="2400" b="0">
                <a:latin typeface="Aptos" panose="020B0004020202020204" pitchFamily="34" charset="0"/>
              </a:rPr>
              <a:t>Family health advice (substance misuse / nutrition / maternal and infant mental health and wellbeing</a:t>
            </a:r>
          </a:p>
          <a:p>
            <a:pPr marL="285750" indent="-285750">
              <a:buFont typeface="Wingdings" panose="05000000000000000000" pitchFamily="2" charset="2"/>
              <a:buChar char="ü"/>
            </a:pPr>
            <a:r>
              <a:rPr lang="en-GB" sz="2400" b="0">
                <a:latin typeface="Aptos" panose="020B0004020202020204" pitchFamily="34" charset="0"/>
              </a:rPr>
              <a:t>Resilience and development work</a:t>
            </a:r>
          </a:p>
          <a:p>
            <a:pPr marL="285750" indent="-285750">
              <a:buFont typeface="Wingdings" panose="05000000000000000000" pitchFamily="2" charset="2"/>
              <a:buChar char="ü"/>
            </a:pPr>
            <a:r>
              <a:rPr lang="en-GB" sz="2400" b="0">
                <a:latin typeface="Aptos" panose="020B0004020202020204" pitchFamily="34" charset="0"/>
              </a:rPr>
              <a:t>Support for children aged 5 – 19 (including help with dental care / physical, emotional or developmental problems)</a:t>
            </a:r>
          </a:p>
          <a:p>
            <a:pPr marL="285750" indent="-285750">
              <a:buFont typeface="Wingdings" panose="05000000000000000000" pitchFamily="2" charset="2"/>
              <a:buChar char="ü"/>
            </a:pPr>
            <a:r>
              <a:rPr lang="en-GB" sz="2400" b="0">
                <a:latin typeface="Aptos" panose="020B0004020202020204" pitchFamily="34" charset="0"/>
              </a:rPr>
              <a:t>Support for CYP aged up to 25 with SEND</a:t>
            </a:r>
          </a:p>
          <a:p>
            <a:pPr marL="285750" indent="-285750">
              <a:buFont typeface="Wingdings" panose="05000000000000000000" pitchFamily="2" charset="2"/>
              <a:buChar char="ü"/>
            </a:pPr>
            <a:endParaRPr lang="en-GB" b="0"/>
          </a:p>
          <a:p>
            <a:pPr marL="285750" indent="-285750">
              <a:buFont typeface="Wingdings" panose="05000000000000000000" pitchFamily="2" charset="2"/>
              <a:buChar char="ü"/>
            </a:pPr>
            <a:endParaRPr lang="en-GB" b="0"/>
          </a:p>
        </p:txBody>
      </p:sp>
    </p:spTree>
    <p:extLst>
      <p:ext uri="{BB962C8B-B14F-4D97-AF65-F5344CB8AC3E}">
        <p14:creationId xmlns:p14="http://schemas.microsoft.com/office/powerpoint/2010/main" val="1837307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84E8A-4B1B-4D39-ABFA-0C1B22068A5F}"/>
              </a:ext>
              <a:ext uri="{C183D7F6-B498-43B3-948B-1728B52AA6E4}">
                <adec:decorative xmlns:adec="http://schemas.microsoft.com/office/drawing/2017/decorative" val="1"/>
              </a:ext>
            </a:extLst>
          </p:cNvPr>
          <p:cNvSpPr txBox="1"/>
          <p:nvPr/>
        </p:nvSpPr>
        <p:spPr>
          <a:xfrm>
            <a:off x="2012950" y="4800147"/>
            <a:ext cx="8164512" cy="830997"/>
          </a:xfrm>
          <a:prstGeom prst="rect">
            <a:avLst/>
          </a:prstGeom>
          <a:noFill/>
        </p:spPr>
        <p:txBody>
          <a:bodyPr wrap="square">
            <a:spAutoFit/>
          </a:bodyPr>
          <a:lstStyle/>
          <a:p>
            <a:pPr fontAlgn="base">
              <a:spcBef>
                <a:spcPct val="0"/>
              </a:spcBef>
              <a:spcAft>
                <a:spcPct val="0"/>
              </a:spcAft>
              <a:defRPr/>
            </a:pPr>
            <a:r>
              <a:rPr lang="en-GB" sz="2400" b="1">
                <a:solidFill>
                  <a:srgbClr val="000000"/>
                </a:solidFill>
                <a:latin typeface="Arial"/>
                <a:ea typeface="MS PGothic" panose="020B0600070205080204" pitchFamily="34" charset="-128"/>
              </a:rPr>
              <a:t>Karen Hammett, ESCB Board Manager</a:t>
            </a:r>
          </a:p>
          <a:p>
            <a:pPr fontAlgn="base">
              <a:spcBef>
                <a:spcPct val="0"/>
              </a:spcBef>
              <a:spcAft>
                <a:spcPct val="0"/>
              </a:spcAft>
              <a:defRPr/>
            </a:pPr>
            <a:r>
              <a:rPr lang="en-GB" sz="2400" b="1">
                <a:solidFill>
                  <a:srgbClr val="000000"/>
                </a:solidFill>
                <a:latin typeface="Arial"/>
                <a:ea typeface="MS PGothic" panose="020B0600070205080204" pitchFamily="34" charset="-128"/>
              </a:rPr>
              <a:t>Liz Kirby, ESCB Practice Development Manager</a:t>
            </a:r>
          </a:p>
        </p:txBody>
      </p:sp>
      <p:sp>
        <p:nvSpPr>
          <p:cNvPr id="3" name="Title 2">
            <a:extLst>
              <a:ext uri="{FF2B5EF4-FFF2-40B4-BE49-F238E27FC236}">
                <a16:creationId xmlns:a16="http://schemas.microsoft.com/office/drawing/2014/main" id="{F35C5B4D-C2FF-4844-B1FE-558ED57D7BB7}"/>
              </a:ext>
              <a:ext uri="{C183D7F6-B498-43B3-948B-1728B52AA6E4}">
                <adec:decorative xmlns:adec="http://schemas.microsoft.com/office/drawing/2017/decorative" val="1"/>
              </a:ext>
            </a:extLst>
          </p:cNvPr>
          <p:cNvSpPr txBox="1">
            <a:spLocks noGrp="1"/>
          </p:cNvSpPr>
          <p:nvPr>
            <p:ph type="title" idx="4294967295"/>
          </p:nvPr>
        </p:nvSpPr>
        <p:spPr>
          <a:xfrm>
            <a:off x="2279650" y="1642356"/>
            <a:ext cx="789781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00205B"/>
                </a:solidFill>
                <a:effectLst/>
                <a:uLnTx/>
                <a:uFillTx/>
                <a:latin typeface="Arial"/>
                <a:ea typeface="MS PGothic" panose="020B0600070205080204" pitchFamily="34" charset="-128"/>
                <a:cs typeface="+mn-cs"/>
              </a:rPr>
              <a:t>Essex Safeguarding Children Board</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Title 1">
            <a:extLst>
              <a:ext uri="{FF2B5EF4-FFF2-40B4-BE49-F238E27FC236}">
                <a16:creationId xmlns:a16="http://schemas.microsoft.com/office/drawing/2014/main" id="{1DFBF0F8-B396-4FE6-AD13-0EAB13514DCE}"/>
              </a:ext>
              <a:ext uri="{C183D7F6-B498-43B3-948B-1728B52AA6E4}">
                <adec:decorative xmlns:adec="http://schemas.microsoft.com/office/drawing/2017/decorative" val="1"/>
              </a:ext>
            </a:extLst>
          </p:cNvPr>
          <p:cNvSpPr>
            <a:spLocks noGrp="1" noChangeArrowheads="1"/>
          </p:cNvSpPr>
          <p:nvPr>
            <p:ph type="title"/>
          </p:nvPr>
        </p:nvSpPr>
        <p:spPr>
          <a:xfrm>
            <a:off x="1919288" y="163512"/>
            <a:ext cx="7848600" cy="782714"/>
          </a:xfrm>
        </p:spPr>
        <p:txBody>
          <a:bodyPr/>
          <a:lstStyle/>
          <a:p>
            <a:pPr>
              <a:defRPr/>
            </a:pPr>
            <a:r>
              <a:rPr lang="en-GB" sz="3200" b="1" dirty="0">
                <a:solidFill>
                  <a:srgbClr val="00205B"/>
                </a:solidFill>
                <a:ea typeface="MS PGothic"/>
                <a:cs typeface="Arial"/>
              </a:rPr>
              <a:t>Essex Safeguarding  Children Board</a:t>
            </a:r>
            <a:endParaRPr lang="en-GB" sz="3200" dirty="0">
              <a:solidFill>
                <a:srgbClr val="00205B"/>
              </a:solidFill>
              <a:ea typeface="MS PGothic"/>
              <a:cs typeface="Arial"/>
            </a:endParaRPr>
          </a:p>
        </p:txBody>
      </p:sp>
      <p:pic>
        <p:nvPicPr>
          <p:cNvPr id="7" name="Picture 6">
            <a:extLst>
              <a:ext uri="{FF2B5EF4-FFF2-40B4-BE49-F238E27FC236}">
                <a16:creationId xmlns:a16="http://schemas.microsoft.com/office/drawing/2014/main" id="{77DDC01E-98B1-4D2D-AE86-1F1D75867E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99036" y="5738811"/>
            <a:ext cx="1347844" cy="631802"/>
          </a:xfrm>
          <a:prstGeom prst="rect">
            <a:avLst/>
          </a:prstGeom>
        </p:spPr>
      </p:pic>
      <p:sp>
        <p:nvSpPr>
          <p:cNvPr id="3" name="TextBox 2">
            <a:extLst>
              <a:ext uri="{FF2B5EF4-FFF2-40B4-BE49-F238E27FC236}">
                <a16:creationId xmlns:a16="http://schemas.microsoft.com/office/drawing/2014/main" id="{CD576B84-234F-7B2C-8104-92E3BC6D0AA7}"/>
              </a:ext>
              <a:ext uri="{C183D7F6-B498-43B3-948B-1728B52AA6E4}">
                <adec:decorative xmlns:adec="http://schemas.microsoft.com/office/drawing/2017/decorative" val="1"/>
              </a:ext>
            </a:extLst>
          </p:cNvPr>
          <p:cNvSpPr txBox="1"/>
          <p:nvPr/>
        </p:nvSpPr>
        <p:spPr>
          <a:xfrm>
            <a:off x="2032317" y="1119189"/>
            <a:ext cx="8127118" cy="4552015"/>
          </a:xfrm>
          <a:prstGeom prst="rect">
            <a:avLst/>
          </a:prstGeom>
          <a:noFill/>
        </p:spPr>
        <p:txBody>
          <a:bodyPr wrap="square" lIns="91440" tIns="45720" rIns="91440" bIns="45720" anchor="t">
            <a:spAutoFit/>
          </a:bodyPr>
          <a:lstStyle/>
          <a:p>
            <a:pPr eaLnBrk="0" fontAlgn="base" hangingPunct="0">
              <a:spcBef>
                <a:spcPct val="0"/>
              </a:spcBef>
              <a:spcAft>
                <a:spcPct val="0"/>
              </a:spcAft>
            </a:pPr>
            <a:r>
              <a:rPr lang="en-GB">
                <a:solidFill>
                  <a:srgbClr val="000000"/>
                </a:solidFill>
                <a:latin typeface="Arial"/>
                <a:ea typeface="MS PGothic"/>
                <a:cs typeface="Arial"/>
              </a:rPr>
              <a:t>Working Together 2023 introduced Lead Safeguarding Partners</a:t>
            </a:r>
          </a:p>
          <a:p>
            <a:pPr eaLnBrk="0" fontAlgn="base" hangingPunct="0">
              <a:spcBef>
                <a:spcPct val="0"/>
              </a:spcBef>
              <a:spcAft>
                <a:spcPct val="0"/>
              </a:spcAft>
            </a:pPr>
            <a:endParaRPr lang="en-GB">
              <a:solidFill>
                <a:srgbClr val="000000"/>
              </a:solidFill>
              <a:latin typeface="Arial"/>
              <a:ea typeface="MS PGothic"/>
              <a:cs typeface="Arial"/>
            </a:endParaRPr>
          </a:p>
          <a:p>
            <a:pPr marL="285750" indent="-285750" eaLnBrk="0" fontAlgn="base" hangingPunct="0">
              <a:spcBef>
                <a:spcPct val="0"/>
              </a:spcBef>
              <a:spcAft>
                <a:spcPct val="0"/>
              </a:spcAft>
              <a:buFont typeface="Arial" panose="020B0604020202020204" pitchFamily="34" charset="0"/>
              <a:buChar char="•"/>
            </a:pPr>
            <a:r>
              <a:rPr lang="en-GB">
                <a:solidFill>
                  <a:srgbClr val="000000"/>
                </a:solidFill>
                <a:latin typeface="Arial"/>
                <a:ea typeface="MS PGothic"/>
                <a:cs typeface="Arial"/>
              </a:rPr>
              <a:t>Chief Executive of the Local Authority</a:t>
            </a:r>
          </a:p>
          <a:p>
            <a:pPr marL="285750" indent="-285750" eaLnBrk="0" fontAlgn="base" hangingPunct="0">
              <a:spcBef>
                <a:spcPct val="0"/>
              </a:spcBef>
              <a:spcAft>
                <a:spcPct val="0"/>
              </a:spcAft>
              <a:buFont typeface="Arial" panose="020B0604020202020204" pitchFamily="34" charset="0"/>
              <a:buChar char="•"/>
            </a:pPr>
            <a:r>
              <a:rPr lang="en-GB">
                <a:solidFill>
                  <a:srgbClr val="000000"/>
                </a:solidFill>
                <a:latin typeface="Arial"/>
                <a:ea typeface="MS PGothic"/>
                <a:cs typeface="Arial"/>
              </a:rPr>
              <a:t>Chief Officer of the Integrated Care Board</a:t>
            </a:r>
          </a:p>
          <a:p>
            <a:pPr marL="285750" indent="-285750" eaLnBrk="0" fontAlgn="base" hangingPunct="0">
              <a:spcBef>
                <a:spcPct val="0"/>
              </a:spcBef>
              <a:spcAft>
                <a:spcPct val="0"/>
              </a:spcAft>
              <a:buFont typeface="Arial" panose="020B0604020202020204" pitchFamily="34" charset="0"/>
              <a:buChar char="•"/>
            </a:pPr>
            <a:r>
              <a:rPr lang="en-GB">
                <a:solidFill>
                  <a:srgbClr val="000000"/>
                </a:solidFill>
                <a:latin typeface="Arial"/>
                <a:ea typeface="MS PGothic"/>
                <a:cs typeface="Arial"/>
              </a:rPr>
              <a:t>Chief Constable of Essex Police</a:t>
            </a:r>
          </a:p>
          <a:p>
            <a:pPr marL="285750" indent="-285750" eaLnBrk="0" fontAlgn="base" hangingPunct="0">
              <a:spcBef>
                <a:spcPct val="0"/>
              </a:spcBef>
              <a:spcAft>
                <a:spcPct val="0"/>
              </a:spcAft>
              <a:buFont typeface="Arial" panose="020B0604020202020204" pitchFamily="34" charset="0"/>
              <a:buChar char="•"/>
            </a:pPr>
            <a:endParaRPr lang="en-GB">
              <a:solidFill>
                <a:srgbClr val="000000"/>
              </a:solidFill>
              <a:latin typeface="Arial"/>
              <a:ea typeface="MS PGothic"/>
              <a:cs typeface="Arial"/>
            </a:endParaRPr>
          </a:p>
          <a:p>
            <a:pPr eaLnBrk="0" fontAlgn="base" hangingPunct="0">
              <a:spcBef>
                <a:spcPct val="0"/>
              </a:spcBef>
              <a:spcAft>
                <a:spcPct val="0"/>
              </a:spcAft>
            </a:pPr>
            <a:r>
              <a:rPr lang="en-GB">
                <a:solidFill>
                  <a:srgbClr val="000000"/>
                </a:solidFill>
                <a:latin typeface="Arial"/>
                <a:ea typeface="MS PGothic"/>
                <a:cs typeface="Arial"/>
              </a:rPr>
              <a:t>Each Lead Safeguarding Partner has nominated a Delegated Safeguarding Partner who can take decisions on behalf of the LSP and hold their sectors to account</a:t>
            </a:r>
          </a:p>
          <a:p>
            <a:pPr eaLnBrk="0" fontAlgn="base" hangingPunct="0">
              <a:spcBef>
                <a:spcPct val="0"/>
              </a:spcBef>
              <a:spcAft>
                <a:spcPct val="0"/>
              </a:spcAft>
            </a:pPr>
            <a:endParaRPr lang="en-GB">
              <a:solidFill>
                <a:srgbClr val="000000"/>
              </a:solidFill>
              <a:latin typeface="Arial"/>
              <a:ea typeface="MS PGothic"/>
              <a:cs typeface="Arial"/>
            </a:endParaRPr>
          </a:p>
          <a:p>
            <a:pPr eaLnBrk="0" fontAlgn="base" hangingPunct="0">
              <a:lnSpc>
                <a:spcPct val="90000"/>
              </a:lnSpc>
              <a:spcBef>
                <a:spcPct val="20000"/>
              </a:spcBef>
              <a:spcAft>
                <a:spcPct val="0"/>
              </a:spcAft>
              <a:defRPr/>
            </a:pPr>
            <a:r>
              <a:rPr lang="en-GB">
                <a:solidFill>
                  <a:srgbClr val="000000"/>
                </a:solidFill>
                <a:latin typeface="Arial"/>
                <a:ea typeface="MS PGothic"/>
                <a:cs typeface="Arial"/>
              </a:rPr>
              <a:t>The Statutory Partners have a joint and equal duty to make arrangements to:   </a:t>
            </a:r>
            <a:endParaRPr lang="en-US">
              <a:solidFill>
                <a:srgbClr val="000000"/>
              </a:solidFill>
              <a:latin typeface="Arial"/>
              <a:ea typeface="MS PGothic"/>
              <a:cs typeface="Arial"/>
            </a:endParaRPr>
          </a:p>
          <a:p>
            <a:pPr marL="285750" lvl="1" indent="-285750" eaLnBrk="0" fontAlgn="base" hangingPunct="0">
              <a:lnSpc>
                <a:spcPct val="90000"/>
              </a:lnSpc>
              <a:spcBef>
                <a:spcPct val="20000"/>
              </a:spcBef>
              <a:spcAft>
                <a:spcPct val="0"/>
              </a:spcAft>
              <a:buFont typeface="Arial"/>
              <a:buChar char="•"/>
              <a:defRPr/>
            </a:pPr>
            <a:r>
              <a:rPr lang="en-GB">
                <a:solidFill>
                  <a:srgbClr val="000000"/>
                </a:solidFill>
                <a:latin typeface="Arial"/>
                <a:ea typeface="MS PGothic"/>
                <a:cs typeface="Arial"/>
              </a:rPr>
              <a:t>Work together as a team to safeguard and promote the welfare of all             children in a local area</a:t>
            </a:r>
            <a:endParaRPr lang="en-US">
              <a:solidFill>
                <a:srgbClr val="000000"/>
              </a:solidFill>
              <a:latin typeface="Arial"/>
              <a:ea typeface="MS PGothic"/>
              <a:cs typeface="Arial"/>
            </a:endParaRPr>
          </a:p>
          <a:p>
            <a:pPr marL="285750" lvl="1" indent="-285750" eaLnBrk="0" fontAlgn="base" hangingPunct="0">
              <a:lnSpc>
                <a:spcPct val="90000"/>
              </a:lnSpc>
              <a:spcBef>
                <a:spcPct val="20000"/>
              </a:spcBef>
              <a:spcAft>
                <a:spcPct val="0"/>
              </a:spcAft>
              <a:buFont typeface="Arial"/>
              <a:buChar char="•"/>
              <a:defRPr/>
            </a:pPr>
            <a:r>
              <a:rPr lang="en-GB">
                <a:solidFill>
                  <a:srgbClr val="000000"/>
                </a:solidFill>
                <a:latin typeface="Arial"/>
                <a:ea typeface="MS PGothic"/>
                <a:cs typeface="Arial"/>
              </a:rPr>
              <a:t>Include and develop the role of wider local organisations and agencies</a:t>
            </a:r>
            <a:endParaRPr lang="en-GB">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pPr>
            <a:endParaRPr lang="en-GB">
              <a:solidFill>
                <a:srgbClr val="000000"/>
              </a:solidFill>
              <a:latin typeface="Arial" panose="020B0604020202020204" pitchFamily="34" charset="0"/>
              <a:ea typeface="MS PGothic" pitchFamily="34" charset="-128"/>
              <a:cs typeface="Arial" panose="020B0604020202020204" pitchFamily="34" charset="0"/>
            </a:endParaRPr>
          </a:p>
        </p:txBody>
      </p:sp>
    </p:spTree>
    <p:custDataLst>
      <p:tags r:id="rId1"/>
    </p:custDataLst>
    <p:extLst>
      <p:ext uri="{BB962C8B-B14F-4D97-AF65-F5344CB8AC3E}">
        <p14:creationId xmlns:p14="http://schemas.microsoft.com/office/powerpoint/2010/main" val="974205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Title 1">
            <a:extLst>
              <a:ext uri="{FF2B5EF4-FFF2-40B4-BE49-F238E27FC236}">
                <a16:creationId xmlns:a16="http://schemas.microsoft.com/office/drawing/2014/main" id="{1DFBF0F8-B396-4FE6-AD13-0EAB13514DCE}"/>
              </a:ext>
              <a:ext uri="{C183D7F6-B498-43B3-948B-1728B52AA6E4}">
                <adec:decorative xmlns:adec="http://schemas.microsoft.com/office/drawing/2017/decorative" val="1"/>
              </a:ext>
            </a:extLst>
          </p:cNvPr>
          <p:cNvSpPr>
            <a:spLocks noGrp="1" noChangeArrowheads="1"/>
          </p:cNvSpPr>
          <p:nvPr>
            <p:ph type="title"/>
          </p:nvPr>
        </p:nvSpPr>
        <p:spPr>
          <a:xfrm>
            <a:off x="1058446" y="1910871"/>
            <a:ext cx="8157210" cy="3804355"/>
          </a:xfrm>
        </p:spPr>
        <p:txBody>
          <a:bodyPr/>
          <a:lstStyle/>
          <a:p>
            <a:pPr>
              <a:defRPr/>
            </a:pPr>
            <a:r>
              <a:rPr lang="en-GB" sz="1800">
                <a:latin typeface="+mn-lt"/>
                <a:ea typeface="MS PGothic"/>
                <a:cs typeface="Arial"/>
              </a:rPr>
              <a:t>W</a:t>
            </a:r>
            <a:r>
              <a:rPr lang="en-GB" sz="1800">
                <a:ea typeface="MS PGothic"/>
                <a:cs typeface="Arial"/>
              </a:rPr>
              <a:t>orking Together 2023 states that all local education and childcare providers working with children up to the age of 18, including alternative provision, pupil referral units and further education are expected to be included as relevant agencies.</a:t>
            </a:r>
            <a:br>
              <a:rPr lang="en-GB" sz="2000">
                <a:ea typeface="MS PGothic"/>
                <a:cs typeface="Arial"/>
              </a:rPr>
            </a:br>
            <a:br>
              <a:rPr lang="en-GB" sz="2000" b="1">
                <a:ea typeface="MS PGothic"/>
                <a:cs typeface="Arial"/>
              </a:rPr>
            </a:br>
            <a:r>
              <a:rPr lang="en-GB" sz="1800">
                <a:latin typeface="Arial" panose="020B0604020202020204" pitchFamily="34" charset="0"/>
                <a:cs typeface="Arial" panose="020B0604020202020204" pitchFamily="34" charset="0"/>
              </a:rPr>
              <a:t>Education representation across the safeguarding partnership is strong and since December 2024 Education have been a formal member of the Delegated Safeguarding Partner meetings. </a:t>
            </a:r>
            <a:br>
              <a:rPr lang="en-GB" sz="1800">
                <a:latin typeface="Arial" panose="020B0604020202020204" pitchFamily="34" charset="0"/>
                <a:cs typeface="Arial" panose="020B0604020202020204" pitchFamily="34" charset="0"/>
              </a:rPr>
            </a:b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All education settings have been named as relevant agencies in the ESCB Multi-Agency Safeguarding Arrangements</a:t>
            </a:r>
          </a:p>
          <a:p>
            <a:pPr>
              <a:defRPr/>
            </a:pPr>
            <a:endParaRPr lang="en-GB" sz="3600" b="1">
              <a:solidFill>
                <a:srgbClr val="00205B"/>
              </a:solidFill>
              <a:ea typeface="MS PGothic"/>
              <a:cs typeface="Arial"/>
            </a:endParaRPr>
          </a:p>
        </p:txBody>
      </p:sp>
      <p:pic>
        <p:nvPicPr>
          <p:cNvPr id="8" name="Picture 7">
            <a:extLst>
              <a:ext uri="{FF2B5EF4-FFF2-40B4-BE49-F238E27FC236}">
                <a16:creationId xmlns:a16="http://schemas.microsoft.com/office/drawing/2014/main" id="{7D55CA4D-A493-4D9D-B31A-E97CA17C64D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6848" y="5823528"/>
            <a:ext cx="1310269" cy="614189"/>
          </a:xfrm>
          <a:prstGeom prst="rect">
            <a:avLst/>
          </a:prstGeom>
        </p:spPr>
      </p:pic>
      <p:sp>
        <p:nvSpPr>
          <p:cNvPr id="4" name="TextBox 3">
            <a:extLst>
              <a:ext uri="{FF2B5EF4-FFF2-40B4-BE49-F238E27FC236}">
                <a16:creationId xmlns:a16="http://schemas.microsoft.com/office/drawing/2014/main" id="{C913F032-2E19-48BF-24C5-EF37EA09E7C0}"/>
              </a:ext>
              <a:ext uri="{C183D7F6-B498-43B3-948B-1728B52AA6E4}">
                <adec:decorative xmlns:adec="http://schemas.microsoft.com/office/drawing/2017/decorative" val="1"/>
              </a:ext>
            </a:extLst>
          </p:cNvPr>
          <p:cNvSpPr txBox="1"/>
          <p:nvPr/>
        </p:nvSpPr>
        <p:spPr>
          <a:xfrm>
            <a:off x="994438" y="802401"/>
            <a:ext cx="7848600" cy="584775"/>
          </a:xfrm>
          <a:prstGeom prst="rect">
            <a:avLst/>
          </a:prstGeom>
          <a:noFill/>
        </p:spPr>
        <p:txBody>
          <a:bodyPr wrap="square" rtlCol="0">
            <a:spAutoFit/>
          </a:bodyPr>
          <a:lstStyle/>
          <a:p>
            <a:pPr eaLnBrk="0" fontAlgn="base" hangingPunct="0">
              <a:spcBef>
                <a:spcPct val="0"/>
              </a:spcBef>
              <a:spcAft>
                <a:spcPct val="0"/>
              </a:spcAft>
            </a:pPr>
            <a:r>
              <a:rPr lang="en-GB" sz="3200" b="1">
                <a:solidFill>
                  <a:srgbClr val="00205B"/>
                </a:solidFill>
                <a:latin typeface="Arial"/>
                <a:ea typeface="MS PGothic"/>
                <a:cs typeface="Arial"/>
              </a:rPr>
              <a:t>Essex Safeguarding Children Board</a:t>
            </a:r>
            <a:endParaRPr lang="en-GB" sz="3200">
              <a:solidFill>
                <a:srgbClr val="000000"/>
              </a:solidFill>
              <a:latin typeface="Arial"/>
              <a:ea typeface="MS PGothic" pitchFamily="34" charset="-128"/>
            </a:endParaRPr>
          </a:p>
        </p:txBody>
      </p:sp>
    </p:spTree>
    <p:custDataLst>
      <p:tags r:id="rId1"/>
    </p:custDataLst>
    <p:extLst>
      <p:ext uri="{BB962C8B-B14F-4D97-AF65-F5344CB8AC3E}">
        <p14:creationId xmlns:p14="http://schemas.microsoft.com/office/powerpoint/2010/main" val="272929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a:extLst>
              <a:ext uri="{FF2B5EF4-FFF2-40B4-BE49-F238E27FC236}">
                <a16:creationId xmlns:a16="http://schemas.microsoft.com/office/drawing/2014/main" id="{F0DC3939-F672-DD92-0C38-96D21E658FC8}"/>
              </a:ext>
              <a:ext uri="{C183D7F6-B498-43B3-948B-1728B52AA6E4}">
                <adec:decorative xmlns:adec="http://schemas.microsoft.com/office/drawing/2017/decorative" val="1"/>
              </a:ext>
            </a:extLst>
          </p:cNvPr>
          <p:cNvCxnSpPr/>
          <p:nvPr/>
        </p:nvCxnSpPr>
        <p:spPr>
          <a:xfrm>
            <a:off x="6102931" y="1325726"/>
            <a:ext cx="43339" cy="3590925"/>
          </a:xfrm>
          <a:prstGeom prst="line">
            <a:avLst/>
          </a:prstGeom>
        </p:spPr>
        <p:style>
          <a:lnRef idx="3">
            <a:schemeClr val="accent1"/>
          </a:lnRef>
          <a:fillRef idx="0">
            <a:schemeClr val="accent1"/>
          </a:fillRef>
          <a:effectRef idx="2">
            <a:schemeClr val="accent1"/>
          </a:effectRef>
          <a:fontRef idx="minor">
            <a:schemeClr val="tx1"/>
          </a:fontRef>
        </p:style>
      </p:cxnSp>
      <p:sp>
        <p:nvSpPr>
          <p:cNvPr id="53" name="Flowchart: Process 2">
            <a:extLst>
              <a:ext uri="{FF2B5EF4-FFF2-40B4-BE49-F238E27FC236}">
                <a16:creationId xmlns:a16="http://schemas.microsoft.com/office/drawing/2014/main" id="{1DEE5E25-04D9-B078-354C-E43E7885E56E}"/>
              </a:ext>
              <a:ext uri="{C183D7F6-B498-43B3-948B-1728B52AA6E4}">
                <adec:decorative xmlns:adec="http://schemas.microsoft.com/office/drawing/2017/decorative" val="1"/>
              </a:ext>
            </a:extLst>
          </p:cNvPr>
          <p:cNvSpPr>
            <a:spLocks noChangeArrowheads="1"/>
          </p:cNvSpPr>
          <p:nvPr/>
        </p:nvSpPr>
        <p:spPr bwMode="auto">
          <a:xfrm>
            <a:off x="2838393" y="2059109"/>
            <a:ext cx="1355856" cy="572231"/>
          </a:xfrm>
          <a:prstGeom prst="flowChartProcess">
            <a:avLst/>
          </a:prstGeom>
          <a:solidFill>
            <a:srgbClr val="FFF685"/>
          </a:solidFill>
          <a:ln w="12700">
            <a:solidFill>
              <a:srgbClr val="FFD966"/>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Stay Safe Group</a:t>
            </a:r>
            <a:endParaRPr lang="en-US"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North</a:t>
            </a:r>
          </a:p>
          <a:p>
            <a:pPr algn="ctr" defTabSz="685800" eaLnBrk="0" fontAlgn="base" hangingPunct="0">
              <a:spcBef>
                <a:spcPct val="0"/>
              </a:spcBef>
              <a:spcAft>
                <a:spcPct val="0"/>
              </a:spcAft>
            </a:pPr>
            <a:r>
              <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a:t>
            </a:r>
            <a:r>
              <a:rPr lang="en-GB" sz="825" b="1">
                <a:solidFill>
                  <a:srgbClr val="1F3864"/>
                </a:solidFill>
                <a:latin typeface="Arial" panose="020B0604020202020204" pitchFamily="34" charset="0"/>
                <a:ea typeface="Calibri" panose="020F0502020204030204" pitchFamily="34" charset="0"/>
                <a:cs typeface="Arial" panose="020B0604020202020204" pitchFamily="34" charset="0"/>
              </a:rPr>
              <a:t>Suffolk &amp; North East Essex ICB</a:t>
            </a:r>
            <a:endPar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endParaRPr>
          </a:p>
        </p:txBody>
      </p:sp>
      <p:sp>
        <p:nvSpPr>
          <p:cNvPr id="54" name="Flowchart: Alternate Process 8">
            <a:extLst>
              <a:ext uri="{FF2B5EF4-FFF2-40B4-BE49-F238E27FC236}">
                <a16:creationId xmlns:a16="http://schemas.microsoft.com/office/drawing/2014/main" id="{559EA342-B061-5C38-E71B-9DE9B37D3498}"/>
              </a:ext>
              <a:ext uri="{C183D7F6-B498-43B3-948B-1728B52AA6E4}">
                <adec:decorative xmlns:adec="http://schemas.microsoft.com/office/drawing/2017/decorative" val="1"/>
              </a:ext>
            </a:extLst>
          </p:cNvPr>
          <p:cNvSpPr>
            <a:spLocks noChangeArrowheads="1"/>
          </p:cNvSpPr>
          <p:nvPr/>
        </p:nvSpPr>
        <p:spPr bwMode="auto">
          <a:xfrm>
            <a:off x="2700912" y="3572905"/>
            <a:ext cx="1769468" cy="522172"/>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a:solidFill>
                  <a:srgbClr val="002060"/>
                </a:solidFill>
                <a:latin typeface="Arial" panose="020B0604020202020204" pitchFamily="34" charset="0"/>
                <a:ea typeface="Calibri" panose="020F0502020204030204" pitchFamily="34" charset="0"/>
                <a:cs typeface="Arial" panose="020B0604020202020204" pitchFamily="34" charset="0"/>
              </a:rPr>
              <a:t>Child Safeguarding Practice Review Sub-committee</a:t>
            </a:r>
          </a:p>
          <a:p>
            <a:pPr algn="ctr" defTabSz="685800" eaLnBrk="0" fontAlgn="base" hangingPunct="0">
              <a:spcBef>
                <a:spcPct val="0"/>
              </a:spcBef>
              <a:spcAft>
                <a:spcPct val="0"/>
              </a:spcAft>
            </a:pPr>
            <a:r>
              <a:rPr lang="en-US" altLang="en-US" sz="825" b="1">
                <a:solidFill>
                  <a:srgbClr val="002060"/>
                </a:solidFill>
                <a:latin typeface="Arial" panose="020B0604020202020204" pitchFamily="34" charset="0"/>
                <a:ea typeface="Calibri" panose="020F0502020204030204" pitchFamily="34" charset="0"/>
                <a:cs typeface="Arial" panose="020B0604020202020204" pitchFamily="34" charset="0"/>
              </a:rPr>
              <a:t>Agency Chair: ECC</a:t>
            </a:r>
            <a:endParaRPr lang="en-US" altLang="en-US" sz="600" b="1">
              <a:solidFill>
                <a:prstClr val="black"/>
              </a:solidFill>
              <a:latin typeface="Aptos" panose="02110004020202020204"/>
              <a:ea typeface="MS PGothic" pitchFamily="34" charset="-128"/>
            </a:endParaRPr>
          </a:p>
        </p:txBody>
      </p:sp>
      <p:sp>
        <p:nvSpPr>
          <p:cNvPr id="55" name="Flowchart: Alternate Process 9">
            <a:extLst>
              <a:ext uri="{FF2B5EF4-FFF2-40B4-BE49-F238E27FC236}">
                <a16:creationId xmlns:a16="http://schemas.microsoft.com/office/drawing/2014/main" id="{FDBC917E-FD99-545F-94E7-8523C890BEE9}"/>
              </a:ext>
              <a:ext uri="{C183D7F6-B498-43B3-948B-1728B52AA6E4}">
                <adec:decorative xmlns:adec="http://schemas.microsoft.com/office/drawing/2017/decorative" val="1"/>
              </a:ext>
            </a:extLst>
          </p:cNvPr>
          <p:cNvSpPr>
            <a:spLocks noChangeArrowheads="1"/>
          </p:cNvSpPr>
          <p:nvPr/>
        </p:nvSpPr>
        <p:spPr bwMode="auto">
          <a:xfrm>
            <a:off x="7841573" y="3012453"/>
            <a:ext cx="2497931" cy="592767"/>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endParaRPr lang="en-US" altLang="en-US" sz="825">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n-US" altLang="en-US" sz="825">
                <a:solidFill>
                  <a:srgbClr val="002060"/>
                </a:solidFill>
                <a:latin typeface="Arial" panose="020B0604020202020204" pitchFamily="34" charset="0"/>
                <a:ea typeface="Calibri" panose="020F0502020204030204" pitchFamily="34" charset="0"/>
                <a:cs typeface="Arial" panose="020B0604020202020204" pitchFamily="34" charset="0"/>
              </a:rPr>
              <a:t>Southend, Essex and Thurrock Learning and Development Sub-committee (children, adults and domestic abuse)</a:t>
            </a:r>
            <a:endParaRPr lang="en-US" altLang="en-US" sz="825"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n-US" altLang="en-US" sz="825" b="1">
                <a:solidFill>
                  <a:srgbClr val="002060"/>
                </a:solidFill>
                <a:latin typeface="Arial" panose="020B0604020202020204" pitchFamily="34" charset="0"/>
                <a:ea typeface="Calibri" panose="020F0502020204030204" pitchFamily="34" charset="0"/>
                <a:cs typeface="Arial" panose="020B0604020202020204" pitchFamily="34" charset="0"/>
              </a:rPr>
              <a:t>Agency Chair: ECC</a:t>
            </a:r>
            <a:endParaRPr lang="en-US" altLang="en-US" sz="600" b="1">
              <a:solidFill>
                <a:prstClr val="black"/>
              </a:solidFill>
              <a:latin typeface="Aptos" panose="02110004020202020204"/>
              <a:ea typeface="MS PGothic" pitchFamily="34" charset="-128"/>
            </a:endParaRPr>
          </a:p>
          <a:p>
            <a:pPr defTabSz="685800" eaLnBrk="0" fontAlgn="base" hangingPunct="0">
              <a:spcBef>
                <a:spcPct val="0"/>
              </a:spcBef>
              <a:spcAft>
                <a:spcPct val="0"/>
              </a:spcAft>
            </a:pPr>
            <a:endParaRPr lang="en-US" altLang="en-US" sz="1350">
              <a:solidFill>
                <a:prstClr val="black"/>
              </a:solidFill>
              <a:latin typeface="Arial" panose="020B0604020202020204" pitchFamily="34" charset="0"/>
              <a:ea typeface="MS PGothic" pitchFamily="34" charset="-128"/>
            </a:endParaRPr>
          </a:p>
        </p:txBody>
      </p:sp>
      <p:cxnSp>
        <p:nvCxnSpPr>
          <p:cNvPr id="57" name="Straight Connector 56">
            <a:extLst>
              <a:ext uri="{FF2B5EF4-FFF2-40B4-BE49-F238E27FC236}">
                <a16:creationId xmlns:a16="http://schemas.microsoft.com/office/drawing/2014/main" id="{FD83BBA5-A989-2AB5-7837-45862C1205F4}"/>
              </a:ext>
              <a:ext uri="{C183D7F6-B498-43B3-948B-1728B52AA6E4}">
                <adec:decorative xmlns:adec="http://schemas.microsoft.com/office/drawing/2017/decorative" val="1"/>
              </a:ext>
            </a:extLst>
          </p:cNvPr>
          <p:cNvCxnSpPr/>
          <p:nvPr/>
        </p:nvCxnSpPr>
        <p:spPr>
          <a:xfrm flipV="1">
            <a:off x="4945135" y="1982641"/>
            <a:ext cx="0" cy="250031"/>
          </a:xfrm>
          <a:prstGeom prst="line">
            <a:avLst/>
          </a:prstGeom>
          <a:noFill/>
          <a:ln w="6350" cap="flat" cmpd="sng" algn="ctr">
            <a:solidFill>
              <a:srgbClr val="4472C4"/>
            </a:solidFill>
            <a:prstDash val="solid"/>
            <a:miter lim="800000"/>
          </a:ln>
          <a:effectLst/>
        </p:spPr>
      </p:cxnSp>
      <p:cxnSp>
        <p:nvCxnSpPr>
          <p:cNvPr id="58" name="Straight Connector 57">
            <a:extLst>
              <a:ext uri="{FF2B5EF4-FFF2-40B4-BE49-F238E27FC236}">
                <a16:creationId xmlns:a16="http://schemas.microsoft.com/office/drawing/2014/main" id="{1727009E-FE69-C1DF-77E4-4DFF8C2D7764}"/>
              </a:ext>
              <a:ext uri="{C183D7F6-B498-43B3-948B-1728B52AA6E4}">
                <adec:decorative xmlns:adec="http://schemas.microsoft.com/office/drawing/2017/decorative" val="1"/>
              </a:ext>
            </a:extLst>
          </p:cNvPr>
          <p:cNvCxnSpPr/>
          <p:nvPr/>
        </p:nvCxnSpPr>
        <p:spPr>
          <a:xfrm flipV="1">
            <a:off x="7042832" y="1970714"/>
            <a:ext cx="0" cy="250031"/>
          </a:xfrm>
          <a:prstGeom prst="line">
            <a:avLst/>
          </a:prstGeom>
          <a:noFill/>
          <a:ln w="6350" cap="flat" cmpd="sng" algn="ctr">
            <a:solidFill>
              <a:srgbClr val="4472C4"/>
            </a:solidFill>
            <a:prstDash val="solid"/>
            <a:miter lim="800000"/>
          </a:ln>
          <a:effectLst/>
        </p:spPr>
      </p:cxnSp>
      <p:cxnSp>
        <p:nvCxnSpPr>
          <p:cNvPr id="59" name="Straight Connector 58">
            <a:extLst>
              <a:ext uri="{FF2B5EF4-FFF2-40B4-BE49-F238E27FC236}">
                <a16:creationId xmlns:a16="http://schemas.microsoft.com/office/drawing/2014/main" id="{18E33108-8149-137E-A950-27DF904D68DD}"/>
              </a:ext>
              <a:ext uri="{C183D7F6-B498-43B3-948B-1728B52AA6E4}">
                <adec:decorative xmlns:adec="http://schemas.microsoft.com/office/drawing/2017/decorative" val="1"/>
              </a:ext>
            </a:extLst>
          </p:cNvPr>
          <p:cNvCxnSpPr/>
          <p:nvPr/>
        </p:nvCxnSpPr>
        <p:spPr>
          <a:xfrm flipV="1">
            <a:off x="8343995" y="1965949"/>
            <a:ext cx="0" cy="250031"/>
          </a:xfrm>
          <a:prstGeom prst="line">
            <a:avLst/>
          </a:prstGeom>
          <a:noFill/>
          <a:ln w="6350" cap="flat" cmpd="sng" algn="ctr">
            <a:solidFill>
              <a:srgbClr val="4472C4"/>
            </a:solidFill>
            <a:prstDash val="solid"/>
            <a:miter lim="800000"/>
          </a:ln>
          <a:effectLst/>
        </p:spPr>
      </p:cxnSp>
      <p:cxnSp>
        <p:nvCxnSpPr>
          <p:cNvPr id="60" name="Straight Connector 59">
            <a:extLst>
              <a:ext uri="{FF2B5EF4-FFF2-40B4-BE49-F238E27FC236}">
                <a16:creationId xmlns:a16="http://schemas.microsoft.com/office/drawing/2014/main" id="{225262C4-92BC-19E7-8414-97424FB37FCC}"/>
              </a:ext>
              <a:ext uri="{C183D7F6-B498-43B3-948B-1728B52AA6E4}">
                <adec:decorative xmlns:adec="http://schemas.microsoft.com/office/drawing/2017/decorative" val="1"/>
              </a:ext>
            </a:extLst>
          </p:cNvPr>
          <p:cNvCxnSpPr/>
          <p:nvPr/>
        </p:nvCxnSpPr>
        <p:spPr>
          <a:xfrm>
            <a:off x="3766302" y="1972654"/>
            <a:ext cx="458962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1" name="Straight Connector 60">
            <a:extLst>
              <a:ext uri="{FF2B5EF4-FFF2-40B4-BE49-F238E27FC236}">
                <a16:creationId xmlns:a16="http://schemas.microsoft.com/office/drawing/2014/main" id="{1516F224-E280-CA22-AC4B-6652C9F5F74A}"/>
              </a:ext>
              <a:ext uri="{C183D7F6-B498-43B3-948B-1728B52AA6E4}">
                <adec:decorative xmlns:adec="http://schemas.microsoft.com/office/drawing/2017/decorative" val="1"/>
              </a:ext>
            </a:extLst>
          </p:cNvPr>
          <p:cNvCxnSpPr/>
          <p:nvPr/>
        </p:nvCxnSpPr>
        <p:spPr>
          <a:xfrm>
            <a:off x="3040022" y="2710660"/>
            <a:ext cx="6020753" cy="4763"/>
          </a:xfrm>
          <a:prstGeom prst="line">
            <a:avLst/>
          </a:prstGeom>
        </p:spPr>
        <p:style>
          <a:lnRef idx="3">
            <a:schemeClr val="accent1"/>
          </a:lnRef>
          <a:fillRef idx="0">
            <a:schemeClr val="accent1"/>
          </a:fillRef>
          <a:effectRef idx="2">
            <a:schemeClr val="accent1"/>
          </a:effectRef>
          <a:fontRef idx="minor">
            <a:schemeClr val="tx1"/>
          </a:fontRef>
        </p:style>
      </p:cxnSp>
      <p:sp>
        <p:nvSpPr>
          <p:cNvPr id="62" name="Rectangle: Diagonal Corners Rounded 30">
            <a:extLst>
              <a:ext uri="{FF2B5EF4-FFF2-40B4-BE49-F238E27FC236}">
                <a16:creationId xmlns:a16="http://schemas.microsoft.com/office/drawing/2014/main" id="{BA7882F6-9848-EB96-1172-4B42041D131E}"/>
              </a:ext>
              <a:ext uri="{C183D7F6-B498-43B3-948B-1728B52AA6E4}">
                <adec:decorative xmlns:adec="http://schemas.microsoft.com/office/drawing/2017/decorative" val="1"/>
              </a:ext>
            </a:extLst>
          </p:cNvPr>
          <p:cNvSpPr>
            <a:spLocks/>
          </p:cNvSpPr>
          <p:nvPr/>
        </p:nvSpPr>
        <p:spPr bwMode="auto">
          <a:xfrm>
            <a:off x="7659075" y="5236452"/>
            <a:ext cx="2264569" cy="570310"/>
          </a:xfrm>
          <a:custGeom>
            <a:avLst/>
            <a:gdLst>
              <a:gd name="T0" fmla="*/ 117233 w 3019425"/>
              <a:gd name="T1" fmla="*/ 0 h 703385"/>
              <a:gd name="T2" fmla="*/ 3019425 w 3019425"/>
              <a:gd name="T3" fmla="*/ 0 h 703385"/>
              <a:gd name="T4" fmla="*/ 3019425 w 3019425"/>
              <a:gd name="T5" fmla="*/ 0 h 703385"/>
              <a:gd name="T6" fmla="*/ 3019425 w 3019425"/>
              <a:gd name="T7" fmla="*/ 586152 h 703385"/>
              <a:gd name="T8" fmla="*/ 2902192 w 3019425"/>
              <a:gd name="T9" fmla="*/ 703385 h 703385"/>
              <a:gd name="T10" fmla="*/ 0 w 3019425"/>
              <a:gd name="T11" fmla="*/ 703385 h 703385"/>
              <a:gd name="T12" fmla="*/ 0 w 3019425"/>
              <a:gd name="T13" fmla="*/ 703385 h 703385"/>
              <a:gd name="T14" fmla="*/ 0 w 3019425"/>
              <a:gd name="T15" fmla="*/ 117233 h 703385"/>
              <a:gd name="T16" fmla="*/ 117233 w 3019425"/>
              <a:gd name="T17" fmla="*/ 0 h 703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19425"/>
              <a:gd name="T28" fmla="*/ 0 h 703385"/>
              <a:gd name="T29" fmla="*/ 3019425 w 3019425"/>
              <a:gd name="T30" fmla="*/ 703385 h 7033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19425" h="703385">
                <a:moveTo>
                  <a:pt x="117233" y="0"/>
                </a:moveTo>
                <a:lnTo>
                  <a:pt x="3019425" y="0"/>
                </a:lnTo>
                <a:lnTo>
                  <a:pt x="3019425" y="586152"/>
                </a:lnTo>
                <a:cubicBezTo>
                  <a:pt x="3019425" y="650898"/>
                  <a:pt x="2966938" y="703385"/>
                  <a:pt x="2902192" y="703385"/>
                </a:cubicBezTo>
                <a:lnTo>
                  <a:pt x="0" y="703385"/>
                </a:lnTo>
                <a:lnTo>
                  <a:pt x="0" y="117233"/>
                </a:lnTo>
                <a:cubicBezTo>
                  <a:pt x="0" y="52487"/>
                  <a:pt x="52487" y="0"/>
                  <a:pt x="117233" y="0"/>
                </a:cubicBezTo>
                <a:close/>
              </a:path>
            </a:pathLst>
          </a:custGeom>
          <a:solidFill>
            <a:srgbClr val="C6D9EC"/>
          </a:solidFill>
          <a:ln w="6350">
            <a:solidFill>
              <a:srgbClr val="A5A5A5"/>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endPar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endParaRPr>
          </a:p>
          <a:p>
            <a:pPr defTabSz="685800" eaLnBrk="0" fontAlgn="base" hangingPunct="0">
              <a:spcBef>
                <a:spcPct val="0"/>
              </a:spcBef>
              <a:spcAft>
                <a:spcPct val="0"/>
              </a:spcAft>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SET Child Exploitation Strategic Group</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SET Strategic Child Death Review Panel </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SET Domestic Abuse Board</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pPr>
            <a:endParaRPr lang="en-US" altLang="en-US" sz="1350">
              <a:solidFill>
                <a:prstClr val="black"/>
              </a:solidFill>
              <a:latin typeface="Arial" panose="020B0604020202020204" pitchFamily="34" charset="0"/>
              <a:ea typeface="MS PGothic" pitchFamily="34" charset="-128"/>
            </a:endParaRPr>
          </a:p>
        </p:txBody>
      </p:sp>
      <p:sp>
        <p:nvSpPr>
          <p:cNvPr id="63" name="Rectangle: Diagonal Corners Rounded 31">
            <a:extLst>
              <a:ext uri="{FF2B5EF4-FFF2-40B4-BE49-F238E27FC236}">
                <a16:creationId xmlns:a16="http://schemas.microsoft.com/office/drawing/2014/main" id="{10B04879-AD8B-AD0D-C8FA-A4AE593EC4C8}"/>
              </a:ext>
              <a:ext uri="{C183D7F6-B498-43B3-948B-1728B52AA6E4}">
                <adec:decorative xmlns:adec="http://schemas.microsoft.com/office/drawing/2017/decorative" val="1"/>
              </a:ext>
            </a:extLst>
          </p:cNvPr>
          <p:cNvSpPr>
            <a:spLocks/>
          </p:cNvSpPr>
          <p:nvPr/>
        </p:nvSpPr>
        <p:spPr bwMode="auto">
          <a:xfrm>
            <a:off x="1920979" y="4452098"/>
            <a:ext cx="2336006" cy="1457325"/>
          </a:xfrm>
          <a:custGeom>
            <a:avLst/>
            <a:gdLst>
              <a:gd name="T0" fmla="*/ 323781 w 3114675"/>
              <a:gd name="T1" fmla="*/ 0 h 1942646"/>
              <a:gd name="T2" fmla="*/ 3114675 w 3114675"/>
              <a:gd name="T3" fmla="*/ 0 h 1942646"/>
              <a:gd name="T4" fmla="*/ 3114675 w 3114675"/>
              <a:gd name="T5" fmla="*/ 0 h 1942646"/>
              <a:gd name="T6" fmla="*/ 3114675 w 3114675"/>
              <a:gd name="T7" fmla="*/ 1618865 h 1942646"/>
              <a:gd name="T8" fmla="*/ 2790894 w 3114675"/>
              <a:gd name="T9" fmla="*/ 1942646 h 1942646"/>
              <a:gd name="T10" fmla="*/ 0 w 3114675"/>
              <a:gd name="T11" fmla="*/ 1942646 h 1942646"/>
              <a:gd name="T12" fmla="*/ 0 w 3114675"/>
              <a:gd name="T13" fmla="*/ 1942646 h 1942646"/>
              <a:gd name="T14" fmla="*/ 0 w 3114675"/>
              <a:gd name="T15" fmla="*/ 323781 h 1942646"/>
              <a:gd name="T16" fmla="*/ 323781 w 3114675"/>
              <a:gd name="T17" fmla="*/ 0 h 19426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14675"/>
              <a:gd name="T28" fmla="*/ 0 h 1942646"/>
              <a:gd name="T29" fmla="*/ 3114675 w 3114675"/>
              <a:gd name="T30" fmla="*/ 1942646 h 19426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14675" h="1942646">
                <a:moveTo>
                  <a:pt x="323781" y="0"/>
                </a:moveTo>
                <a:lnTo>
                  <a:pt x="3114675" y="0"/>
                </a:lnTo>
                <a:lnTo>
                  <a:pt x="3114675" y="1618865"/>
                </a:lnTo>
                <a:cubicBezTo>
                  <a:pt x="3114675" y="1797684"/>
                  <a:pt x="2969713" y="1942646"/>
                  <a:pt x="2790894" y="1942646"/>
                </a:cubicBezTo>
                <a:lnTo>
                  <a:pt x="0" y="1942646"/>
                </a:lnTo>
                <a:lnTo>
                  <a:pt x="0" y="323781"/>
                </a:lnTo>
                <a:cubicBezTo>
                  <a:pt x="0" y="144962"/>
                  <a:pt x="144962" y="0"/>
                  <a:pt x="323781" y="0"/>
                </a:cubicBezTo>
                <a:close/>
              </a:path>
            </a:pathLst>
          </a:custGeom>
          <a:solidFill>
            <a:srgbClr val="C6D9EC"/>
          </a:solidFill>
          <a:ln w="6350">
            <a:solidFill>
              <a:srgbClr val="A5A5A5"/>
            </a:solidFill>
            <a:miter lim="800000"/>
            <a:headEnd/>
            <a:tailEnd/>
          </a:ln>
        </p:spPr>
        <p:txBody>
          <a:bodyPr vert="horz" wrap="square" lIns="68580" tIns="34290" rIns="68580" bIns="34290" numCol="1" anchor="ctr" anchorCtr="0" compatLnSpc="1">
            <a:prstTxWarp prst="textNoShape">
              <a:avLst/>
            </a:prstTxWarp>
          </a:bodyPr>
          <a:lstStyle/>
          <a:p>
            <a:pPr defTabSz="685800" eaLnBrk="0" fontAlgn="base" hangingPunct="0">
              <a:spcBef>
                <a:spcPct val="0"/>
              </a:spcBef>
              <a:spcAft>
                <a:spcPct val="0"/>
              </a:spcAft>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Links to other Essex Boards/Forums including:</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Safeguarding Adults Board</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Health &amp; Well-Being Board</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Children &amp; Young People’s Strategic Partnership</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Youth Justice Board</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Health Executive Forum </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Head Teacher Forums</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Sexual Assault Strategic Partnership Board</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Violence &amp; Vulnerability Board</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buFontTx/>
              <a:buChar char="•"/>
            </a:pPr>
            <a:r>
              <a:rPr lang="en-US" altLang="en-US" sz="825">
                <a:solidFill>
                  <a:prstClr val="black"/>
                </a:solidFill>
                <a:latin typeface="Arial Narrow" panose="020B0606020202030204" pitchFamily="34" charset="0"/>
                <a:ea typeface="Calibri" panose="020F0502020204030204" pitchFamily="34" charset="0"/>
                <a:cs typeface="Arial" panose="020B0604020202020204" pitchFamily="34" charset="0"/>
              </a:rPr>
              <a:t>Safer Essex</a:t>
            </a:r>
            <a:endParaRPr lang="en-US" altLang="en-US" sz="1350">
              <a:solidFill>
                <a:prstClr val="black"/>
              </a:solidFill>
              <a:latin typeface="Arial" panose="020B0604020202020204" pitchFamily="34" charset="0"/>
              <a:ea typeface="MS PGothic" pitchFamily="34" charset="-128"/>
            </a:endParaRPr>
          </a:p>
        </p:txBody>
      </p:sp>
      <p:sp>
        <p:nvSpPr>
          <p:cNvPr id="66" name="Rectangle: Rounded Corners 32">
            <a:extLst>
              <a:ext uri="{FF2B5EF4-FFF2-40B4-BE49-F238E27FC236}">
                <a16:creationId xmlns:a16="http://schemas.microsoft.com/office/drawing/2014/main" id="{50768747-C0E2-B0A1-FEDC-CAA95C6956A4}"/>
              </a:ext>
              <a:ext uri="{C183D7F6-B498-43B3-948B-1728B52AA6E4}">
                <adec:decorative xmlns:adec="http://schemas.microsoft.com/office/drawing/2017/decorative" val="1"/>
              </a:ext>
            </a:extLst>
          </p:cNvPr>
          <p:cNvSpPr>
            <a:spLocks noChangeArrowheads="1"/>
          </p:cNvSpPr>
          <p:nvPr/>
        </p:nvSpPr>
        <p:spPr bwMode="auto">
          <a:xfrm>
            <a:off x="5468776" y="4888403"/>
            <a:ext cx="1487091" cy="570310"/>
          </a:xfrm>
          <a:prstGeom prst="roundRect">
            <a:avLst>
              <a:gd name="adj" fmla="val 16667"/>
            </a:avLst>
          </a:prstGeom>
          <a:solidFill>
            <a:srgbClr val="E0C1FF"/>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endParaRPr lang="en-US" altLang="en-US" sz="825" b="1">
              <a:solidFill>
                <a:srgbClr val="262626"/>
              </a:solidFill>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n-US" altLang="en-US" sz="825" b="1">
                <a:solidFill>
                  <a:srgbClr val="262626"/>
                </a:solidFill>
                <a:latin typeface="Arial" panose="020B0604020202020204" pitchFamily="34" charset="0"/>
                <a:ea typeface="Calibri" panose="020F0502020204030204" pitchFamily="34" charset="0"/>
                <a:cs typeface="Arial" panose="020B0604020202020204" pitchFamily="34" charset="0"/>
              </a:rPr>
              <a:t>Task &amp; Finish Groups </a:t>
            </a:r>
            <a:endParaRPr lang="en-US"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US" altLang="en-US" sz="750">
                <a:solidFill>
                  <a:srgbClr val="262626"/>
                </a:solidFill>
                <a:latin typeface="Arial" panose="020B0604020202020204" pitchFamily="34" charset="0"/>
                <a:ea typeface="Calibri" panose="020F0502020204030204" pitchFamily="34" charset="0"/>
                <a:cs typeface="Arial" panose="020B0604020202020204" pitchFamily="34" charset="0"/>
              </a:rPr>
              <a:t>(incl. Campaigns / ESCB policies &amp; procedures)</a:t>
            </a:r>
            <a:endParaRPr lang="en-US" altLang="en-US" sz="600">
              <a:solidFill>
                <a:prstClr val="black"/>
              </a:solidFill>
              <a:latin typeface="Aptos" panose="02110004020202020204"/>
              <a:ea typeface="MS PGothic" pitchFamily="34" charset="-128"/>
            </a:endParaRPr>
          </a:p>
          <a:p>
            <a:pPr defTabSz="685800" eaLnBrk="0" fontAlgn="base" hangingPunct="0">
              <a:spcBef>
                <a:spcPct val="0"/>
              </a:spcBef>
              <a:spcAft>
                <a:spcPct val="0"/>
              </a:spcAft>
            </a:pPr>
            <a:endParaRPr lang="en-US" altLang="en-US" sz="1350">
              <a:solidFill>
                <a:prstClr val="black"/>
              </a:solidFill>
              <a:latin typeface="Arial" panose="020B0604020202020204" pitchFamily="34" charset="0"/>
              <a:ea typeface="MS PGothic" pitchFamily="34" charset="-128"/>
            </a:endParaRPr>
          </a:p>
        </p:txBody>
      </p:sp>
      <p:sp>
        <p:nvSpPr>
          <p:cNvPr id="67" name="Flowchart: Alternate Process 2104969626">
            <a:extLst>
              <a:ext uri="{FF2B5EF4-FFF2-40B4-BE49-F238E27FC236}">
                <a16:creationId xmlns:a16="http://schemas.microsoft.com/office/drawing/2014/main" id="{F166D009-5F40-461D-74F1-2C76F1ABB7D8}"/>
              </a:ext>
              <a:ext uri="{C183D7F6-B498-43B3-948B-1728B52AA6E4}">
                <adec:decorative xmlns:adec="http://schemas.microsoft.com/office/drawing/2017/decorative" val="1"/>
              </a:ext>
            </a:extLst>
          </p:cNvPr>
          <p:cNvSpPr>
            <a:spLocks noChangeArrowheads="1"/>
          </p:cNvSpPr>
          <p:nvPr/>
        </p:nvSpPr>
        <p:spPr bwMode="auto">
          <a:xfrm>
            <a:off x="6331390" y="2879251"/>
            <a:ext cx="1117537" cy="629826"/>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Neglect</a:t>
            </a:r>
            <a:endParaRPr lang="en-US"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Sub-committee</a:t>
            </a:r>
          </a:p>
          <a:p>
            <a:pPr algn="ctr" defTabSz="685800" eaLnBrk="0" fontAlgn="base" hangingPunct="0">
              <a:spcBef>
                <a:spcPct val="0"/>
              </a:spcBef>
              <a:spcAft>
                <a:spcPct val="0"/>
              </a:spcAft>
            </a:pPr>
            <a:r>
              <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a:t>
            </a:r>
            <a:r>
              <a:rPr lang="en-US" sz="825" b="1">
                <a:solidFill>
                  <a:srgbClr val="002060"/>
                </a:solidFill>
                <a:latin typeface="Arial" panose="020B0604020202020204" pitchFamily="34" charset="0"/>
                <a:ea typeface="Calibri" panose="020F0502020204030204" pitchFamily="34" charset="0"/>
                <a:cs typeface="Arial" panose="020B0604020202020204" pitchFamily="34" charset="0"/>
              </a:rPr>
              <a:t>Mid &amp; South Essex ICB </a:t>
            </a:r>
            <a:endParaRPr lang="en-US" altLang="en-US" sz="825" b="1">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68" name="Flowchart: Alternate Process 1900215804">
            <a:extLst>
              <a:ext uri="{FF2B5EF4-FFF2-40B4-BE49-F238E27FC236}">
                <a16:creationId xmlns:a16="http://schemas.microsoft.com/office/drawing/2014/main" id="{D367B322-4593-632E-B452-47C1A1078CF4}"/>
              </a:ext>
              <a:ext uri="{C183D7F6-B498-43B3-948B-1728B52AA6E4}">
                <adec:decorative xmlns:adec="http://schemas.microsoft.com/office/drawing/2017/decorative" val="1"/>
              </a:ext>
            </a:extLst>
          </p:cNvPr>
          <p:cNvSpPr>
            <a:spLocks noChangeArrowheads="1"/>
          </p:cNvSpPr>
          <p:nvPr/>
        </p:nvSpPr>
        <p:spPr bwMode="auto">
          <a:xfrm>
            <a:off x="3560715" y="2769477"/>
            <a:ext cx="1769468" cy="602346"/>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endParaRPr lang="en-US" altLang="en-US" sz="825">
              <a:solidFill>
                <a:srgbClr val="002060"/>
              </a:solidFill>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n-US" altLang="en-US" sz="825">
                <a:solidFill>
                  <a:srgbClr val="002060"/>
                </a:solidFill>
                <a:latin typeface="Arial" panose="020B0604020202020204" pitchFamily="34" charset="0"/>
                <a:ea typeface="Calibri" panose="020F0502020204030204" pitchFamily="34" charset="0"/>
                <a:cs typeface="Arial" panose="020B0604020202020204" pitchFamily="34" charset="0"/>
              </a:rPr>
              <a:t>Essex Learning and Development Sub-committee</a:t>
            </a:r>
          </a:p>
          <a:p>
            <a:pPr algn="ctr" defTabSz="685800" eaLnBrk="0" fontAlgn="base" hangingPunct="0">
              <a:spcBef>
                <a:spcPct val="0"/>
              </a:spcBef>
              <a:spcAft>
                <a:spcPct val="0"/>
              </a:spcAft>
            </a:pPr>
            <a:r>
              <a:rPr lang="en-US" altLang="en-US" sz="825" b="1">
                <a:solidFill>
                  <a:srgbClr val="002060"/>
                </a:solidFill>
                <a:latin typeface="Arial" panose="020B0604020202020204" pitchFamily="34" charset="0"/>
                <a:ea typeface="Calibri" panose="020F0502020204030204" pitchFamily="34" charset="0"/>
                <a:cs typeface="Arial" panose="020B0604020202020204" pitchFamily="34" charset="0"/>
              </a:rPr>
              <a:t>Agency Chair: ESCB Support Team</a:t>
            </a:r>
            <a:endParaRPr lang="en-US" altLang="en-US" sz="600" b="1">
              <a:solidFill>
                <a:prstClr val="black"/>
              </a:solidFill>
              <a:latin typeface="Aptos" panose="02110004020202020204"/>
              <a:ea typeface="MS PGothic" pitchFamily="34" charset="-128"/>
            </a:endParaRPr>
          </a:p>
          <a:p>
            <a:pPr defTabSz="685800" eaLnBrk="0" fontAlgn="base" hangingPunct="0">
              <a:spcBef>
                <a:spcPct val="0"/>
              </a:spcBef>
              <a:spcAft>
                <a:spcPct val="0"/>
              </a:spcAft>
            </a:pPr>
            <a:endParaRPr lang="en-US" altLang="en-US" sz="1350">
              <a:solidFill>
                <a:prstClr val="black"/>
              </a:solidFill>
              <a:latin typeface="Arial" panose="020B0604020202020204" pitchFamily="34" charset="0"/>
              <a:ea typeface="MS PGothic" pitchFamily="34" charset="-128"/>
            </a:endParaRPr>
          </a:p>
        </p:txBody>
      </p:sp>
      <p:sp>
        <p:nvSpPr>
          <p:cNvPr id="69" name="Flowchart: Alternate Process 800304032">
            <a:extLst>
              <a:ext uri="{FF2B5EF4-FFF2-40B4-BE49-F238E27FC236}">
                <a16:creationId xmlns:a16="http://schemas.microsoft.com/office/drawing/2014/main" id="{C8661101-6244-E3F3-554D-CD127876936E}"/>
              </a:ext>
              <a:ext uri="{C183D7F6-B498-43B3-948B-1728B52AA6E4}">
                <adec:decorative xmlns:adec="http://schemas.microsoft.com/office/drawing/2017/decorative" val="1"/>
              </a:ext>
            </a:extLst>
          </p:cNvPr>
          <p:cNvSpPr>
            <a:spLocks noChangeArrowheads="1"/>
          </p:cNvSpPr>
          <p:nvPr/>
        </p:nvSpPr>
        <p:spPr bwMode="auto">
          <a:xfrm>
            <a:off x="1822142" y="2846138"/>
            <a:ext cx="1573031" cy="669179"/>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endPar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endParaRPr>
          </a:p>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Performance, Audit &amp; Quality Assurance Sub-committee </a:t>
            </a:r>
          </a:p>
          <a:p>
            <a:pPr algn="ctr" defTabSz="685800" eaLnBrk="0" fontAlgn="base" hangingPunct="0">
              <a:spcBef>
                <a:spcPct val="0"/>
              </a:spcBef>
              <a:spcAft>
                <a:spcPct val="0"/>
              </a:spcAft>
            </a:pPr>
            <a:r>
              <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a:t>
            </a:r>
            <a:r>
              <a:rPr lang="en-GB" sz="825" b="1">
                <a:solidFill>
                  <a:srgbClr val="1F3864"/>
                </a:solidFill>
                <a:latin typeface="Arial" panose="020B0604020202020204" pitchFamily="34" charset="0"/>
                <a:ea typeface="Calibri" panose="020F0502020204030204" pitchFamily="34" charset="0"/>
                <a:cs typeface="Arial" panose="020B0604020202020204" pitchFamily="34" charset="0"/>
              </a:rPr>
              <a:t>Herts and West Essex ICB</a:t>
            </a:r>
            <a:endPar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endParaRPr>
          </a:p>
          <a:p>
            <a:pPr defTabSz="685800" eaLnBrk="0" fontAlgn="base" hangingPunct="0">
              <a:spcBef>
                <a:spcPct val="0"/>
              </a:spcBef>
              <a:spcAft>
                <a:spcPct val="0"/>
              </a:spcAft>
            </a:pPr>
            <a:endParaRPr lang="en-US" altLang="en-US" sz="1350">
              <a:solidFill>
                <a:prstClr val="black"/>
              </a:solidFill>
              <a:latin typeface="Arial" panose="020B0604020202020204" pitchFamily="34" charset="0"/>
              <a:ea typeface="MS PGothic" pitchFamily="34" charset="-128"/>
            </a:endParaRPr>
          </a:p>
        </p:txBody>
      </p:sp>
      <p:sp>
        <p:nvSpPr>
          <p:cNvPr id="70" name="Flowchart: Alternate Process 1272165595">
            <a:extLst>
              <a:ext uri="{FF2B5EF4-FFF2-40B4-BE49-F238E27FC236}">
                <a16:creationId xmlns:a16="http://schemas.microsoft.com/office/drawing/2014/main" id="{E23A6223-C734-5230-AB01-04FE6DDAFAFD}"/>
              </a:ext>
              <a:ext uri="{C183D7F6-B498-43B3-948B-1728B52AA6E4}">
                <adec:decorative xmlns:adec="http://schemas.microsoft.com/office/drawing/2017/decorative" val="1"/>
              </a:ext>
            </a:extLst>
          </p:cNvPr>
          <p:cNvSpPr>
            <a:spLocks noChangeArrowheads="1"/>
          </p:cNvSpPr>
          <p:nvPr/>
        </p:nvSpPr>
        <p:spPr bwMode="auto">
          <a:xfrm>
            <a:off x="6826205" y="3654662"/>
            <a:ext cx="1656692" cy="504825"/>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SET Procedures</a:t>
            </a:r>
            <a:endParaRPr lang="en-US"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Working Group</a:t>
            </a:r>
          </a:p>
          <a:p>
            <a:pPr algn="ctr" defTabSz="685800" eaLnBrk="0" fontAlgn="base" hangingPunct="0">
              <a:spcBef>
                <a:spcPct val="0"/>
              </a:spcBef>
              <a:spcAft>
                <a:spcPct val="0"/>
              </a:spcAft>
            </a:pPr>
            <a:r>
              <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Thurrock Council</a:t>
            </a:r>
            <a:endParaRPr lang="en-US" altLang="en-US" sz="1350" b="1">
              <a:solidFill>
                <a:prstClr val="black"/>
              </a:solidFill>
              <a:latin typeface="Arial" panose="020B0604020202020204" pitchFamily="34" charset="0"/>
              <a:ea typeface="MS PGothic" pitchFamily="34" charset="-128"/>
            </a:endParaRPr>
          </a:p>
        </p:txBody>
      </p:sp>
      <p:sp>
        <p:nvSpPr>
          <p:cNvPr id="71" name="Rectangle 18">
            <a:extLst>
              <a:ext uri="{FF2B5EF4-FFF2-40B4-BE49-F238E27FC236}">
                <a16:creationId xmlns:a16="http://schemas.microsoft.com/office/drawing/2014/main" id="{F4C7E16A-248B-1CB1-A125-17FDCA1572F8}"/>
              </a:ext>
              <a:ext uri="{C183D7F6-B498-43B3-948B-1728B52AA6E4}">
                <adec:decorative xmlns:adec="http://schemas.microsoft.com/office/drawing/2017/decorative" val="1"/>
              </a:ext>
            </a:extLst>
          </p:cNvPr>
          <p:cNvSpPr>
            <a:spLocks noChangeArrowheads="1"/>
          </p:cNvSpPr>
          <p:nvPr/>
        </p:nvSpPr>
        <p:spPr bwMode="auto">
          <a:xfrm>
            <a:off x="4459127" y="1287215"/>
            <a:ext cx="3305175" cy="272654"/>
          </a:xfrm>
          <a:prstGeom prst="roundRect">
            <a:avLst>
              <a:gd name="adj" fmla="val 16667"/>
            </a:avLst>
          </a:prstGeom>
          <a:solidFill>
            <a:srgbClr val="FFC000"/>
          </a:solidFill>
          <a:ln w="9525">
            <a:solidFill>
              <a:srgbClr val="ED7D3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a:solidFill>
                  <a:srgbClr val="000000"/>
                </a:solidFill>
                <a:latin typeface="Arial" panose="020B0604020202020204" pitchFamily="34" charset="0"/>
                <a:ea typeface="Calibri" panose="020F0502020204030204" pitchFamily="34" charset="0"/>
                <a:cs typeface="Arial" panose="020B0604020202020204" pitchFamily="34" charset="0"/>
              </a:rPr>
              <a:t>Delegated Safeguarding Partners</a:t>
            </a:r>
            <a:endParaRPr lang="en-US" altLang="en-US" sz="1350">
              <a:solidFill>
                <a:prstClr val="black"/>
              </a:solidFill>
              <a:latin typeface="Arial" panose="020B0604020202020204" pitchFamily="34" charset="0"/>
              <a:ea typeface="MS PGothic" pitchFamily="34" charset="-128"/>
            </a:endParaRPr>
          </a:p>
        </p:txBody>
      </p:sp>
      <p:sp>
        <p:nvSpPr>
          <p:cNvPr id="72" name="Rectangle 19">
            <a:extLst>
              <a:ext uri="{FF2B5EF4-FFF2-40B4-BE49-F238E27FC236}">
                <a16:creationId xmlns:a16="http://schemas.microsoft.com/office/drawing/2014/main" id="{7008DABF-6541-4F5C-154D-83B610FD0AB1}"/>
              </a:ext>
              <a:ext uri="{C183D7F6-B498-43B3-948B-1728B52AA6E4}">
                <adec:decorative xmlns:adec="http://schemas.microsoft.com/office/drawing/2017/decorative" val="1"/>
              </a:ext>
            </a:extLst>
          </p:cNvPr>
          <p:cNvSpPr>
            <a:spLocks noGrp="1" noChangeArrowheads="1"/>
          </p:cNvSpPr>
          <p:nvPr>
            <p:ph type="title" idx="4294967295"/>
          </p:nvPr>
        </p:nvSpPr>
        <p:spPr bwMode="auto">
          <a:xfrm>
            <a:off x="5131908" y="1620855"/>
            <a:ext cx="1952625" cy="272654"/>
          </a:xfrm>
          <a:prstGeom prst="roundRect">
            <a:avLst>
              <a:gd name="adj" fmla="val 16667"/>
            </a:avLst>
          </a:prstGeom>
          <a:solidFill>
            <a:srgbClr val="33CCFF"/>
          </a:solidFill>
          <a:ln w="6350">
            <a:solidFill>
              <a:srgbClr val="2E74B5"/>
            </a:solidFill>
            <a:prstDash/>
            <a:miter lim="800000"/>
            <a:headEnd/>
            <a:tailEn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ESCB Executive </a:t>
            </a:r>
            <a:endParaRPr kumimoji="0" lang="en-US" altLang="en-US" sz="135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mn-cs"/>
            </a:endParaRPr>
          </a:p>
        </p:txBody>
      </p:sp>
      <p:sp>
        <p:nvSpPr>
          <p:cNvPr id="73" name="Flowchart: Process 415577358">
            <a:extLst>
              <a:ext uri="{FF2B5EF4-FFF2-40B4-BE49-F238E27FC236}">
                <a16:creationId xmlns:a16="http://schemas.microsoft.com/office/drawing/2014/main" id="{F7C445EE-2A42-F2C3-7673-65314D01F507}"/>
              </a:ext>
              <a:ext uri="{C183D7F6-B498-43B3-948B-1728B52AA6E4}">
                <adec:decorative xmlns:adec="http://schemas.microsoft.com/office/drawing/2017/decorative" val="1"/>
              </a:ext>
            </a:extLst>
          </p:cNvPr>
          <p:cNvSpPr>
            <a:spLocks noChangeArrowheads="1"/>
          </p:cNvSpPr>
          <p:nvPr/>
        </p:nvSpPr>
        <p:spPr bwMode="auto">
          <a:xfrm>
            <a:off x="4456425" y="2049353"/>
            <a:ext cx="1217614" cy="609120"/>
          </a:xfrm>
          <a:prstGeom prst="flowChartProcess">
            <a:avLst/>
          </a:prstGeom>
          <a:solidFill>
            <a:srgbClr val="FFF685"/>
          </a:solidFill>
          <a:ln w="12700">
            <a:solidFill>
              <a:srgbClr val="FFD966"/>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Stay Safe Group</a:t>
            </a:r>
            <a:endParaRPr lang="en-US"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West</a:t>
            </a:r>
          </a:p>
          <a:p>
            <a:pPr algn="ctr" defTabSz="685800" eaLnBrk="0" fontAlgn="base" hangingPunct="0">
              <a:spcBef>
                <a:spcPct val="0"/>
              </a:spcBef>
              <a:spcAft>
                <a:spcPct val="0"/>
              </a:spcAft>
            </a:pPr>
            <a:r>
              <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ECC</a:t>
            </a:r>
            <a:endParaRPr lang="en-US" altLang="en-US" sz="1350">
              <a:solidFill>
                <a:prstClr val="black"/>
              </a:solidFill>
              <a:latin typeface="Arial" panose="020B0604020202020204" pitchFamily="34" charset="0"/>
              <a:ea typeface="MS PGothic" pitchFamily="34" charset="-128"/>
            </a:endParaRPr>
          </a:p>
        </p:txBody>
      </p:sp>
      <p:sp>
        <p:nvSpPr>
          <p:cNvPr id="74" name="Flowchart: Process 210167929">
            <a:extLst>
              <a:ext uri="{FF2B5EF4-FFF2-40B4-BE49-F238E27FC236}">
                <a16:creationId xmlns:a16="http://schemas.microsoft.com/office/drawing/2014/main" id="{D4381C2F-F5A8-CC1D-C7B8-A9A1BCC2067B}"/>
              </a:ext>
              <a:ext uri="{C183D7F6-B498-43B3-948B-1728B52AA6E4}">
                <adec:decorative xmlns:adec="http://schemas.microsoft.com/office/drawing/2017/decorative" val="1"/>
              </a:ext>
            </a:extLst>
          </p:cNvPr>
          <p:cNvSpPr>
            <a:spLocks noChangeArrowheads="1"/>
          </p:cNvSpPr>
          <p:nvPr/>
        </p:nvSpPr>
        <p:spPr bwMode="auto">
          <a:xfrm>
            <a:off x="6392633" y="2069417"/>
            <a:ext cx="1145093" cy="564627"/>
          </a:xfrm>
          <a:prstGeom prst="flowChartProcess">
            <a:avLst/>
          </a:prstGeom>
          <a:solidFill>
            <a:srgbClr val="FFF685"/>
          </a:solidFill>
          <a:ln w="12700">
            <a:solidFill>
              <a:srgbClr val="FFD966"/>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GB" altLang="en-US" sz="825">
                <a:solidFill>
                  <a:srgbClr val="1F3864"/>
                </a:solidFill>
                <a:latin typeface="Arial" panose="020B0604020202020204" pitchFamily="34" charset="0"/>
                <a:ea typeface="Calibri" panose="020F0502020204030204" pitchFamily="34" charset="0"/>
                <a:cs typeface="Arial" panose="020B0604020202020204" pitchFamily="34" charset="0"/>
              </a:rPr>
              <a:t>Stay Safe Group</a:t>
            </a:r>
            <a:endParaRPr lang="en-GB"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GB" altLang="en-US" sz="825">
                <a:solidFill>
                  <a:srgbClr val="1F3864"/>
                </a:solidFill>
                <a:latin typeface="Arial" panose="020B0604020202020204" pitchFamily="34" charset="0"/>
                <a:ea typeface="Calibri" panose="020F0502020204030204" pitchFamily="34" charset="0"/>
                <a:cs typeface="Arial" panose="020B0604020202020204" pitchFamily="34" charset="0"/>
              </a:rPr>
              <a:t>Mid</a:t>
            </a:r>
          </a:p>
          <a:p>
            <a:pPr algn="ctr" defTabSz="685800" eaLnBrk="0" fontAlgn="base" hangingPunct="0">
              <a:spcBef>
                <a:spcPct val="0"/>
              </a:spcBef>
              <a:spcAft>
                <a:spcPct val="0"/>
              </a:spcAft>
            </a:pPr>
            <a:r>
              <a:rPr lang="en-GB"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Essex Police</a:t>
            </a:r>
            <a:endParaRPr lang="en-GB" altLang="en-US" sz="1350">
              <a:solidFill>
                <a:prstClr val="black"/>
              </a:solidFill>
              <a:latin typeface="Arial" panose="020B0604020202020204" pitchFamily="34" charset="0"/>
              <a:ea typeface="MS PGothic" pitchFamily="34" charset="-128"/>
            </a:endParaRPr>
          </a:p>
        </p:txBody>
      </p:sp>
      <p:sp>
        <p:nvSpPr>
          <p:cNvPr id="75" name="Flowchart: Process 2099117555">
            <a:extLst>
              <a:ext uri="{FF2B5EF4-FFF2-40B4-BE49-F238E27FC236}">
                <a16:creationId xmlns:a16="http://schemas.microsoft.com/office/drawing/2014/main" id="{37958357-6F48-A397-AD9D-BDF6CEB192F6}"/>
              </a:ext>
              <a:ext uri="{C183D7F6-B498-43B3-948B-1728B52AA6E4}">
                <adec:decorative xmlns:adec="http://schemas.microsoft.com/office/drawing/2017/decorative" val="1"/>
              </a:ext>
            </a:extLst>
          </p:cNvPr>
          <p:cNvSpPr>
            <a:spLocks noChangeArrowheads="1"/>
          </p:cNvSpPr>
          <p:nvPr/>
        </p:nvSpPr>
        <p:spPr bwMode="auto">
          <a:xfrm>
            <a:off x="7841572" y="2073682"/>
            <a:ext cx="1367604" cy="592767"/>
          </a:xfrm>
          <a:prstGeom prst="flowChartProcess">
            <a:avLst/>
          </a:prstGeom>
          <a:solidFill>
            <a:srgbClr val="FFF685"/>
          </a:solidFill>
          <a:ln w="12700">
            <a:solidFill>
              <a:srgbClr val="FFD966"/>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GB" altLang="en-US" sz="825">
                <a:solidFill>
                  <a:srgbClr val="1F3864"/>
                </a:solidFill>
                <a:latin typeface="Arial" panose="020B0604020202020204" pitchFamily="34" charset="0"/>
                <a:ea typeface="Calibri" panose="020F0502020204030204" pitchFamily="34" charset="0"/>
                <a:cs typeface="Arial" panose="020B0604020202020204" pitchFamily="34" charset="0"/>
              </a:rPr>
              <a:t>Stay Safe Group</a:t>
            </a:r>
            <a:endParaRPr lang="en-GB" altLang="en-US" sz="600">
              <a:solidFill>
                <a:prstClr val="black"/>
              </a:solidFill>
              <a:latin typeface="Aptos" panose="02110004020202020204"/>
              <a:ea typeface="MS PGothic" pitchFamily="34" charset="-128"/>
            </a:endParaRPr>
          </a:p>
          <a:p>
            <a:pPr algn="ctr" defTabSz="685800" eaLnBrk="0" fontAlgn="base" hangingPunct="0">
              <a:spcBef>
                <a:spcPct val="0"/>
              </a:spcBef>
              <a:spcAft>
                <a:spcPct val="0"/>
              </a:spcAft>
            </a:pPr>
            <a:r>
              <a:rPr lang="en-GB" altLang="en-US" sz="825">
                <a:solidFill>
                  <a:srgbClr val="1F3864"/>
                </a:solidFill>
                <a:latin typeface="Arial" panose="020B0604020202020204" pitchFamily="34" charset="0"/>
                <a:ea typeface="Calibri" panose="020F0502020204030204" pitchFamily="34" charset="0"/>
                <a:cs typeface="Arial" panose="020B0604020202020204" pitchFamily="34" charset="0"/>
              </a:rPr>
              <a:t>South</a:t>
            </a:r>
          </a:p>
          <a:p>
            <a:pPr algn="ctr" defTabSz="685800" eaLnBrk="0" fontAlgn="base" hangingPunct="0">
              <a:spcBef>
                <a:spcPct val="0"/>
              </a:spcBef>
              <a:spcAft>
                <a:spcPct val="0"/>
              </a:spcAft>
            </a:pPr>
            <a:r>
              <a:rPr lang="en-GB"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Chair: Mid &amp; South Essex ICB</a:t>
            </a:r>
            <a:endParaRPr lang="en-GB" altLang="en-US" sz="1350">
              <a:solidFill>
                <a:prstClr val="black"/>
              </a:solidFill>
              <a:latin typeface="Arial" panose="020B0604020202020204" pitchFamily="34" charset="0"/>
              <a:ea typeface="MS PGothic" pitchFamily="34" charset="-128"/>
            </a:endParaRPr>
          </a:p>
        </p:txBody>
      </p:sp>
      <p:sp>
        <p:nvSpPr>
          <p:cNvPr id="76" name="AutoShape 55">
            <a:extLst>
              <a:ext uri="{FF2B5EF4-FFF2-40B4-BE49-F238E27FC236}">
                <a16:creationId xmlns:a16="http://schemas.microsoft.com/office/drawing/2014/main" id="{01C99853-2642-E654-B80A-28F279DEEFF5}"/>
              </a:ext>
              <a:ext uri="{C183D7F6-B498-43B3-948B-1728B52AA6E4}">
                <adec:decorative xmlns:adec="http://schemas.microsoft.com/office/drawing/2017/decorative" val="1"/>
              </a:ext>
            </a:extLst>
          </p:cNvPr>
          <p:cNvSpPr>
            <a:spLocks noChangeArrowheads="1"/>
          </p:cNvSpPr>
          <p:nvPr/>
        </p:nvSpPr>
        <p:spPr bwMode="auto">
          <a:xfrm>
            <a:off x="3208851" y="943405"/>
            <a:ext cx="5851922" cy="272654"/>
          </a:xfrm>
          <a:prstGeom prst="roundRect">
            <a:avLst>
              <a:gd name="adj" fmla="val 16667"/>
            </a:avLst>
          </a:prstGeom>
          <a:solidFill>
            <a:srgbClr val="FFC000"/>
          </a:solidFill>
          <a:ln w="9525">
            <a:solidFill>
              <a:srgbClr val="ED7D31"/>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900" b="1">
                <a:solidFill>
                  <a:srgbClr val="000000"/>
                </a:solidFill>
                <a:latin typeface="Arial" panose="020B0604020202020204" pitchFamily="34" charset="0"/>
                <a:ea typeface="Calibri" panose="020F0502020204030204" pitchFamily="34" charset="0"/>
                <a:cs typeface="Arial" panose="020B0604020202020204" pitchFamily="34" charset="0"/>
              </a:rPr>
              <a:t>Lead Safeguarding Partners</a:t>
            </a:r>
            <a:endParaRPr lang="en-US" altLang="en-US" sz="1350">
              <a:solidFill>
                <a:prstClr val="black"/>
              </a:solidFill>
              <a:latin typeface="Arial" panose="020B0604020202020204" pitchFamily="34" charset="0"/>
              <a:ea typeface="MS PGothic" pitchFamily="34" charset="-128"/>
            </a:endParaRPr>
          </a:p>
        </p:txBody>
      </p:sp>
      <p:cxnSp>
        <p:nvCxnSpPr>
          <p:cNvPr id="77" name="Straight Connector 76">
            <a:extLst>
              <a:ext uri="{FF2B5EF4-FFF2-40B4-BE49-F238E27FC236}">
                <a16:creationId xmlns:a16="http://schemas.microsoft.com/office/drawing/2014/main" id="{DBD5B789-42E8-9E62-FAA0-0D0CFB1D66E9}"/>
              </a:ext>
              <a:ext uri="{C183D7F6-B498-43B3-948B-1728B52AA6E4}">
                <adec:decorative xmlns:adec="http://schemas.microsoft.com/office/drawing/2017/decorative" val="1"/>
              </a:ext>
            </a:extLst>
          </p:cNvPr>
          <p:cNvCxnSpPr/>
          <p:nvPr/>
        </p:nvCxnSpPr>
        <p:spPr>
          <a:xfrm flipV="1">
            <a:off x="5468775" y="2701610"/>
            <a:ext cx="0" cy="944880"/>
          </a:xfrm>
          <a:prstGeom prst="line">
            <a:avLst/>
          </a:prstGeom>
          <a:noFill/>
          <a:ln w="6350" cap="flat" cmpd="sng" algn="ctr">
            <a:solidFill>
              <a:srgbClr val="4472C4"/>
            </a:solidFill>
            <a:prstDash val="solid"/>
            <a:miter lim="800000"/>
          </a:ln>
          <a:effectLst/>
        </p:spPr>
      </p:cxnSp>
      <p:sp>
        <p:nvSpPr>
          <p:cNvPr id="78" name="Flowchart: Alternate Process 10">
            <a:extLst>
              <a:ext uri="{FF2B5EF4-FFF2-40B4-BE49-F238E27FC236}">
                <a16:creationId xmlns:a16="http://schemas.microsoft.com/office/drawing/2014/main" id="{0BF67596-6E8C-6FA1-6DC6-07F88ADC5099}"/>
              </a:ext>
              <a:ext uri="{C183D7F6-B498-43B3-948B-1728B52AA6E4}">
                <adec:decorative xmlns:adec="http://schemas.microsoft.com/office/drawing/2017/decorative" val="1"/>
              </a:ext>
            </a:extLst>
          </p:cNvPr>
          <p:cNvSpPr>
            <a:spLocks noChangeArrowheads="1"/>
          </p:cNvSpPr>
          <p:nvPr/>
        </p:nvSpPr>
        <p:spPr bwMode="auto">
          <a:xfrm>
            <a:off x="4786571" y="3428772"/>
            <a:ext cx="1228457" cy="802348"/>
          </a:xfrm>
          <a:prstGeom prst="flowChartAlternateProcess">
            <a:avLst/>
          </a:prstGeom>
          <a:solidFill>
            <a:srgbClr val="CCFFFF"/>
          </a:solidFill>
          <a:ln w="12700">
            <a:solidFill>
              <a:srgbClr val="70AD47"/>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a:solidFill>
                  <a:srgbClr val="1F3864"/>
                </a:solidFill>
                <a:latin typeface="Arial" panose="020B0604020202020204" pitchFamily="34" charset="0"/>
                <a:ea typeface="Calibri" panose="020F0502020204030204" pitchFamily="34" charset="0"/>
                <a:cs typeface="Arial" panose="020B0604020202020204" pitchFamily="34" charset="0"/>
              </a:rPr>
              <a:t>Harm in our community Sub-committee</a:t>
            </a:r>
          </a:p>
          <a:p>
            <a:pPr algn="ctr" defTabSz="685800" eaLnBrk="0" fontAlgn="base" hangingPunct="0">
              <a:spcBef>
                <a:spcPct val="0"/>
              </a:spcBef>
              <a:spcAft>
                <a:spcPct val="0"/>
              </a:spcAft>
            </a:pPr>
            <a:r>
              <a:rPr lang="en-US" altLang="en-US" sz="825" b="1">
                <a:solidFill>
                  <a:srgbClr val="1F3864"/>
                </a:solidFill>
                <a:latin typeface="Arial" panose="020B0604020202020204" pitchFamily="34" charset="0"/>
                <a:ea typeface="Calibri" panose="020F0502020204030204" pitchFamily="34" charset="0"/>
                <a:cs typeface="Arial" panose="020B0604020202020204" pitchFamily="34" charset="0"/>
              </a:rPr>
              <a:t>Agency Co-Chairs: ECC and HCRG Care Group</a:t>
            </a:r>
            <a:endParaRPr lang="en-US" altLang="en-US" sz="1350" b="1">
              <a:solidFill>
                <a:prstClr val="black"/>
              </a:solidFill>
              <a:latin typeface="Arial" panose="020B0604020202020204" pitchFamily="34" charset="0"/>
              <a:ea typeface="MS PGothic" pitchFamily="34" charset="-128"/>
            </a:endParaRPr>
          </a:p>
        </p:txBody>
      </p:sp>
      <p:sp>
        <p:nvSpPr>
          <p:cNvPr id="79" name="Left Brace 78">
            <a:extLst>
              <a:ext uri="{FF2B5EF4-FFF2-40B4-BE49-F238E27FC236}">
                <a16:creationId xmlns:a16="http://schemas.microsoft.com/office/drawing/2014/main" id="{9318EA0A-0545-6ECD-C8F2-D4D85C439FD0}"/>
              </a:ext>
              <a:ext uri="{C183D7F6-B498-43B3-948B-1728B52AA6E4}">
                <adec:decorative xmlns:adec="http://schemas.microsoft.com/office/drawing/2017/decorative" val="1"/>
              </a:ext>
            </a:extLst>
          </p:cNvPr>
          <p:cNvSpPr/>
          <p:nvPr/>
        </p:nvSpPr>
        <p:spPr>
          <a:xfrm rot="16200000">
            <a:off x="5943359" y="707671"/>
            <a:ext cx="384334" cy="7181135"/>
          </a:xfrm>
          <a:prstGeom prst="leftBrace">
            <a:avLst/>
          </a:prstGeom>
          <a:ln w="12700"/>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defTabSz="685800"/>
            <a:endParaRPr lang="en-GB" sz="1350">
              <a:solidFill>
                <a:prstClr val="black"/>
              </a:solidFill>
              <a:latin typeface="Aptos" panose="02110004020202020204"/>
            </a:endParaRPr>
          </a:p>
        </p:txBody>
      </p:sp>
      <p:sp>
        <p:nvSpPr>
          <p:cNvPr id="80" name="Rectangle 92">
            <a:extLst>
              <a:ext uri="{FF2B5EF4-FFF2-40B4-BE49-F238E27FC236}">
                <a16:creationId xmlns:a16="http://schemas.microsoft.com/office/drawing/2014/main" id="{BF03CC90-A3BF-15C8-81D1-31031DF44BF6}"/>
              </a:ext>
              <a:ext uri="{C183D7F6-B498-43B3-948B-1728B52AA6E4}">
                <adec:decorative xmlns:adec="http://schemas.microsoft.com/office/drawing/2017/decorative" val="1"/>
              </a:ext>
            </a:extLst>
          </p:cNvPr>
          <p:cNvSpPr>
            <a:spLocks noChangeArrowheads="1"/>
          </p:cNvSpPr>
          <p:nvPr/>
        </p:nvSpPr>
        <p:spPr bwMode="auto">
          <a:xfrm>
            <a:off x="2217775" y="99386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GB" sz="1350">
              <a:solidFill>
                <a:prstClr val="black"/>
              </a:solidFill>
              <a:latin typeface="Aptos" panose="02110004020202020204"/>
              <a:ea typeface="MS PGothic" pitchFamily="34" charset="-128"/>
            </a:endParaRPr>
          </a:p>
        </p:txBody>
      </p:sp>
      <p:pic>
        <p:nvPicPr>
          <p:cNvPr id="2" name="Picture 1">
            <a:extLst>
              <a:ext uri="{FF2B5EF4-FFF2-40B4-BE49-F238E27FC236}">
                <a16:creationId xmlns:a16="http://schemas.microsoft.com/office/drawing/2014/main" id="{3787050D-DE83-EDEE-043A-096FCF138F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50228" y="6189813"/>
            <a:ext cx="1310269" cy="614189"/>
          </a:xfrm>
          <a:prstGeom prst="rect">
            <a:avLst/>
          </a:prstGeom>
        </p:spPr>
      </p:pic>
    </p:spTree>
    <p:extLst>
      <p:ext uri="{BB962C8B-B14F-4D97-AF65-F5344CB8AC3E}">
        <p14:creationId xmlns:p14="http://schemas.microsoft.com/office/powerpoint/2010/main" val="2717946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 uri="{C183D7F6-B498-43B3-948B-1728B52AA6E4}">
                <adec:decorative xmlns:adec="http://schemas.microsoft.com/office/drawing/2017/decorative" val="1"/>
              </a:ext>
            </a:extLst>
          </p:cNvPr>
          <p:cNvSpPr>
            <a:spLocks noGrp="1"/>
          </p:cNvSpPr>
          <p:nvPr>
            <p:ph type="title"/>
          </p:nvPr>
        </p:nvSpPr>
        <p:spPr>
          <a:xfrm>
            <a:off x="1929002" y="346820"/>
            <a:ext cx="8646131" cy="463649"/>
          </a:xfrm>
        </p:spPr>
        <p:txBody>
          <a:bodyPr/>
          <a:lstStyle/>
          <a:p>
            <a:r>
              <a:rPr lang="en-GB" sz="2700">
                <a:solidFill>
                  <a:schemeClr val="tx1"/>
                </a:solidFill>
              </a:rPr>
              <a:t>Effective Support for Children &amp; Families in Essex</a:t>
            </a:r>
            <a:endParaRPr lang="en-GB" sz="2700">
              <a:solidFill>
                <a:schemeClr val="tx1"/>
              </a:solidFill>
              <a:cs typeface="Calibri"/>
            </a:endParaRPr>
          </a:p>
        </p:txBody>
      </p:sp>
      <p:sp>
        <p:nvSpPr>
          <p:cNvPr id="3" name="Content Placeholder 2">
            <a:extLst>
              <a:ext uri="{FF2B5EF4-FFF2-40B4-BE49-F238E27FC236}">
                <a16:creationId xmlns:a16="http://schemas.microsoft.com/office/drawing/2014/main" id="{AA235D10-7B94-BD9D-BE74-BBB9F64D14D5}"/>
              </a:ext>
              <a:ext uri="{C183D7F6-B498-43B3-948B-1728B52AA6E4}">
                <adec:decorative xmlns:adec="http://schemas.microsoft.com/office/drawing/2017/decorative" val="1"/>
              </a:ext>
            </a:extLst>
          </p:cNvPr>
          <p:cNvSpPr>
            <a:spLocks noGrp="1"/>
          </p:cNvSpPr>
          <p:nvPr>
            <p:ph sz="half" idx="1"/>
          </p:nvPr>
        </p:nvSpPr>
        <p:spPr>
          <a:xfrm>
            <a:off x="1929001" y="5712961"/>
            <a:ext cx="7277220" cy="741339"/>
          </a:xfrm>
        </p:spPr>
        <p:txBody>
          <a:bodyPr vert="horz" lIns="0" tIns="0" rIns="0" bIns="0" rtlCol="0" anchor="t">
            <a:noAutofit/>
          </a:bodyPr>
          <a:lstStyle/>
          <a:p>
            <a:r>
              <a:rPr lang="en-GB" sz="2400" b="0">
                <a:solidFill>
                  <a:srgbClr val="C04F15"/>
                </a:solidFill>
                <a:latin typeface="Aptos"/>
                <a:ea typeface="Calibri"/>
                <a:cs typeface="Calibri"/>
              </a:rPr>
              <a:t>Save the link so that you always have the most up to date version</a:t>
            </a:r>
            <a:endParaRPr lang="en-GB" sz="1800" b="0">
              <a:ea typeface="Calibri"/>
              <a:cs typeface="Calibri"/>
            </a:endParaRPr>
          </a:p>
          <a:p>
            <a:pPr>
              <a:buFont typeface="Arial" panose="020B0604020202020204" pitchFamily="34" charset="0"/>
              <a:buChar char="•"/>
            </a:pPr>
            <a:endParaRPr lang="en-GB" sz="1800" b="0">
              <a:solidFill>
                <a:srgbClr val="4E95D9"/>
              </a:solidFill>
              <a:latin typeface="Aptos"/>
              <a:ea typeface="Calibri"/>
              <a:cs typeface="Calibri"/>
            </a:endParaRPr>
          </a:p>
          <a:p>
            <a:pPr marL="257175" indent="-257175">
              <a:buFont typeface="Arial" panose="020B0604020202020204" pitchFamily="34" charset="0"/>
              <a:buChar char="•"/>
            </a:pPr>
            <a:endParaRPr lang="en-GB" sz="1800" b="0">
              <a:ea typeface="Calibri"/>
              <a:cs typeface="Calibri"/>
            </a:endParaRPr>
          </a:p>
          <a:p>
            <a:pPr marL="257175" indent="-257175">
              <a:buFont typeface="Arial" panose="020B0604020202020204" pitchFamily="34" charset="0"/>
              <a:buChar char="•"/>
            </a:pPr>
            <a:endParaRPr lang="en-GB" sz="1800">
              <a:solidFill>
                <a:srgbClr val="FF0000"/>
              </a:solidFill>
            </a:endParaRPr>
          </a:p>
          <a:p>
            <a:endParaRPr lang="en-GB"/>
          </a:p>
        </p:txBody>
      </p:sp>
      <p:pic>
        <p:nvPicPr>
          <p:cNvPr id="5" name="Picture 4">
            <a:extLst>
              <a:ext uri="{FF2B5EF4-FFF2-40B4-BE49-F238E27FC236}">
                <a16:creationId xmlns:a16="http://schemas.microsoft.com/office/drawing/2014/main" id="{D5975472-009F-D340-F74C-FD0D705285F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402" y="927707"/>
            <a:ext cx="6540672" cy="4689000"/>
          </a:xfrm>
          <a:prstGeom prst="rect">
            <a:avLst/>
          </a:prstGeom>
        </p:spPr>
      </p:pic>
      <p:pic>
        <p:nvPicPr>
          <p:cNvPr id="4" name="Picture 2">
            <a:extLst>
              <a:ext uri="{FF2B5EF4-FFF2-40B4-BE49-F238E27FC236}">
                <a16:creationId xmlns:a16="http://schemas.microsoft.com/office/drawing/2014/main" id="{B3A17F07-E7FC-8B76-197D-3824A53EE33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90719" y="6318426"/>
            <a:ext cx="985920" cy="4636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8BAD5F-235A-C0FB-215A-F5DB035B0A53}"/>
              </a:ext>
              <a:ext uri="{C183D7F6-B498-43B3-948B-1728B52AA6E4}">
                <adec:decorative xmlns:adec="http://schemas.microsoft.com/office/drawing/2017/decorative" val="1"/>
              </a:ext>
            </a:extLst>
          </p:cNvPr>
          <p:cNvSpPr txBox="1"/>
          <p:nvPr/>
        </p:nvSpPr>
        <p:spPr>
          <a:xfrm>
            <a:off x="3691526" y="6177301"/>
            <a:ext cx="5662648"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eaLnBrk="0" fontAlgn="base" hangingPunct="0">
              <a:spcBef>
                <a:spcPct val="0"/>
              </a:spcBef>
              <a:spcAft>
                <a:spcPts val="1134"/>
              </a:spcAft>
            </a:pPr>
            <a:r>
              <a:rPr lang="en-GB" u="sng">
                <a:solidFill>
                  <a:srgbClr val="4179AA"/>
                </a:solidFill>
                <a:latin typeface="Aptos"/>
                <a:ea typeface="MS PGothic" pitchFamily="34" charset="-128"/>
                <a:cs typeface="Arial"/>
                <a:hlinkClick r:id="rId4"/>
              </a:rPr>
              <a:t>Effective support for Children and Families in Essex</a:t>
            </a:r>
            <a:endParaRPr lang="en-GB" sz="2400">
              <a:solidFill>
                <a:srgbClr val="000000"/>
              </a:solidFill>
              <a:latin typeface="Times" charset="0"/>
              <a:ea typeface="MS PGothic" pitchFamily="34" charset="-128"/>
            </a:endParaRPr>
          </a:p>
        </p:txBody>
      </p:sp>
    </p:spTree>
    <p:extLst>
      <p:ext uri="{BB962C8B-B14F-4D97-AF65-F5344CB8AC3E}">
        <p14:creationId xmlns:p14="http://schemas.microsoft.com/office/powerpoint/2010/main" val="393779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495C-9C58-A23D-A024-75F0B2E5BF68}"/>
              </a:ext>
            </a:extLst>
          </p:cNvPr>
          <p:cNvSpPr>
            <a:spLocks noGrp="1"/>
          </p:cNvSpPr>
          <p:nvPr>
            <p:ph type="title"/>
          </p:nvPr>
        </p:nvSpPr>
        <p:spPr>
          <a:xfrm>
            <a:off x="2181520" y="337358"/>
            <a:ext cx="7591131" cy="539334"/>
          </a:xfrm>
        </p:spPr>
        <p:txBody>
          <a:bodyPr anchor="b">
            <a:normAutofit/>
          </a:bodyPr>
          <a:lstStyle/>
          <a:p>
            <a:r>
              <a:rPr lang="en-GB" sz="3200" b="1">
                <a:latin typeface="Arial" panose="020B0604020202020204" pitchFamily="34" charset="0"/>
                <a:cs typeface="Arial" panose="020B0604020202020204" pitchFamily="34" charset="0"/>
              </a:rPr>
              <a:t>The Effective Support Windscreen </a:t>
            </a:r>
          </a:p>
        </p:txBody>
      </p:sp>
      <p:pic>
        <p:nvPicPr>
          <p:cNvPr id="4" name="Picture 3" descr="A screen shot of a chart">
            <a:extLst>
              <a:ext uri="{FF2B5EF4-FFF2-40B4-BE49-F238E27FC236}">
                <a16:creationId xmlns:a16="http://schemas.microsoft.com/office/drawing/2014/main" id="{38270881-6DC3-0D76-C58A-E0C5BFFDA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173" y="1001763"/>
            <a:ext cx="7798105" cy="5498868"/>
          </a:xfrm>
          <a:prstGeom prst="rect">
            <a:avLst/>
          </a:prstGeom>
        </p:spPr>
      </p:pic>
      <p:grpSp>
        <p:nvGrpSpPr>
          <p:cNvPr id="12" name="Group 1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575478" y="0"/>
            <a:ext cx="9252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panose="020F0502020204030204"/>
              </a:endParaRPr>
            </a:p>
          </p:txBody>
        </p:sp>
        <p:sp>
          <p:nvSpPr>
            <p:cNvPr id="11" name="Rectangle 10">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latin typeface="Calibri" panose="020F0502020204030204"/>
              </a:endParaRPr>
            </a:p>
          </p:txBody>
        </p:sp>
      </p:grpSp>
    </p:spTree>
    <p:extLst>
      <p:ext uri="{BB962C8B-B14F-4D97-AF65-F5344CB8AC3E}">
        <p14:creationId xmlns:p14="http://schemas.microsoft.com/office/powerpoint/2010/main" val="3994332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ED9C8-F4B6-07EA-258E-DF987FDD9C7E}"/>
              </a:ext>
            </a:extLst>
          </p:cNvPr>
          <p:cNvSpPr>
            <a:spLocks noGrp="1"/>
          </p:cNvSpPr>
          <p:nvPr>
            <p:ph type="title"/>
          </p:nvPr>
        </p:nvSpPr>
        <p:spPr>
          <a:xfrm>
            <a:off x="1851394" y="439257"/>
            <a:ext cx="8313676" cy="587065"/>
          </a:xfrm>
        </p:spPr>
        <p:txBody>
          <a:bodyPr/>
          <a:lstStyle/>
          <a:p>
            <a:r>
              <a:rPr lang="en-GB" sz="3200">
                <a:solidFill>
                  <a:srgbClr val="00205B"/>
                </a:solidFill>
                <a:latin typeface="Arial" panose="020B0604020202020204" pitchFamily="34" charset="0"/>
                <a:cs typeface="Arial" panose="020B0604020202020204" pitchFamily="34" charset="0"/>
              </a:rPr>
              <a:t>Indicators of Need</a:t>
            </a:r>
          </a:p>
        </p:txBody>
      </p:sp>
      <p:grpSp>
        <p:nvGrpSpPr>
          <p:cNvPr id="10" name="Group 9" descr="Example of Indicators of need ">
            <a:extLst>
              <a:ext uri="{FF2B5EF4-FFF2-40B4-BE49-F238E27FC236}">
                <a16:creationId xmlns:a16="http://schemas.microsoft.com/office/drawing/2014/main" id="{F813A939-CE8F-6050-76D9-A9D427C80EB2}"/>
              </a:ext>
            </a:extLst>
          </p:cNvPr>
          <p:cNvGrpSpPr/>
          <p:nvPr/>
        </p:nvGrpSpPr>
        <p:grpSpPr>
          <a:xfrm>
            <a:off x="1078992" y="1026322"/>
            <a:ext cx="10003535" cy="5072726"/>
            <a:chOff x="923731" y="816927"/>
            <a:chExt cx="10366878" cy="5533307"/>
          </a:xfrm>
        </p:grpSpPr>
        <p:grpSp>
          <p:nvGrpSpPr>
            <p:cNvPr id="6" name="Group 5">
              <a:extLst>
                <a:ext uri="{FF2B5EF4-FFF2-40B4-BE49-F238E27FC236}">
                  <a16:creationId xmlns:a16="http://schemas.microsoft.com/office/drawing/2014/main" id="{21C52046-108A-5ECC-4B2C-88C49FF6BFD6}"/>
                </a:ext>
              </a:extLst>
            </p:cNvPr>
            <p:cNvGrpSpPr/>
            <p:nvPr/>
          </p:nvGrpSpPr>
          <p:grpSpPr>
            <a:xfrm>
              <a:off x="1073020" y="982643"/>
              <a:ext cx="10045959" cy="5367591"/>
              <a:chOff x="1073020" y="982643"/>
              <a:chExt cx="10045959" cy="5367591"/>
            </a:xfrm>
          </p:grpSpPr>
          <p:pic>
            <p:nvPicPr>
              <p:cNvPr id="7" name="Picture 6">
                <a:extLst>
                  <a:ext uri="{FF2B5EF4-FFF2-40B4-BE49-F238E27FC236}">
                    <a16:creationId xmlns:a16="http://schemas.microsoft.com/office/drawing/2014/main" id="{9A08E3E5-C0D9-393F-B66C-AA27B1910406}"/>
                  </a:ext>
                </a:extLst>
              </p:cNvPr>
              <p:cNvPicPr>
                <a:picLocks noChangeAspect="1"/>
              </p:cNvPicPr>
              <p:nvPr/>
            </p:nvPicPr>
            <p:blipFill>
              <a:blip r:embed="rId2"/>
              <a:stretch>
                <a:fillRect/>
              </a:stretch>
            </p:blipFill>
            <p:spPr>
              <a:xfrm>
                <a:off x="1073020" y="1114813"/>
                <a:ext cx="10045959" cy="5235421"/>
              </a:xfrm>
              <a:prstGeom prst="rect">
                <a:avLst/>
              </a:prstGeom>
            </p:spPr>
          </p:pic>
          <p:pic>
            <p:nvPicPr>
              <p:cNvPr id="5" name="Picture 4">
                <a:extLst>
                  <a:ext uri="{FF2B5EF4-FFF2-40B4-BE49-F238E27FC236}">
                    <a16:creationId xmlns:a16="http://schemas.microsoft.com/office/drawing/2014/main" id="{745BD112-CF40-43BE-3713-1EC51C082DFF}"/>
                  </a:ext>
                </a:extLst>
              </p:cNvPr>
              <p:cNvPicPr>
                <a:picLocks noChangeAspect="1"/>
              </p:cNvPicPr>
              <p:nvPr/>
            </p:nvPicPr>
            <p:blipFill>
              <a:blip r:embed="rId3"/>
              <a:stretch>
                <a:fillRect/>
              </a:stretch>
            </p:blipFill>
            <p:spPr>
              <a:xfrm>
                <a:off x="1492898" y="982643"/>
                <a:ext cx="9200552" cy="620158"/>
              </a:xfrm>
              <a:prstGeom prst="rect">
                <a:avLst/>
              </a:prstGeom>
            </p:spPr>
          </p:pic>
        </p:grpSp>
        <p:sp>
          <p:nvSpPr>
            <p:cNvPr id="8" name="Rectangle 7">
              <a:extLst>
                <a:ext uri="{FF2B5EF4-FFF2-40B4-BE49-F238E27FC236}">
                  <a16:creationId xmlns:a16="http://schemas.microsoft.com/office/drawing/2014/main" id="{C721E036-DA69-A8D3-1E86-B57C3AD998DD}"/>
                </a:ext>
              </a:extLst>
            </p:cNvPr>
            <p:cNvSpPr/>
            <p:nvPr/>
          </p:nvSpPr>
          <p:spPr>
            <a:xfrm>
              <a:off x="923731" y="982643"/>
              <a:ext cx="662473" cy="463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sp>
          <p:nvSpPr>
            <p:cNvPr id="9" name="Rectangle 8">
              <a:extLst>
                <a:ext uri="{FF2B5EF4-FFF2-40B4-BE49-F238E27FC236}">
                  <a16:creationId xmlns:a16="http://schemas.microsoft.com/office/drawing/2014/main" id="{B38D4BB0-BD0E-3B2D-D97A-3E28373E532B}"/>
                </a:ext>
              </a:extLst>
            </p:cNvPr>
            <p:cNvSpPr/>
            <p:nvPr/>
          </p:nvSpPr>
          <p:spPr>
            <a:xfrm>
              <a:off x="10628136" y="816927"/>
              <a:ext cx="662473" cy="463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a:endParaRPr>
            </a:p>
          </p:txBody>
        </p:sp>
      </p:grpSp>
      <p:pic>
        <p:nvPicPr>
          <p:cNvPr id="3" name="Picture 2" descr="ESCB logo">
            <a:extLst>
              <a:ext uri="{FF2B5EF4-FFF2-40B4-BE49-F238E27FC236}">
                <a16:creationId xmlns:a16="http://schemas.microsoft.com/office/drawing/2014/main" id="{F19525A2-7A3E-CAD2-B684-D14DE5B21C13}"/>
              </a:ext>
            </a:extLst>
          </p:cNvPr>
          <p:cNvPicPr>
            <a:picLocks noChangeAspect="1"/>
          </p:cNvPicPr>
          <p:nvPr/>
        </p:nvPicPr>
        <p:blipFill>
          <a:blip r:embed="rId4"/>
          <a:stretch>
            <a:fillRect/>
          </a:stretch>
        </p:blipFill>
        <p:spPr>
          <a:xfrm>
            <a:off x="10320392" y="6014102"/>
            <a:ext cx="987638" cy="461812"/>
          </a:xfrm>
          <a:prstGeom prst="rect">
            <a:avLst/>
          </a:prstGeom>
        </p:spPr>
      </p:pic>
    </p:spTree>
    <p:extLst>
      <p:ext uri="{BB962C8B-B14F-4D97-AF65-F5344CB8AC3E}">
        <p14:creationId xmlns:p14="http://schemas.microsoft.com/office/powerpoint/2010/main" val="3437636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321716-8A60-DF28-5443-F98876E866C0}"/>
              </a:ext>
              <a:ext uri="{C183D7F6-B498-43B3-948B-1728B52AA6E4}">
                <adec:decorative xmlns:adec="http://schemas.microsoft.com/office/drawing/2017/decorative" val="1"/>
              </a:ext>
            </a:extLst>
          </p:cNvPr>
          <p:cNvSpPr txBox="1"/>
          <p:nvPr/>
        </p:nvSpPr>
        <p:spPr>
          <a:xfrm>
            <a:off x="1963339" y="1018049"/>
            <a:ext cx="8702906" cy="900246"/>
          </a:xfrm>
          <a:prstGeom prst="rect">
            <a:avLst/>
          </a:prstGeom>
          <a:noFill/>
        </p:spPr>
        <p:txBody>
          <a:bodyPr wrap="square" lIns="68580" tIns="34290" rIns="68580" bIns="34290" anchor="t">
            <a:spAutoFit/>
          </a:bodyPr>
          <a:lstStyle/>
          <a:p>
            <a:pPr eaLnBrk="0" fontAlgn="base" hangingPunct="0">
              <a:spcBef>
                <a:spcPct val="0"/>
              </a:spcBef>
              <a:spcAft>
                <a:spcPct val="0"/>
              </a:spcAft>
            </a:pPr>
            <a:r>
              <a:rPr lang="en-GB">
                <a:solidFill>
                  <a:srgbClr val="000000"/>
                </a:solidFill>
                <a:latin typeface="Arial"/>
                <a:ea typeface="Calibri"/>
                <a:cs typeface="Arial"/>
              </a:rPr>
              <a:t>Updated for 2025:  </a:t>
            </a:r>
            <a:r>
              <a:rPr lang="en-GB">
                <a:solidFill>
                  <a:srgbClr val="000000"/>
                </a:solidFill>
                <a:latin typeface="Arial" panose="020B0604020202020204" pitchFamily="34" charset="0"/>
                <a:ea typeface="Calibri"/>
                <a:cs typeface="Arial" panose="020B0604020202020204" pitchFamily="34" charset="0"/>
                <a:hlinkClick r:id="rId3"/>
              </a:rPr>
              <a:t>ESCB polices and procedures</a:t>
            </a:r>
            <a:endParaRPr lang="en-GB" sz="2400">
              <a:solidFill>
                <a:srgbClr val="000000"/>
              </a:solidFill>
              <a:latin typeface="Arial" panose="020B0604020202020204" pitchFamily="34" charset="0"/>
              <a:ea typeface="MS PGothic" pitchFamily="34" charset="-128"/>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a:solidFill>
                <a:srgbClr val="000000"/>
              </a:solidFill>
              <a:latin typeface="Arial" panose="020B0604020202020204" pitchFamily="34" charset="0"/>
              <a:ea typeface="Calibri"/>
              <a:cs typeface="Arial" panose="020B0604020202020204" pitchFamily="34" charset="0"/>
            </a:endParaRPr>
          </a:p>
          <a:p>
            <a:pPr eaLnBrk="0" fontAlgn="base" hangingPunct="0">
              <a:spcBef>
                <a:spcPct val="0"/>
              </a:spcBef>
              <a:spcAft>
                <a:spcPct val="0"/>
              </a:spcAft>
            </a:pPr>
            <a:r>
              <a:rPr lang="en-GB">
                <a:solidFill>
                  <a:srgbClr val="000000"/>
                </a:solidFill>
                <a:latin typeface="Arial"/>
                <a:ea typeface="Calibri"/>
                <a:cs typeface="Arial"/>
              </a:rPr>
              <a:t>We are moving to Tri-x web enabled procedures next year </a:t>
            </a:r>
          </a:p>
        </p:txBody>
      </p:sp>
      <p:sp>
        <p:nvSpPr>
          <p:cNvPr id="4" name="Title 3">
            <a:extLst>
              <a:ext uri="{FF2B5EF4-FFF2-40B4-BE49-F238E27FC236}">
                <a16:creationId xmlns:a16="http://schemas.microsoft.com/office/drawing/2014/main" id="{7486745B-6D9E-AC01-1C78-2EF14E45A494}"/>
              </a:ext>
              <a:ext uri="{C183D7F6-B498-43B3-948B-1728B52AA6E4}">
                <adec:decorative xmlns:adec="http://schemas.microsoft.com/office/drawing/2017/decorative" val="1"/>
              </a:ext>
            </a:extLst>
          </p:cNvPr>
          <p:cNvSpPr txBox="1">
            <a:spLocks noGrp="1"/>
          </p:cNvSpPr>
          <p:nvPr>
            <p:ph type="title" idx="4294967295"/>
          </p:nvPr>
        </p:nvSpPr>
        <p:spPr>
          <a:xfrm>
            <a:off x="1916029" y="379965"/>
            <a:ext cx="8797526" cy="42130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ct val="0"/>
              </a:spcBef>
              <a:spcAft>
                <a:spcPts val="851"/>
              </a:spcAft>
              <a:buClrTx/>
              <a:buSzTx/>
              <a:buFontTx/>
              <a:buNone/>
              <a:tabLst/>
              <a:defRPr/>
            </a:pPr>
            <a:r>
              <a:rPr kumimoji="0" lang="en-GB" sz="2700" b="1" i="0" u="none" strike="noStrike" kern="1200" cap="none" spc="0" normalizeH="0" baseline="0" noProof="0" dirty="0">
                <a:ln>
                  <a:noFill/>
                </a:ln>
                <a:solidFill>
                  <a:srgbClr val="000000"/>
                </a:solidFill>
                <a:effectLst/>
                <a:uLnTx/>
                <a:uFillTx/>
                <a:latin typeface="Arial"/>
                <a:ea typeface="MS PGothic"/>
                <a:cs typeface="Arial"/>
              </a:rPr>
              <a:t> </a:t>
            </a:r>
            <a:r>
              <a:rPr kumimoji="0" lang="en-GB" sz="3200" b="1" i="0" u="none" strike="noStrike" kern="1200" cap="none" spc="0" normalizeH="0" baseline="0" noProof="0" dirty="0">
                <a:ln>
                  <a:noFill/>
                </a:ln>
                <a:solidFill>
                  <a:srgbClr val="00205B"/>
                </a:solidFill>
                <a:effectLst/>
                <a:uLnTx/>
                <a:uFillTx/>
                <a:latin typeface="Arial" panose="020B0604020202020204" pitchFamily="34" charset="0"/>
                <a:ea typeface="MS PGothic" pitchFamily="34" charset="-128"/>
                <a:cs typeface="Arial" panose="020B0604020202020204" pitchFamily="34" charset="0"/>
              </a:rPr>
              <a:t>SET Procedures</a:t>
            </a:r>
          </a:p>
        </p:txBody>
      </p:sp>
      <p:pic>
        <p:nvPicPr>
          <p:cNvPr id="2" name="Picture 1">
            <a:extLst>
              <a:ext uri="{FF2B5EF4-FFF2-40B4-BE49-F238E27FC236}">
                <a16:creationId xmlns:a16="http://schemas.microsoft.com/office/drawing/2014/main" id="{1186A5B2-3C13-6F7F-FBD6-596AC0441AF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09848" y="2101520"/>
            <a:ext cx="6858000" cy="4376516"/>
          </a:xfrm>
          <a:prstGeom prst="rect">
            <a:avLst/>
          </a:prstGeom>
        </p:spPr>
      </p:pic>
      <p:pic>
        <p:nvPicPr>
          <p:cNvPr id="6" name="Picture 5">
            <a:extLst>
              <a:ext uri="{FF2B5EF4-FFF2-40B4-BE49-F238E27FC236}">
                <a16:creationId xmlns:a16="http://schemas.microsoft.com/office/drawing/2014/main" id="{9CEBDD67-9F0A-0B96-2ED6-4DE6AE872B7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74921" y="5932864"/>
            <a:ext cx="1163031" cy="545171"/>
          </a:xfrm>
          <a:prstGeom prst="rect">
            <a:avLst/>
          </a:prstGeom>
        </p:spPr>
      </p:pic>
    </p:spTree>
    <p:extLst>
      <p:ext uri="{BB962C8B-B14F-4D97-AF65-F5344CB8AC3E}">
        <p14:creationId xmlns:p14="http://schemas.microsoft.com/office/powerpoint/2010/main" val="1501185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61">
            <a:extLst>
              <a:ext uri="{FF2B5EF4-FFF2-40B4-BE49-F238E27FC236}">
                <a16:creationId xmlns:a16="http://schemas.microsoft.com/office/drawing/2014/main" id="{DAB764C1-14A5-4CC9-B044-08E7130BEA94}"/>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08D8DD55-F7BC-4BBB-BAEE-3664E3F7E411}"/>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1DFBF0F8-B396-4FE6-AD13-0EAB13514DCE}"/>
              </a:ext>
            </a:extLst>
          </p:cNvPr>
          <p:cNvSpPr>
            <a:spLocks noGrp="1" noChangeArrowheads="1"/>
          </p:cNvSpPr>
          <p:nvPr>
            <p:ph type="title"/>
          </p:nvPr>
        </p:nvSpPr>
        <p:spPr>
          <a:xfrm>
            <a:off x="1919288" y="244843"/>
            <a:ext cx="8641209" cy="782714"/>
          </a:xfrm>
        </p:spPr>
        <p:txBody>
          <a:bodyPr/>
          <a:lstStyle/>
          <a:p>
            <a:pPr>
              <a:defRPr/>
            </a:pPr>
            <a:r>
              <a:rPr lang="en-GB" sz="3000" b="1">
                <a:solidFill>
                  <a:srgbClr val="00205B"/>
                </a:solidFill>
                <a:cs typeface="Arial" pitchFamily="34" charset="0"/>
              </a:rPr>
              <a:t>Child Safeguarding Practice Reviews (CSPRs)</a:t>
            </a:r>
            <a:endParaRPr lang="en-GB" sz="3000">
              <a:solidFill>
                <a:srgbClr val="00205B"/>
              </a:solidFill>
              <a:cs typeface="Arial" pitchFamily="34" charset="0"/>
            </a:endParaRPr>
          </a:p>
        </p:txBody>
      </p:sp>
      <p:sp>
        <p:nvSpPr>
          <p:cNvPr id="6" name="Content Placeholder 2">
            <a:extLst>
              <a:ext uri="{FF2B5EF4-FFF2-40B4-BE49-F238E27FC236}">
                <a16:creationId xmlns:a16="http://schemas.microsoft.com/office/drawing/2014/main" id="{3BA3B0FA-AFDD-434C-90DA-D7DC5CC5EBD6}"/>
              </a:ext>
            </a:extLst>
          </p:cNvPr>
          <p:cNvSpPr>
            <a:spLocks noGrp="1"/>
          </p:cNvSpPr>
          <p:nvPr>
            <p:ph idx="1"/>
          </p:nvPr>
        </p:nvSpPr>
        <p:spPr>
          <a:xfrm>
            <a:off x="1919288" y="1232035"/>
            <a:ext cx="8353176" cy="5077287"/>
          </a:xfrm>
        </p:spPr>
        <p:txBody>
          <a:bodyPr>
            <a:normAutofit/>
          </a:bodyPr>
          <a:lstStyle/>
          <a:p>
            <a:pPr marL="0" indent="0">
              <a:buNone/>
            </a:pPr>
            <a:r>
              <a:rPr lang="en-GB">
                <a:latin typeface="Arial"/>
                <a:ea typeface="MS PGothic"/>
                <a:cs typeface="Arial"/>
              </a:rPr>
              <a:t>Child Safeguarding Practice Reviews are conducted when a child dies or is seriously harmed, and abuse or neglect is known or suspected. The goal is not to assign blame, but to understand what happened and identify lessons that can improve safeguarding practices.</a:t>
            </a:r>
          </a:p>
          <a:p>
            <a:pPr marL="0" indent="0">
              <a:buNone/>
            </a:pPr>
            <a:endParaRPr lang="en-GB">
              <a:latin typeface="Arial"/>
              <a:ea typeface="MS PGothic"/>
              <a:cs typeface="Arial"/>
            </a:endParaRPr>
          </a:p>
          <a:p>
            <a:pPr marL="0" indent="0">
              <a:buNone/>
            </a:pPr>
            <a:r>
              <a:rPr lang="en-GB">
                <a:latin typeface="Arial"/>
                <a:ea typeface="MS PGothic"/>
                <a:cs typeface="Arial"/>
              </a:rPr>
              <a:t>These reviews examine how different agencies worked together. They aim to highlight strengths in multi-agency safeguarding practice and areas for development. </a:t>
            </a:r>
          </a:p>
          <a:p>
            <a:pPr marL="0" indent="0">
              <a:buNone/>
            </a:pPr>
            <a:endParaRPr lang="en-GB">
              <a:latin typeface="Arial"/>
              <a:ea typeface="MS PGothic"/>
              <a:cs typeface="Arial"/>
            </a:endParaRPr>
          </a:p>
          <a:p>
            <a:pPr marL="0" indent="0">
              <a:buNone/>
            </a:pPr>
            <a:r>
              <a:rPr lang="en-GB">
                <a:latin typeface="Arial"/>
                <a:ea typeface="MS PGothic"/>
                <a:cs typeface="Arial"/>
              </a:rPr>
              <a:t>The findings can influence local and national policy, learning and development and practice to better protect children in the future.</a:t>
            </a:r>
            <a:endParaRPr lang="en-GB">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pPr marL="0" indent="0">
              <a:buNone/>
            </a:pPr>
            <a:r>
              <a:rPr lang="en-GB">
                <a:latin typeface="Arial"/>
                <a:ea typeface="MS PGothic"/>
                <a:cs typeface="Arial"/>
              </a:rPr>
              <a:t>The National Child Safeguarding Practice Review Panel oversees national reviews and receives all local reviews, they disseminate learning that has broader </a:t>
            </a:r>
            <a:endParaRPr lang="en-GB">
              <a:ea typeface="MS PGothic"/>
              <a:cs typeface="Arial"/>
            </a:endParaRPr>
          </a:p>
          <a:p>
            <a:pPr marL="0" indent="0">
              <a:buNone/>
            </a:pP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p>
          <a:p>
            <a:pPr>
              <a:buFont typeface="Wingdings" pitchFamily="2" charset="2"/>
              <a:buChar char="§"/>
              <a:defRPr/>
            </a:pPr>
            <a:endParaRPr lang="en-GB">
              <a:solidFill>
                <a:schemeClr val="accent4">
                  <a:lumMod val="75000"/>
                </a:schemeClr>
              </a:solidFill>
              <a:cs typeface="Arial" pitchFamily="34" charset="0"/>
            </a:endParaRPr>
          </a:p>
        </p:txBody>
      </p:sp>
      <p:pic>
        <p:nvPicPr>
          <p:cNvPr id="7" name="Picture 6" descr="ESCB logo">
            <a:extLst>
              <a:ext uri="{FF2B5EF4-FFF2-40B4-BE49-F238E27FC236}">
                <a16:creationId xmlns:a16="http://schemas.microsoft.com/office/drawing/2014/main" id="{77DDC01E-98B1-4D2D-AE86-1F1D75867E40}"/>
              </a:ext>
            </a:extLst>
          </p:cNvPr>
          <p:cNvPicPr>
            <a:picLocks noChangeAspect="1"/>
          </p:cNvPicPr>
          <p:nvPr/>
        </p:nvPicPr>
        <p:blipFill>
          <a:blip r:embed="rId4"/>
          <a:stretch>
            <a:fillRect/>
          </a:stretch>
        </p:blipFill>
        <p:spPr>
          <a:xfrm>
            <a:off x="9397466" y="6258831"/>
            <a:ext cx="1163031" cy="545171"/>
          </a:xfrm>
          <a:prstGeom prst="rect">
            <a:avLst/>
          </a:prstGeom>
        </p:spPr>
      </p:pic>
    </p:spTree>
    <p:custDataLst>
      <p:tags r:id="rId1"/>
    </p:custDataLst>
    <p:extLst>
      <p:ext uri="{BB962C8B-B14F-4D97-AF65-F5344CB8AC3E}">
        <p14:creationId xmlns:p14="http://schemas.microsoft.com/office/powerpoint/2010/main" val="188817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4179AA">
                <a:alpha val="75000"/>
              </a:srgbClr>
            </a:gs>
            <a:gs pos="97000">
              <a:srgbClr val="E40037"/>
            </a:gs>
          </a:gsLst>
          <a:lin ang="5400000" scaled="1"/>
        </a:gradFill>
        <a:effectLst/>
      </p:bgPr>
    </p:bg>
    <p:spTree>
      <p:nvGrpSpPr>
        <p:cNvPr id="1" name="">
          <a:extLst>
            <a:ext uri="{FF2B5EF4-FFF2-40B4-BE49-F238E27FC236}">
              <a16:creationId xmlns:a16="http://schemas.microsoft.com/office/drawing/2014/main" id="{535C41EB-64EF-73E5-4E93-23FB6B5B3FE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307B65D-ED7C-276D-D08D-C4C5028A52AE}"/>
              </a:ext>
            </a:extLst>
          </p:cNvPr>
          <p:cNvSpPr>
            <a:spLocks noGrp="1"/>
          </p:cNvSpPr>
          <p:nvPr>
            <p:ph type="title" idx="4294967295"/>
          </p:nvPr>
        </p:nvSpPr>
        <p:spPr>
          <a:xfrm>
            <a:off x="2995613" y="1547813"/>
            <a:ext cx="5994400" cy="20589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134"/>
              </a:spcAft>
              <a:buClrTx/>
              <a:buSzTx/>
              <a:buFont typeface="Arial" panose="020B0604020202020204" pitchFamily="34" charset="0"/>
              <a:buNone/>
              <a:tabLst/>
              <a:defRPr/>
            </a:pPr>
            <a:r>
              <a:rPr kumimoji="0" lang="en-GB" sz="1800" b="0" i="0" u="none" strike="noStrike" kern="1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90000"/>
              </a:lnSpc>
              <a:spcBef>
                <a:spcPts val="0"/>
              </a:spcBef>
              <a:spcAft>
                <a:spcPts val="1134"/>
              </a:spcAft>
              <a:buClrTx/>
              <a:buSzTx/>
              <a:buFont typeface="Arial" panose="020B0604020202020204" pitchFamily="34" charset="0"/>
              <a:buNone/>
              <a:tabLst/>
              <a:defRPr/>
            </a:pPr>
            <a:r>
              <a:rPr kumimoji="0" lang="en-GB" sz="11500" b="0" i="0" u="none" strike="noStrike" kern="100" cap="none" spc="0" normalizeH="0" baseline="0" noProof="0" dirty="0">
                <a:ln>
                  <a:noFill/>
                </a:ln>
                <a:solidFill>
                  <a:schemeClr val="bg1"/>
                </a:solidFill>
                <a:effectLst/>
                <a:uLnTx/>
                <a:uFillTx/>
                <a:latin typeface="Aptos" panose="020B0004020202020204" pitchFamily="34" charset="0"/>
                <a:ea typeface="Calibri" panose="020F0502020204030204" pitchFamily="34" charset="0"/>
                <a:cs typeface="Times New Roman" panose="02020603050405020304" pitchFamily="18" charset="0"/>
              </a:rPr>
              <a:t> Ofsted </a:t>
            </a:r>
            <a:endParaRPr kumimoji="0" lang="en-GB" sz="177700" b="1" i="0" u="none" strike="noStrike" kern="1200" cap="none" spc="0" normalizeH="0" baseline="0" noProof="0" dirty="0">
              <a:ln>
                <a:noFill/>
              </a:ln>
              <a:solidFill>
                <a:schemeClr val="bg1"/>
              </a:solidFill>
              <a:effectLst/>
              <a:uLnTx/>
              <a:uFillTx/>
              <a:latin typeface="Aptos" panose="020B0004020202020204" pitchFamily="34" charset="0"/>
              <a:ea typeface="+mn-ea"/>
              <a:cs typeface="Calibri Light" panose="020F0302020204030204" pitchFamily="34" charset="0"/>
            </a:endParaRPr>
          </a:p>
        </p:txBody>
      </p:sp>
    </p:spTree>
    <p:extLst>
      <p:ext uri="{BB962C8B-B14F-4D97-AF65-F5344CB8AC3E}">
        <p14:creationId xmlns:p14="http://schemas.microsoft.com/office/powerpoint/2010/main" val="3333332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B0385C-F531-E404-8341-3A5A22E32F5B}"/>
            </a:ext>
          </a:extLst>
        </p:cNvPr>
        <p:cNvGrpSpPr/>
        <p:nvPr/>
      </p:nvGrpSpPr>
      <p:grpSpPr>
        <a:xfrm>
          <a:off x="0" y="0"/>
          <a:ext cx="0" cy="0"/>
          <a:chOff x="0" y="0"/>
          <a:chExt cx="0" cy="0"/>
        </a:xfrm>
      </p:grpSpPr>
      <p:sp>
        <p:nvSpPr>
          <p:cNvPr id="57346" name="Rectangle 61">
            <a:extLst>
              <a:ext uri="{FF2B5EF4-FFF2-40B4-BE49-F238E27FC236}">
                <a16:creationId xmlns:a16="http://schemas.microsoft.com/office/drawing/2014/main" id="{4C500EB3-3EBA-3829-A9DA-EE01AF981E58}"/>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4B1C6F94-6765-FE0F-B44A-50B4DA788521}"/>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3F1F43C5-0386-5B96-6263-382C898E8B6A}"/>
              </a:ext>
            </a:extLst>
          </p:cNvPr>
          <p:cNvSpPr>
            <a:spLocks noGrp="1" noChangeArrowheads="1"/>
          </p:cNvSpPr>
          <p:nvPr>
            <p:ph type="title"/>
          </p:nvPr>
        </p:nvSpPr>
        <p:spPr>
          <a:xfrm>
            <a:off x="2048903" y="244844"/>
            <a:ext cx="8094194" cy="434975"/>
          </a:xfrm>
        </p:spPr>
        <p:txBody>
          <a:bodyPr/>
          <a:lstStyle/>
          <a:p>
            <a:pPr>
              <a:defRPr/>
            </a:pPr>
            <a:r>
              <a:rPr lang="en-GB" sz="3000" b="1">
                <a:solidFill>
                  <a:srgbClr val="00205B"/>
                </a:solidFill>
                <a:latin typeface="Arial" panose="020B0604020202020204" pitchFamily="34" charset="0"/>
                <a:cs typeface="Arial" panose="020B0604020202020204" pitchFamily="34" charset="0"/>
              </a:rPr>
              <a:t>ESCB Published reviews</a:t>
            </a:r>
            <a:endParaRPr lang="en-US" sz="300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E9A0CB5-823A-C718-E501-0A1F16496441}"/>
              </a:ext>
            </a:extLst>
          </p:cNvPr>
          <p:cNvSpPr>
            <a:spLocks noGrp="1"/>
          </p:cNvSpPr>
          <p:nvPr>
            <p:ph idx="1"/>
          </p:nvPr>
        </p:nvSpPr>
        <p:spPr>
          <a:xfrm>
            <a:off x="1821456" y="815249"/>
            <a:ext cx="8637225" cy="5797909"/>
          </a:xfrm>
        </p:spPr>
        <p:txBody>
          <a:bodyPr>
            <a:normAutofit/>
          </a:bodyPr>
          <a:lstStyle/>
          <a:p>
            <a:pPr>
              <a:lnSpc>
                <a:spcPct val="110000"/>
              </a:lnSpc>
              <a:spcBef>
                <a:spcPts val="750"/>
              </a:spcBef>
              <a:spcAft>
                <a:spcPts val="0"/>
              </a:spcAft>
            </a:pPr>
            <a:r>
              <a:rPr lang="en-GB" sz="1600" b="1" u="sng">
                <a:ea typeface="MS PGothic"/>
                <a:cs typeface="Arial"/>
              </a:rPr>
              <a:t>Local learning review Child PP - Dec 2024 </a:t>
            </a:r>
            <a:r>
              <a:rPr lang="en-GB" sz="1600" u="sng">
                <a:ea typeface="MS PGothic"/>
                <a:cs typeface="Arial"/>
              </a:rPr>
              <a:t>- </a:t>
            </a:r>
            <a:r>
              <a:rPr lang="en-GB" sz="1600">
                <a:ea typeface="MS PGothic"/>
                <a:cs typeface="Arial"/>
              </a:rPr>
              <a:t>This case relates to a 15-year-old that died in an accident in July 2022. The child and family had been known to Social Care and other partner agencies for some time. This review covered repeat referrals, whole family approach and trauma.</a:t>
            </a:r>
          </a:p>
          <a:p>
            <a:pPr>
              <a:lnSpc>
                <a:spcPct val="110000"/>
              </a:lnSpc>
              <a:spcBef>
                <a:spcPts val="750"/>
              </a:spcBef>
              <a:spcAft>
                <a:spcPts val="0"/>
              </a:spcAft>
            </a:pPr>
            <a:r>
              <a:rPr lang="en-GB" sz="1600" b="1" u="sng">
                <a:ea typeface="MS PGothic"/>
                <a:cs typeface="Arial"/>
              </a:rPr>
              <a:t>Local learning review Children KK - published July 2025 </a:t>
            </a:r>
            <a:r>
              <a:rPr lang="en-GB" sz="1600">
                <a:ea typeface="MS PGothic"/>
                <a:cs typeface="Arial"/>
              </a:rPr>
              <a:t>- This review concerned a group of siblings whose main themes of this review were Parental Substance Misuse &amp; Mental Health, Cumulative Neglect &amp; Emotional Harm and Escalation &amp; Challenge. </a:t>
            </a:r>
            <a:endParaRPr lang="en-US" sz="1600">
              <a:ea typeface="MS PGothic"/>
              <a:cs typeface="Arial"/>
            </a:endParaRPr>
          </a:p>
          <a:p>
            <a:pPr>
              <a:lnSpc>
                <a:spcPct val="110000"/>
              </a:lnSpc>
              <a:spcBef>
                <a:spcPts val="750"/>
              </a:spcBef>
              <a:spcAft>
                <a:spcPts val="0"/>
              </a:spcAft>
            </a:pPr>
            <a:r>
              <a:rPr lang="en-GB" sz="1600" b="1" u="sng">
                <a:ea typeface="MS PGothic"/>
                <a:cs typeface="Arial"/>
              </a:rPr>
              <a:t>CSPR Child GG - published March 2025 -</a:t>
            </a:r>
            <a:r>
              <a:rPr lang="en-GB" sz="1600" u="sng">
                <a:ea typeface="MS PGothic"/>
                <a:cs typeface="Arial"/>
              </a:rPr>
              <a:t> </a:t>
            </a:r>
            <a:r>
              <a:rPr lang="en-GB" sz="1600">
                <a:ea typeface="MS PGothic"/>
                <a:cs typeface="Arial"/>
              </a:rPr>
              <a:t>The subject of this review was a 2-week-old baby who presented at hospital with non-accidental injuries (NAI). This review covered NAI, the impact of trauma, the Public Law Outline (PLO) procedure and professional challenge and escalation.  </a:t>
            </a:r>
            <a:endParaRPr lang="en-US" sz="1600">
              <a:ea typeface="MS PGothic"/>
              <a:cs typeface="Arial"/>
            </a:endParaRPr>
          </a:p>
          <a:p>
            <a:pPr>
              <a:lnSpc>
                <a:spcPct val="110000"/>
              </a:lnSpc>
              <a:spcBef>
                <a:spcPts val="750"/>
              </a:spcBef>
              <a:spcAft>
                <a:spcPts val="0"/>
              </a:spcAft>
            </a:pPr>
            <a:r>
              <a:rPr lang="en-GB" sz="1600" b="1" u="sng">
                <a:ea typeface="MS PGothic"/>
                <a:cs typeface="Arial"/>
              </a:rPr>
              <a:t>Local learning review Child LL – published Oct 2025 </a:t>
            </a:r>
            <a:r>
              <a:rPr lang="en-GB" sz="1600">
                <a:ea typeface="MS PGothic"/>
                <a:cs typeface="Arial"/>
              </a:rPr>
              <a:t>– This case relates to a 7-week-old baby that died in the care of their mother, cause of death was thought to be due to overlay. Mother had multiple vulnerabilities and had been known to Social Care for some time. </a:t>
            </a:r>
            <a:endParaRPr lang="en-US" sz="1600">
              <a:ea typeface="MS PGothic"/>
              <a:cs typeface="Arial"/>
            </a:endParaRPr>
          </a:p>
          <a:p>
            <a:pPr>
              <a:lnSpc>
                <a:spcPct val="110000"/>
              </a:lnSpc>
              <a:spcBef>
                <a:spcPts val="750"/>
              </a:spcBef>
              <a:spcAft>
                <a:spcPts val="0"/>
              </a:spcAft>
            </a:pPr>
            <a:r>
              <a:rPr lang="en-GB" sz="1600" b="1" u="sng">
                <a:ea typeface="MS PGothic"/>
                <a:cs typeface="Arial"/>
              </a:rPr>
              <a:t>Local learning review Child TT – published Oct 2025 </a:t>
            </a:r>
            <a:r>
              <a:rPr lang="en-GB" sz="1600">
                <a:ea typeface="MS PGothic"/>
                <a:cs typeface="Arial"/>
              </a:rPr>
              <a:t>- This case relates to a 3-year-old who suffered severe neglect and was on a Child Protection plan when he was taken out of the country at the end of 2023. </a:t>
            </a:r>
            <a:endParaRPr lang="en-GB" sz="1600">
              <a:latin typeface="Arial" panose="020B0604020202020204" pitchFamily="34" charset="0"/>
              <a:cs typeface="Arial" panose="020B0604020202020204" pitchFamily="34" charset="0"/>
            </a:endParaRPr>
          </a:p>
          <a:p>
            <a:pPr marL="0" indent="0">
              <a:lnSpc>
                <a:spcPct val="110000"/>
              </a:lnSpc>
              <a:spcBef>
                <a:spcPts val="750"/>
              </a:spcBef>
              <a:spcAft>
                <a:spcPts val="0"/>
              </a:spcAft>
              <a:buNone/>
            </a:pPr>
            <a:r>
              <a:rPr lang="en-GB" sz="1600">
                <a:latin typeface="Arial" panose="020B0604020202020204" pitchFamily="34" charset="0"/>
                <a:cs typeface="Arial" panose="020B0604020202020204" pitchFamily="34" charset="0"/>
                <a:hlinkClick r:id="rId4"/>
              </a:rPr>
              <a:t>https://www.escb.co.uk/reviews/local-learning/</a:t>
            </a:r>
            <a:r>
              <a:rPr lang="en-GB" sz="1600">
                <a:latin typeface="Arial" panose="020B0604020202020204" pitchFamily="34" charset="0"/>
                <a:cs typeface="Arial" panose="020B0604020202020204" pitchFamily="34" charset="0"/>
              </a:rPr>
              <a:t> </a:t>
            </a:r>
          </a:p>
          <a:p>
            <a:pPr marL="0" indent="0">
              <a:buNone/>
            </a:pPr>
            <a:endParaRPr lang="en-GB">
              <a:latin typeface="Arial" panose="020B0604020202020204" pitchFamily="34" charset="0"/>
              <a:cs typeface="Arial" panose="020B0604020202020204" pitchFamily="34" charset="0"/>
            </a:endParaRPr>
          </a:p>
          <a:p>
            <a:pPr>
              <a:defRPr/>
            </a:pPr>
            <a:endParaRPr lang="en-GB">
              <a:solidFill>
                <a:schemeClr val="accent4">
                  <a:lumMod val="75000"/>
                </a:schemeClr>
              </a:solidFill>
              <a:latin typeface="Arial" panose="020B0604020202020204" pitchFamily="34" charset="0"/>
              <a:cs typeface="Arial" panose="020B0604020202020204" pitchFamily="34" charset="0"/>
            </a:endParaRPr>
          </a:p>
          <a:p>
            <a:pPr>
              <a:defRPr/>
            </a:pPr>
            <a:endParaRPr lang="en-GB">
              <a:solidFill>
                <a:schemeClr val="accent4">
                  <a:lumMod val="75000"/>
                </a:schemeClr>
              </a:solidFill>
              <a:cs typeface="Arial" pitchFamily="34" charset="0"/>
            </a:endParaRPr>
          </a:p>
          <a:p>
            <a:pPr>
              <a:buFont typeface="Wingdings" pitchFamily="2" charset="2"/>
              <a:buChar char="§"/>
              <a:defRPr/>
            </a:pPr>
            <a:endParaRPr lang="en-GB">
              <a:solidFill>
                <a:schemeClr val="accent4">
                  <a:lumMod val="75000"/>
                </a:schemeClr>
              </a:solidFill>
              <a:cs typeface="Arial" pitchFamily="34" charset="0"/>
            </a:endParaRPr>
          </a:p>
        </p:txBody>
      </p:sp>
      <p:pic>
        <p:nvPicPr>
          <p:cNvPr id="7" name="Picture 6" descr="ESCB logo">
            <a:extLst>
              <a:ext uri="{FF2B5EF4-FFF2-40B4-BE49-F238E27FC236}">
                <a16:creationId xmlns:a16="http://schemas.microsoft.com/office/drawing/2014/main" id="{97E551D0-00F8-F941-A954-598C21BC1C72}"/>
              </a:ext>
            </a:extLst>
          </p:cNvPr>
          <p:cNvPicPr>
            <a:picLocks noChangeAspect="1"/>
          </p:cNvPicPr>
          <p:nvPr/>
        </p:nvPicPr>
        <p:blipFill>
          <a:blip r:embed="rId5"/>
          <a:stretch>
            <a:fillRect/>
          </a:stretch>
        </p:blipFill>
        <p:spPr>
          <a:xfrm>
            <a:off x="9397466" y="6258831"/>
            <a:ext cx="1163031" cy="545171"/>
          </a:xfrm>
          <a:prstGeom prst="rect">
            <a:avLst/>
          </a:prstGeom>
        </p:spPr>
      </p:pic>
    </p:spTree>
    <p:custDataLst>
      <p:tags r:id="rId1"/>
    </p:custDataLst>
    <p:extLst>
      <p:ext uri="{BB962C8B-B14F-4D97-AF65-F5344CB8AC3E}">
        <p14:creationId xmlns:p14="http://schemas.microsoft.com/office/powerpoint/2010/main" val="3880313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8952B2-F3A6-C6CB-FACE-D9EED576111B}"/>
            </a:ext>
          </a:extLst>
        </p:cNvPr>
        <p:cNvGrpSpPr/>
        <p:nvPr/>
      </p:nvGrpSpPr>
      <p:grpSpPr>
        <a:xfrm>
          <a:off x="0" y="0"/>
          <a:ext cx="0" cy="0"/>
          <a:chOff x="0" y="0"/>
          <a:chExt cx="0" cy="0"/>
        </a:xfrm>
      </p:grpSpPr>
      <p:sp>
        <p:nvSpPr>
          <p:cNvPr id="57346" name="Rectangle 61">
            <a:extLst>
              <a:ext uri="{FF2B5EF4-FFF2-40B4-BE49-F238E27FC236}">
                <a16:creationId xmlns:a16="http://schemas.microsoft.com/office/drawing/2014/main" id="{9FCAFFC0-E16C-C670-9355-ABB4198D0B03}"/>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40E2326A-ADF6-4D3B-EA5E-97F8B6833EB8}"/>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003C7DDF-71CD-C298-AC86-445718E6AFC4}"/>
              </a:ext>
            </a:extLst>
          </p:cNvPr>
          <p:cNvSpPr>
            <a:spLocks noGrp="1" noChangeArrowheads="1"/>
          </p:cNvSpPr>
          <p:nvPr>
            <p:ph type="title"/>
          </p:nvPr>
        </p:nvSpPr>
        <p:spPr>
          <a:xfrm>
            <a:off x="1919288" y="514350"/>
            <a:ext cx="8094194" cy="604838"/>
          </a:xfrm>
        </p:spPr>
        <p:txBody>
          <a:bodyPr/>
          <a:lstStyle/>
          <a:p>
            <a:pPr>
              <a:defRPr/>
            </a:pPr>
            <a:r>
              <a:rPr lang="en-GB" sz="3200" b="1">
                <a:solidFill>
                  <a:srgbClr val="00205B"/>
                </a:solidFill>
                <a:latin typeface="Arial" panose="020B0604020202020204" pitchFamily="34" charset="0"/>
                <a:ea typeface="MS PGothic"/>
                <a:cs typeface="Arial" panose="020B0604020202020204" pitchFamily="34" charset="0"/>
              </a:rPr>
              <a:t>Children KK </a:t>
            </a:r>
            <a:endParaRPr lang="en-US" sz="320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6371183-A97A-0ECD-6D15-DC83071869C9}"/>
              </a:ext>
              <a:ext uri="{C183D7F6-B498-43B3-948B-1728B52AA6E4}">
                <adec:decorative xmlns:adec="http://schemas.microsoft.com/office/drawing/2017/decorative" val="1"/>
              </a:ext>
            </a:extLst>
          </p:cNvPr>
          <p:cNvSpPr>
            <a:spLocks noGrp="1"/>
          </p:cNvSpPr>
          <p:nvPr>
            <p:ph idx="1"/>
          </p:nvPr>
        </p:nvSpPr>
        <p:spPr>
          <a:xfrm>
            <a:off x="1919288" y="1232035"/>
            <a:ext cx="8353176" cy="5077287"/>
          </a:xfrm>
        </p:spPr>
        <p:txBody>
          <a:bodyPr>
            <a:normAutofit/>
          </a:bodyPr>
          <a:lstStyle/>
          <a:p>
            <a:pPr>
              <a:lnSpc>
                <a:spcPct val="110000"/>
              </a:lnSpc>
              <a:spcBef>
                <a:spcPts val="750"/>
              </a:spcBef>
              <a:spcAft>
                <a:spcPts val="0"/>
              </a:spcAft>
            </a:pPr>
            <a:endParaRPr lang="en-GB" sz="1400">
              <a:cs typeface="Arial"/>
            </a:endParaRPr>
          </a:p>
          <a:p>
            <a:pPr>
              <a:lnSpc>
                <a:spcPct val="110000"/>
              </a:lnSpc>
              <a:spcBef>
                <a:spcPts val="750"/>
              </a:spcBef>
              <a:spcAft>
                <a:spcPts val="0"/>
              </a:spcAft>
            </a:pPr>
            <a:endParaRPr lang="en-GB" sz="1400">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pPr>
              <a:defRPr/>
            </a:pPr>
            <a:endParaRPr lang="en-GB">
              <a:solidFill>
                <a:schemeClr val="accent4">
                  <a:lumMod val="75000"/>
                </a:schemeClr>
              </a:solidFill>
              <a:latin typeface="Arial" panose="020B0604020202020204" pitchFamily="34" charset="0"/>
              <a:cs typeface="Arial" panose="020B0604020202020204" pitchFamily="34" charset="0"/>
            </a:endParaRPr>
          </a:p>
          <a:p>
            <a:pPr>
              <a:defRPr/>
            </a:pPr>
            <a:endParaRPr lang="en-GB">
              <a:solidFill>
                <a:schemeClr val="accent4">
                  <a:lumMod val="75000"/>
                </a:schemeClr>
              </a:solidFill>
              <a:cs typeface="Arial" pitchFamily="34" charset="0"/>
            </a:endParaRPr>
          </a:p>
          <a:p>
            <a:pPr>
              <a:buFont typeface="Wingdings" pitchFamily="2" charset="2"/>
              <a:buChar char="§"/>
              <a:defRPr/>
            </a:pPr>
            <a:endParaRPr lang="en-GB">
              <a:solidFill>
                <a:schemeClr val="accent4">
                  <a:lumMod val="75000"/>
                </a:schemeClr>
              </a:solidFill>
              <a:cs typeface="Arial" pitchFamily="34" charset="0"/>
            </a:endParaRPr>
          </a:p>
        </p:txBody>
      </p:sp>
      <p:pic>
        <p:nvPicPr>
          <p:cNvPr id="7" name="Picture 6" descr="ESCB logo">
            <a:extLst>
              <a:ext uri="{FF2B5EF4-FFF2-40B4-BE49-F238E27FC236}">
                <a16:creationId xmlns:a16="http://schemas.microsoft.com/office/drawing/2014/main" id="{14CA5E38-DE83-AFCB-A24D-21A7F30F1E59}"/>
              </a:ext>
            </a:extLst>
          </p:cNvPr>
          <p:cNvPicPr>
            <a:picLocks noChangeAspect="1"/>
          </p:cNvPicPr>
          <p:nvPr/>
        </p:nvPicPr>
        <p:blipFill>
          <a:blip r:embed="rId4"/>
          <a:stretch>
            <a:fillRect/>
          </a:stretch>
        </p:blipFill>
        <p:spPr>
          <a:xfrm>
            <a:off x="9397466" y="6258831"/>
            <a:ext cx="1163031" cy="545171"/>
          </a:xfrm>
          <a:prstGeom prst="rect">
            <a:avLst/>
          </a:prstGeom>
        </p:spPr>
      </p:pic>
      <p:sp>
        <p:nvSpPr>
          <p:cNvPr id="4" name="TextBox 3">
            <a:extLst>
              <a:ext uri="{FF2B5EF4-FFF2-40B4-BE49-F238E27FC236}">
                <a16:creationId xmlns:a16="http://schemas.microsoft.com/office/drawing/2014/main" id="{021320B6-671D-05A7-77A6-3E0D0F99BB5A}"/>
              </a:ext>
            </a:extLst>
          </p:cNvPr>
          <p:cNvSpPr txBox="1"/>
          <p:nvPr/>
        </p:nvSpPr>
        <p:spPr>
          <a:xfrm>
            <a:off x="1919288" y="1416187"/>
            <a:ext cx="849532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GB" sz="2000">
                <a:solidFill>
                  <a:srgbClr val="000000"/>
                </a:solidFill>
                <a:latin typeface="Arial"/>
                <a:ea typeface="MS PGothic"/>
                <a:cs typeface="Arial"/>
              </a:rPr>
              <a:t>Three siblings, referred to as Children KK, discovered their mother and her partner deceased in their home. Mother and her partner had sadly died following a drug related overdose. </a:t>
            </a:r>
          </a:p>
          <a:p>
            <a:pPr eaLnBrk="0" fontAlgn="base" hangingPunct="0">
              <a:spcBef>
                <a:spcPct val="0"/>
              </a:spcBef>
              <a:spcAft>
                <a:spcPct val="0"/>
              </a:spcAft>
            </a:pPr>
            <a:endParaRPr lang="en-GB" sz="2000">
              <a:solidFill>
                <a:srgbClr val="000000"/>
              </a:solidFill>
              <a:latin typeface="Arial"/>
              <a:ea typeface="MS PGothic"/>
              <a:cs typeface="Arial"/>
            </a:endParaRPr>
          </a:p>
          <a:p>
            <a:pPr eaLnBrk="0" fontAlgn="base" hangingPunct="0">
              <a:spcBef>
                <a:spcPct val="0"/>
              </a:spcBef>
              <a:spcAft>
                <a:spcPct val="0"/>
              </a:spcAft>
            </a:pPr>
            <a:r>
              <a:rPr lang="en-GB" sz="2000">
                <a:solidFill>
                  <a:srgbClr val="000000"/>
                </a:solidFill>
                <a:latin typeface="Arial"/>
                <a:ea typeface="MS PGothic"/>
                <a:cs typeface="Arial"/>
              </a:rPr>
              <a:t>The three children were 15, 12 and 10 at the time of their Mother’s death.</a:t>
            </a:r>
          </a:p>
          <a:p>
            <a:pPr eaLnBrk="0" fontAlgn="base" hangingPunct="0">
              <a:spcBef>
                <a:spcPct val="0"/>
              </a:spcBef>
              <a:spcAft>
                <a:spcPct val="0"/>
              </a:spcAft>
            </a:pPr>
            <a:endParaRPr lang="en-GB" sz="2000">
              <a:solidFill>
                <a:srgbClr val="000000"/>
              </a:solidFill>
              <a:latin typeface="Arial"/>
              <a:ea typeface="MS PGothic"/>
              <a:cs typeface="Arial"/>
            </a:endParaRPr>
          </a:p>
          <a:p>
            <a:pPr eaLnBrk="0" fontAlgn="base" hangingPunct="0">
              <a:spcBef>
                <a:spcPct val="0"/>
              </a:spcBef>
              <a:spcAft>
                <a:spcPct val="0"/>
              </a:spcAft>
            </a:pPr>
            <a:r>
              <a:rPr lang="en-GB" sz="2000">
                <a:solidFill>
                  <a:srgbClr val="000000"/>
                </a:solidFill>
                <a:latin typeface="Arial" panose="020B0604020202020204" pitchFamily="34" charset="0"/>
                <a:ea typeface="MS PGothic"/>
                <a:cs typeface="Arial" panose="020B0604020202020204" pitchFamily="34" charset="0"/>
              </a:rPr>
              <a:t>Mother’s alcohol and drug use and mental ill health were long-standing issues.</a:t>
            </a:r>
          </a:p>
          <a:p>
            <a:pPr eaLnBrk="0" fontAlgn="base" hangingPunct="0">
              <a:spcBef>
                <a:spcPct val="0"/>
              </a:spcBef>
              <a:spcAft>
                <a:spcPct val="0"/>
              </a:spcAft>
            </a:pPr>
            <a:endParaRPr lang="en-GB" sz="2000">
              <a:solidFill>
                <a:srgbClr val="000000"/>
              </a:solidFill>
              <a:latin typeface="Arial"/>
              <a:ea typeface="MS PGothic"/>
              <a:cs typeface="Arial"/>
            </a:endParaRPr>
          </a:p>
          <a:p>
            <a:pPr eaLnBrk="0" fontAlgn="base" hangingPunct="0">
              <a:spcBef>
                <a:spcPct val="0"/>
              </a:spcBef>
              <a:spcAft>
                <a:spcPct val="0"/>
              </a:spcAft>
            </a:pPr>
            <a:r>
              <a:rPr lang="en-GB" sz="2000">
                <a:solidFill>
                  <a:srgbClr val="000000"/>
                </a:solidFill>
                <a:latin typeface="Arial"/>
                <a:ea typeface="MS PGothic"/>
                <a:cs typeface="Arial"/>
              </a:rPr>
              <a:t>There was a history of multi-agency involvement both from universal and specialist services; the children have multiple needs relating to their health, educational, social and emotional wellbeing. </a:t>
            </a:r>
          </a:p>
          <a:p>
            <a:pPr eaLnBrk="0" fontAlgn="base" hangingPunct="0">
              <a:spcBef>
                <a:spcPct val="0"/>
              </a:spcBef>
              <a:spcAft>
                <a:spcPct val="0"/>
              </a:spcAft>
            </a:pPr>
            <a:endParaRPr lang="en-GB" sz="2000">
              <a:solidFill>
                <a:srgbClr val="000000"/>
              </a:solidFill>
              <a:latin typeface="Arial"/>
              <a:ea typeface="MS PGothic"/>
              <a:cs typeface="Arial"/>
            </a:endParaRPr>
          </a:p>
          <a:p>
            <a:pPr eaLnBrk="0" fontAlgn="base" hangingPunct="0">
              <a:spcBef>
                <a:spcPct val="0"/>
              </a:spcBef>
              <a:spcAft>
                <a:spcPct val="0"/>
              </a:spcAft>
            </a:pPr>
            <a:r>
              <a:rPr lang="en-GB" sz="2000">
                <a:solidFill>
                  <a:srgbClr val="000000"/>
                </a:solidFill>
                <a:latin typeface="Arial"/>
                <a:ea typeface="MS PGothic"/>
                <a:cs typeface="Arial"/>
              </a:rPr>
              <a:t>All three children were receiving significant support in school to meet their emotional, behavioural, social and educational needs.  </a:t>
            </a:r>
            <a:endParaRPr lang="en-GB" sz="2100">
              <a:solidFill>
                <a:srgbClr val="000000"/>
              </a:solidFill>
              <a:latin typeface="Aptos"/>
              <a:ea typeface="MS PGothic"/>
              <a:cs typeface="Arial"/>
            </a:endParaRPr>
          </a:p>
        </p:txBody>
      </p:sp>
    </p:spTree>
    <p:custDataLst>
      <p:tags r:id="rId1"/>
    </p:custDataLst>
    <p:extLst>
      <p:ext uri="{BB962C8B-B14F-4D97-AF65-F5344CB8AC3E}">
        <p14:creationId xmlns:p14="http://schemas.microsoft.com/office/powerpoint/2010/main" val="1312657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64A4C55-5B90-948D-11E6-686122845A98}"/>
            </a:ext>
          </a:extLst>
        </p:cNvPr>
        <p:cNvGrpSpPr/>
        <p:nvPr/>
      </p:nvGrpSpPr>
      <p:grpSpPr>
        <a:xfrm>
          <a:off x="0" y="0"/>
          <a:ext cx="0" cy="0"/>
          <a:chOff x="0" y="0"/>
          <a:chExt cx="0" cy="0"/>
        </a:xfrm>
      </p:grpSpPr>
      <p:sp>
        <p:nvSpPr>
          <p:cNvPr id="57346" name="Rectangle 61">
            <a:extLst>
              <a:ext uri="{FF2B5EF4-FFF2-40B4-BE49-F238E27FC236}">
                <a16:creationId xmlns:a16="http://schemas.microsoft.com/office/drawing/2014/main" id="{2C49F56E-F1E7-A975-6262-BB343396D832}"/>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FA670B99-B5FB-D05F-B613-D2A751D898CC}"/>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39A4AC39-E899-9FF0-B61A-BDFFF09B5D4E}"/>
              </a:ext>
            </a:extLst>
          </p:cNvPr>
          <p:cNvSpPr>
            <a:spLocks noGrp="1" noChangeArrowheads="1"/>
          </p:cNvSpPr>
          <p:nvPr>
            <p:ph type="title"/>
          </p:nvPr>
        </p:nvSpPr>
        <p:spPr>
          <a:xfrm>
            <a:off x="1848214" y="816769"/>
            <a:ext cx="8094194" cy="604838"/>
          </a:xfrm>
        </p:spPr>
        <p:txBody>
          <a:bodyPr/>
          <a:lstStyle/>
          <a:p>
            <a:pPr>
              <a:defRPr/>
            </a:pPr>
            <a:r>
              <a:rPr lang="en-GB" sz="3200" b="1" dirty="0">
                <a:solidFill>
                  <a:srgbClr val="00205B"/>
                </a:solidFill>
                <a:latin typeface="Arial" panose="020B0604020202020204" pitchFamily="34" charset="0"/>
                <a:ea typeface="MS PGothic"/>
                <a:cs typeface="Arial" panose="020B0604020202020204" pitchFamily="34" charset="0"/>
              </a:rPr>
              <a:t>Children  KK </a:t>
            </a:r>
            <a:endParaRPr lang="en-US" sz="32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CA691ED-54B1-062E-4398-E5B55A0D4397}"/>
              </a:ext>
              <a:ext uri="{C183D7F6-B498-43B3-948B-1728B52AA6E4}">
                <adec:decorative xmlns:adec="http://schemas.microsoft.com/office/drawing/2017/decorative" val="1"/>
              </a:ext>
            </a:extLst>
          </p:cNvPr>
          <p:cNvSpPr>
            <a:spLocks noGrp="1"/>
          </p:cNvSpPr>
          <p:nvPr>
            <p:ph idx="1"/>
          </p:nvPr>
        </p:nvSpPr>
        <p:spPr>
          <a:xfrm>
            <a:off x="1919288" y="1232035"/>
            <a:ext cx="8353176" cy="5077287"/>
          </a:xfrm>
        </p:spPr>
        <p:txBody>
          <a:bodyPr>
            <a:normAutofit/>
          </a:bodyPr>
          <a:lstStyle/>
          <a:p>
            <a:pPr>
              <a:lnSpc>
                <a:spcPct val="110000"/>
              </a:lnSpc>
              <a:spcBef>
                <a:spcPts val="750"/>
              </a:spcBef>
              <a:spcAft>
                <a:spcPts val="0"/>
              </a:spcAft>
            </a:pPr>
            <a:endParaRPr lang="en-GB" sz="1400">
              <a:cs typeface="Arial"/>
            </a:endParaRPr>
          </a:p>
          <a:p>
            <a:pPr>
              <a:lnSpc>
                <a:spcPct val="110000"/>
              </a:lnSpc>
              <a:spcBef>
                <a:spcPts val="750"/>
              </a:spcBef>
              <a:spcAft>
                <a:spcPts val="0"/>
              </a:spcAft>
            </a:pPr>
            <a:endParaRPr lang="en-GB" sz="1400">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pPr>
              <a:defRPr/>
            </a:pPr>
            <a:endParaRPr lang="en-GB">
              <a:solidFill>
                <a:schemeClr val="accent4">
                  <a:lumMod val="75000"/>
                </a:schemeClr>
              </a:solidFill>
              <a:latin typeface="Arial" panose="020B0604020202020204" pitchFamily="34" charset="0"/>
              <a:cs typeface="Arial" panose="020B0604020202020204" pitchFamily="34" charset="0"/>
            </a:endParaRPr>
          </a:p>
          <a:p>
            <a:pPr>
              <a:defRPr/>
            </a:pPr>
            <a:endParaRPr lang="en-GB">
              <a:solidFill>
                <a:schemeClr val="accent4">
                  <a:lumMod val="75000"/>
                </a:schemeClr>
              </a:solidFill>
              <a:cs typeface="Arial" pitchFamily="34" charset="0"/>
            </a:endParaRPr>
          </a:p>
          <a:p>
            <a:pPr>
              <a:buFont typeface="Wingdings" pitchFamily="2" charset="2"/>
              <a:buChar char="§"/>
              <a:defRPr/>
            </a:pPr>
            <a:endParaRPr lang="en-GB">
              <a:solidFill>
                <a:schemeClr val="accent4">
                  <a:lumMod val="75000"/>
                </a:schemeClr>
              </a:solidFill>
              <a:cs typeface="Arial" pitchFamily="34" charset="0"/>
            </a:endParaRPr>
          </a:p>
        </p:txBody>
      </p:sp>
      <p:pic>
        <p:nvPicPr>
          <p:cNvPr id="7" name="Picture 6" descr="ESCB logo">
            <a:extLst>
              <a:ext uri="{FF2B5EF4-FFF2-40B4-BE49-F238E27FC236}">
                <a16:creationId xmlns:a16="http://schemas.microsoft.com/office/drawing/2014/main" id="{1F833D8A-9AEA-9ADE-B4F9-BA39C6D047E4}"/>
              </a:ext>
            </a:extLst>
          </p:cNvPr>
          <p:cNvPicPr>
            <a:picLocks noChangeAspect="1"/>
          </p:cNvPicPr>
          <p:nvPr/>
        </p:nvPicPr>
        <p:blipFill>
          <a:blip r:embed="rId4"/>
          <a:stretch>
            <a:fillRect/>
          </a:stretch>
        </p:blipFill>
        <p:spPr>
          <a:xfrm>
            <a:off x="9397466" y="6258831"/>
            <a:ext cx="1163031" cy="545171"/>
          </a:xfrm>
          <a:prstGeom prst="rect">
            <a:avLst/>
          </a:prstGeom>
        </p:spPr>
      </p:pic>
      <p:sp>
        <p:nvSpPr>
          <p:cNvPr id="4" name="TextBox 3">
            <a:extLst>
              <a:ext uri="{FF2B5EF4-FFF2-40B4-BE49-F238E27FC236}">
                <a16:creationId xmlns:a16="http://schemas.microsoft.com/office/drawing/2014/main" id="{82704B7E-5E0A-233B-341F-1528B56FDDB2}"/>
              </a:ext>
            </a:extLst>
          </p:cNvPr>
          <p:cNvSpPr txBox="1"/>
          <p:nvPr/>
        </p:nvSpPr>
        <p:spPr>
          <a:xfrm>
            <a:off x="1848214" y="1556693"/>
            <a:ext cx="8495324"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endParaRPr lang="en-GB" sz="2000">
              <a:solidFill>
                <a:srgbClr val="000000"/>
              </a:solidFill>
              <a:latin typeface="Arial" panose="020B0604020202020204" pitchFamily="34" charset="0"/>
              <a:ea typeface="MS PGothic"/>
              <a:cs typeface="Arial" panose="020B0604020202020204" pitchFamily="34" charset="0"/>
            </a:endParaRPr>
          </a:p>
          <a:p>
            <a:pPr eaLnBrk="0" fontAlgn="base" hangingPunct="0">
              <a:spcBef>
                <a:spcPct val="0"/>
              </a:spcBef>
              <a:spcAft>
                <a:spcPct val="0"/>
              </a:spcAft>
            </a:pPr>
            <a:r>
              <a:rPr lang="en-GB" sz="2000">
                <a:solidFill>
                  <a:srgbClr val="000000"/>
                </a:solidFill>
                <a:latin typeface="Arial" panose="020B0604020202020204" pitchFamily="34" charset="0"/>
                <a:ea typeface="MS PGothic"/>
                <a:cs typeface="Arial" panose="020B0604020202020204" pitchFamily="34" charset="0"/>
              </a:rPr>
              <a:t>The children were intermittently the subject of child protection plans, Child in Need plans and Team Around the Family (TAF)</a:t>
            </a:r>
          </a:p>
          <a:p>
            <a:pPr eaLnBrk="0" fontAlgn="base" hangingPunct="0">
              <a:spcBef>
                <a:spcPct val="0"/>
              </a:spcBef>
              <a:spcAft>
                <a:spcPct val="0"/>
              </a:spcAft>
            </a:pPr>
            <a:endParaRPr lang="en-GB" sz="2000">
              <a:solidFill>
                <a:srgbClr val="000000"/>
              </a:solidFill>
              <a:latin typeface="Arial" panose="020B0604020202020204" pitchFamily="34" charset="0"/>
              <a:ea typeface="MS PGothic"/>
              <a:cs typeface="Arial" panose="020B0604020202020204" pitchFamily="34" charset="0"/>
            </a:endParaRPr>
          </a:p>
          <a:p>
            <a:pPr eaLnBrk="0" fontAlgn="base" hangingPunct="0">
              <a:spcBef>
                <a:spcPct val="0"/>
              </a:spcBef>
              <a:spcAft>
                <a:spcPct val="0"/>
              </a:spcAft>
            </a:pPr>
            <a:r>
              <a:rPr lang="en-GB" sz="2000">
                <a:solidFill>
                  <a:srgbClr val="000000"/>
                </a:solidFill>
                <a:latin typeface="Arial" panose="020B0604020202020204" pitchFamily="34" charset="0"/>
                <a:ea typeface="MS PGothic"/>
                <a:cs typeface="Arial" panose="020B0604020202020204" pitchFamily="34" charset="0"/>
              </a:rPr>
              <a:t>Over the children’s lives many services were provided to the children in school and offered to Mother, few of which were accessed.</a:t>
            </a:r>
          </a:p>
          <a:p>
            <a:pPr eaLnBrk="0" fontAlgn="base" hangingPunct="0">
              <a:spcBef>
                <a:spcPct val="0"/>
              </a:spcBef>
              <a:spcAft>
                <a:spcPct val="0"/>
              </a:spcAft>
            </a:pPr>
            <a:endParaRPr lang="en-GB" sz="2000">
              <a:solidFill>
                <a:srgbClr val="000000"/>
              </a:solidFill>
              <a:latin typeface="Arial" panose="020B0604020202020204" pitchFamily="34" charset="0"/>
              <a:ea typeface="MS PGothic"/>
              <a:cs typeface="Arial" panose="020B0604020202020204" pitchFamily="34" charset="0"/>
            </a:endParaRPr>
          </a:p>
          <a:p>
            <a:pPr eaLnBrk="0" fontAlgn="base" hangingPunct="0">
              <a:spcBef>
                <a:spcPct val="0"/>
              </a:spcBef>
              <a:spcAft>
                <a:spcPct val="0"/>
              </a:spcAft>
            </a:pPr>
            <a:r>
              <a:rPr lang="en-GB" sz="2000">
                <a:solidFill>
                  <a:srgbClr val="000000"/>
                </a:solidFill>
                <a:latin typeface="Arial" panose="020B0604020202020204" pitchFamily="34" charset="0"/>
                <a:ea typeface="MS PGothic"/>
                <a:cs typeface="Arial" panose="020B0604020202020204" pitchFamily="34" charset="0"/>
              </a:rPr>
              <a:t>There was a theme of many contacts/referrals to the Children and Families Hub and the lack of engagement or lack of maternal consent.</a:t>
            </a:r>
          </a:p>
          <a:p>
            <a:pPr eaLnBrk="0" fontAlgn="base" hangingPunct="0">
              <a:spcBef>
                <a:spcPct val="0"/>
              </a:spcBef>
              <a:spcAft>
                <a:spcPct val="0"/>
              </a:spcAft>
            </a:pPr>
            <a:endParaRPr lang="en-GB" sz="2000">
              <a:solidFill>
                <a:srgbClr val="000000"/>
              </a:solidFill>
              <a:latin typeface="Arial" panose="020B0604020202020204" pitchFamily="34" charset="0"/>
              <a:ea typeface="MS PGothic"/>
              <a:cs typeface="Arial" panose="020B0604020202020204" pitchFamily="34" charset="0"/>
            </a:endParaRPr>
          </a:p>
          <a:p>
            <a:pPr eaLnBrk="0" fontAlgn="base" hangingPunct="0">
              <a:spcBef>
                <a:spcPct val="0"/>
              </a:spcBef>
              <a:spcAft>
                <a:spcPct val="0"/>
              </a:spcAft>
            </a:pPr>
            <a:r>
              <a:rPr lang="en-GB" sz="2000">
                <a:solidFill>
                  <a:srgbClr val="000000"/>
                </a:solidFill>
                <a:latin typeface="Arial" panose="020B0604020202020204" pitchFamily="34" charset="0"/>
                <a:ea typeface="MS PGothic"/>
                <a:cs typeface="Arial" panose="020B0604020202020204" pitchFamily="34" charset="0"/>
              </a:rPr>
              <a:t>The long-term impact and cumulative harm experienced by the children was not fully grasped by statutory agencies. </a:t>
            </a:r>
          </a:p>
          <a:p>
            <a:pPr eaLnBrk="0" fontAlgn="base" hangingPunct="0">
              <a:spcBef>
                <a:spcPct val="0"/>
              </a:spcBef>
              <a:spcAft>
                <a:spcPct val="0"/>
              </a:spcAft>
            </a:pPr>
            <a:endParaRPr lang="en-GB" sz="2000">
              <a:solidFill>
                <a:srgbClr val="000000"/>
              </a:solidFill>
              <a:latin typeface="Arial" panose="020B0604020202020204" pitchFamily="34" charset="0"/>
              <a:ea typeface="MS PGothic"/>
              <a:cs typeface="Arial" panose="020B0604020202020204" pitchFamily="34" charset="0"/>
            </a:endParaRPr>
          </a:p>
        </p:txBody>
      </p:sp>
    </p:spTree>
    <p:custDataLst>
      <p:tags r:id="rId1"/>
    </p:custDataLst>
    <p:extLst>
      <p:ext uri="{BB962C8B-B14F-4D97-AF65-F5344CB8AC3E}">
        <p14:creationId xmlns:p14="http://schemas.microsoft.com/office/powerpoint/2010/main" val="1215125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7A5241-9C74-3464-02EE-C54C06319018}"/>
            </a:ext>
          </a:extLst>
        </p:cNvPr>
        <p:cNvGrpSpPr/>
        <p:nvPr/>
      </p:nvGrpSpPr>
      <p:grpSpPr>
        <a:xfrm>
          <a:off x="0" y="0"/>
          <a:ext cx="0" cy="0"/>
          <a:chOff x="0" y="0"/>
          <a:chExt cx="0" cy="0"/>
        </a:xfrm>
      </p:grpSpPr>
      <p:sp>
        <p:nvSpPr>
          <p:cNvPr id="57346" name="Rectangle 61">
            <a:extLst>
              <a:ext uri="{FF2B5EF4-FFF2-40B4-BE49-F238E27FC236}">
                <a16:creationId xmlns:a16="http://schemas.microsoft.com/office/drawing/2014/main" id="{FCDAB512-C5B0-8368-C79B-63C80FA808A8}"/>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7CF6B0E7-7F80-FCEF-9E71-33EB0AE57BF4}"/>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B38B9F17-C11D-44CD-C3AB-ADDADC68DC96}"/>
              </a:ext>
            </a:extLst>
          </p:cNvPr>
          <p:cNvSpPr>
            <a:spLocks noGrp="1" noChangeArrowheads="1"/>
          </p:cNvSpPr>
          <p:nvPr>
            <p:ph type="title"/>
          </p:nvPr>
        </p:nvSpPr>
        <p:spPr>
          <a:xfrm>
            <a:off x="2048903" y="215086"/>
            <a:ext cx="8094194" cy="782714"/>
          </a:xfrm>
        </p:spPr>
        <p:txBody>
          <a:bodyPr/>
          <a:lstStyle/>
          <a:p>
            <a:pPr>
              <a:defRPr/>
            </a:pPr>
            <a:r>
              <a:rPr lang="en-GB" sz="3200" b="1">
                <a:solidFill>
                  <a:srgbClr val="00205B"/>
                </a:solidFill>
                <a:latin typeface="Arial" panose="020B0604020202020204" pitchFamily="34" charset="0"/>
                <a:ea typeface="MS PGothic"/>
                <a:cs typeface="Arial" panose="020B0604020202020204" pitchFamily="34" charset="0"/>
              </a:rPr>
              <a:t>Children KK</a:t>
            </a:r>
            <a:endParaRPr lang="en-US" sz="320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DAF228C-5A7C-FF02-7761-F1EF735F088B}"/>
              </a:ext>
              <a:ext uri="{C183D7F6-B498-43B3-948B-1728B52AA6E4}">
                <adec:decorative xmlns:adec="http://schemas.microsoft.com/office/drawing/2017/decorative" val="1"/>
              </a:ext>
            </a:extLst>
          </p:cNvPr>
          <p:cNvSpPr>
            <a:spLocks noGrp="1"/>
          </p:cNvSpPr>
          <p:nvPr>
            <p:ph idx="1"/>
          </p:nvPr>
        </p:nvSpPr>
        <p:spPr>
          <a:xfrm>
            <a:off x="1919288" y="1232035"/>
            <a:ext cx="8353176" cy="5077287"/>
          </a:xfrm>
        </p:spPr>
        <p:txBody>
          <a:bodyPr>
            <a:normAutofit/>
          </a:bodyPr>
          <a:lstStyle/>
          <a:p>
            <a:pPr>
              <a:lnSpc>
                <a:spcPct val="110000"/>
              </a:lnSpc>
              <a:spcBef>
                <a:spcPts val="750"/>
              </a:spcBef>
              <a:spcAft>
                <a:spcPts val="0"/>
              </a:spcAft>
            </a:pPr>
            <a:endParaRPr lang="en-GB" sz="1400">
              <a:cs typeface="Arial"/>
            </a:endParaRPr>
          </a:p>
          <a:p>
            <a:pPr>
              <a:lnSpc>
                <a:spcPct val="110000"/>
              </a:lnSpc>
              <a:spcBef>
                <a:spcPts val="750"/>
              </a:spcBef>
              <a:spcAft>
                <a:spcPts val="0"/>
              </a:spcAft>
            </a:pPr>
            <a:endParaRPr lang="en-GB" sz="1400">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pPr>
              <a:defRPr/>
            </a:pPr>
            <a:endParaRPr lang="en-GB">
              <a:solidFill>
                <a:schemeClr val="accent4">
                  <a:lumMod val="75000"/>
                </a:schemeClr>
              </a:solidFill>
              <a:latin typeface="Arial" panose="020B0604020202020204" pitchFamily="34" charset="0"/>
              <a:cs typeface="Arial" panose="020B0604020202020204" pitchFamily="34" charset="0"/>
            </a:endParaRPr>
          </a:p>
          <a:p>
            <a:pPr>
              <a:defRPr/>
            </a:pPr>
            <a:endParaRPr lang="en-GB">
              <a:solidFill>
                <a:schemeClr val="accent4">
                  <a:lumMod val="75000"/>
                </a:schemeClr>
              </a:solidFill>
              <a:cs typeface="Arial" pitchFamily="34" charset="0"/>
            </a:endParaRPr>
          </a:p>
          <a:p>
            <a:pPr>
              <a:buFont typeface="Wingdings" pitchFamily="2" charset="2"/>
              <a:buChar char="§"/>
              <a:defRPr/>
            </a:pPr>
            <a:endParaRPr lang="en-GB">
              <a:solidFill>
                <a:schemeClr val="accent4">
                  <a:lumMod val="75000"/>
                </a:schemeClr>
              </a:solidFill>
              <a:cs typeface="Arial" pitchFamily="34" charset="0"/>
            </a:endParaRPr>
          </a:p>
        </p:txBody>
      </p:sp>
      <p:pic>
        <p:nvPicPr>
          <p:cNvPr id="7" name="Picture 6" descr="ESCB logo">
            <a:extLst>
              <a:ext uri="{FF2B5EF4-FFF2-40B4-BE49-F238E27FC236}">
                <a16:creationId xmlns:a16="http://schemas.microsoft.com/office/drawing/2014/main" id="{0C095AC9-E458-75A5-63C1-68C70CCF99E1}"/>
              </a:ext>
            </a:extLst>
          </p:cNvPr>
          <p:cNvPicPr>
            <a:picLocks noChangeAspect="1"/>
          </p:cNvPicPr>
          <p:nvPr/>
        </p:nvPicPr>
        <p:blipFill>
          <a:blip r:embed="rId4"/>
          <a:stretch>
            <a:fillRect/>
          </a:stretch>
        </p:blipFill>
        <p:spPr>
          <a:xfrm>
            <a:off x="9397466" y="6258831"/>
            <a:ext cx="1163031" cy="545171"/>
          </a:xfrm>
          <a:prstGeom prst="rect">
            <a:avLst/>
          </a:prstGeom>
        </p:spPr>
      </p:pic>
      <p:sp>
        <p:nvSpPr>
          <p:cNvPr id="3" name="TextBox 2">
            <a:extLst>
              <a:ext uri="{FF2B5EF4-FFF2-40B4-BE49-F238E27FC236}">
                <a16:creationId xmlns:a16="http://schemas.microsoft.com/office/drawing/2014/main" id="{10941A52-13A2-D425-C51B-B6F1B4C36011}"/>
              </a:ext>
            </a:extLst>
          </p:cNvPr>
          <p:cNvSpPr txBox="1"/>
          <p:nvPr/>
        </p:nvSpPr>
        <p:spPr>
          <a:xfrm>
            <a:off x="2048903" y="1232035"/>
            <a:ext cx="8093946" cy="4401205"/>
          </a:xfrm>
          <a:prstGeom prst="rect">
            <a:avLst/>
          </a:prstGeom>
          <a:noFill/>
        </p:spPr>
        <p:txBody>
          <a:bodyPr wrap="square">
            <a:spAutoFit/>
          </a:bodyPr>
          <a:lstStyle/>
          <a:p>
            <a:pPr eaLnBrk="0" fontAlgn="base" hangingPunct="0">
              <a:spcBef>
                <a:spcPct val="0"/>
              </a:spcBef>
              <a:spcAft>
                <a:spcPct val="0"/>
              </a:spcAft>
            </a:pPr>
            <a:r>
              <a:rPr lang="en-GB" sz="2000">
                <a:solidFill>
                  <a:srgbClr val="000000"/>
                </a:solidFill>
                <a:latin typeface="Arial"/>
                <a:ea typeface="MS PGothic"/>
                <a:cs typeface="Arial"/>
              </a:rPr>
              <a:t>Key learning points: </a:t>
            </a:r>
          </a:p>
          <a:p>
            <a:pPr eaLnBrk="0" fontAlgn="base" hangingPunct="0">
              <a:spcBef>
                <a:spcPct val="0"/>
              </a:spcBef>
              <a:spcAft>
                <a:spcPct val="0"/>
              </a:spcAft>
            </a:pPr>
            <a:endParaRPr lang="en-GB" sz="2000">
              <a:solidFill>
                <a:srgbClr val="000000"/>
              </a:solidFill>
              <a:latin typeface="Arial"/>
              <a:ea typeface="MS PGothic"/>
              <a:cs typeface="Arial"/>
            </a:endParaRPr>
          </a:p>
          <a:p>
            <a:pPr marL="342900" indent="-342900" eaLnBrk="0" fontAlgn="base" hangingPunct="0">
              <a:spcBef>
                <a:spcPct val="0"/>
              </a:spcBef>
              <a:spcAft>
                <a:spcPct val="0"/>
              </a:spcAft>
              <a:buFont typeface="Arial"/>
              <a:buChar char="•"/>
            </a:pPr>
            <a:r>
              <a:rPr lang="en-GB" sz="2000">
                <a:solidFill>
                  <a:srgbClr val="000000"/>
                </a:solidFill>
                <a:latin typeface="Arial"/>
                <a:ea typeface="MS PGothic"/>
                <a:cs typeface="Arial"/>
              </a:rPr>
              <a:t>Maternal Substance was long-standing but under-assessed due to reliance on self reporting-supporting people to access services</a:t>
            </a:r>
          </a:p>
          <a:p>
            <a:pPr marL="342900" indent="-342900" eaLnBrk="0" fontAlgn="base" hangingPunct="0">
              <a:spcBef>
                <a:spcPct val="0"/>
              </a:spcBef>
              <a:spcAft>
                <a:spcPct val="0"/>
              </a:spcAft>
              <a:buFont typeface="Arial"/>
              <a:buChar char="•"/>
            </a:pPr>
            <a:r>
              <a:rPr lang="en-GB" sz="2000">
                <a:solidFill>
                  <a:srgbClr val="000000"/>
                </a:solidFill>
                <a:latin typeface="Arial"/>
                <a:ea typeface="MS PGothic"/>
                <a:cs typeface="Arial"/>
              </a:rPr>
              <a:t>Mental Health issues were inconsistently addresses; children witnessed self harm and emotional instability</a:t>
            </a:r>
            <a:endParaRPr lang="en-GB" sz="2000">
              <a:solidFill>
                <a:srgbClr val="000000"/>
              </a:solidFill>
              <a:latin typeface="Arial"/>
              <a:ea typeface="MS PGothic"/>
              <a:cs typeface="Times"/>
            </a:endParaRPr>
          </a:p>
          <a:p>
            <a:pPr marL="342900" indent="-342900" eaLnBrk="0" fontAlgn="base" hangingPunct="0">
              <a:spcBef>
                <a:spcPct val="0"/>
              </a:spcBef>
              <a:spcAft>
                <a:spcPct val="0"/>
              </a:spcAft>
              <a:buFont typeface="Arial"/>
              <a:buChar char="•"/>
            </a:pPr>
            <a:r>
              <a:rPr lang="en-GB" sz="2000">
                <a:solidFill>
                  <a:srgbClr val="000000"/>
                </a:solidFill>
                <a:latin typeface="Arial"/>
                <a:ea typeface="MS PGothic"/>
                <a:cs typeface="Arial"/>
              </a:rPr>
              <a:t>Cumulative Neglect &amp; Emotional Harm – neglect was chronic and cyclical with short lived improvements</a:t>
            </a:r>
            <a:endParaRPr lang="en-GB" sz="2000">
              <a:solidFill>
                <a:srgbClr val="000000"/>
              </a:solidFill>
              <a:latin typeface="Arial"/>
              <a:ea typeface="MS PGothic"/>
              <a:cs typeface="Times"/>
            </a:endParaRPr>
          </a:p>
          <a:p>
            <a:pPr marL="342900" indent="-342900" eaLnBrk="0" fontAlgn="base" hangingPunct="0">
              <a:spcBef>
                <a:spcPct val="0"/>
              </a:spcBef>
              <a:spcAft>
                <a:spcPct val="0"/>
              </a:spcAft>
              <a:buFont typeface="Arial"/>
              <a:buChar char="•"/>
            </a:pPr>
            <a:r>
              <a:rPr lang="en-GB" sz="2000">
                <a:solidFill>
                  <a:srgbClr val="000000"/>
                </a:solidFill>
                <a:latin typeface="Arial"/>
                <a:ea typeface="MS PGothic"/>
                <a:cs typeface="Arial"/>
              </a:rPr>
              <a:t>Professional concerns were raised by not often acted upon-the voice of schools require greater emphasis and weight</a:t>
            </a:r>
          </a:p>
          <a:p>
            <a:pPr marL="342900" indent="-342900" eaLnBrk="0" fontAlgn="base" hangingPunct="0">
              <a:spcBef>
                <a:spcPct val="0"/>
              </a:spcBef>
              <a:spcAft>
                <a:spcPct val="0"/>
              </a:spcAft>
              <a:buFont typeface="Arial"/>
              <a:buChar char="•"/>
            </a:pPr>
            <a:r>
              <a:rPr lang="en-GB" sz="2000">
                <a:solidFill>
                  <a:srgbClr val="000000"/>
                </a:solidFill>
                <a:latin typeface="Arial"/>
                <a:ea typeface="MS PGothic"/>
                <a:cs typeface="Arial"/>
              </a:rPr>
              <a:t>Escalation procedures existed but were seen as combative and ineffective-how can we support healthy, reflective dialogue?</a:t>
            </a:r>
          </a:p>
          <a:p>
            <a:pPr marL="342900" indent="-342900" eaLnBrk="0" fontAlgn="base" hangingPunct="0">
              <a:spcBef>
                <a:spcPct val="0"/>
              </a:spcBef>
              <a:spcAft>
                <a:spcPct val="0"/>
              </a:spcAft>
              <a:buFont typeface="Arial"/>
              <a:buChar char="•"/>
            </a:pPr>
            <a:r>
              <a:rPr lang="en-GB" sz="2000">
                <a:solidFill>
                  <a:srgbClr val="000000"/>
                </a:solidFill>
                <a:latin typeface="Arial"/>
                <a:ea typeface="MS PGothic"/>
                <a:cs typeface="Arial"/>
              </a:rPr>
              <a:t>Multi-agency chronologies are a critical tool in identifying cumulative neglect</a:t>
            </a:r>
          </a:p>
        </p:txBody>
      </p:sp>
    </p:spTree>
    <p:custDataLst>
      <p:tags r:id="rId1"/>
    </p:custDataLst>
    <p:extLst>
      <p:ext uri="{BB962C8B-B14F-4D97-AF65-F5344CB8AC3E}">
        <p14:creationId xmlns:p14="http://schemas.microsoft.com/office/powerpoint/2010/main" val="1894640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2A44-9078-4FF4-396A-C17A88285FF0}"/>
              </a:ext>
            </a:extLst>
          </p:cNvPr>
          <p:cNvSpPr>
            <a:spLocks noGrp="1"/>
          </p:cNvSpPr>
          <p:nvPr>
            <p:ph type="title"/>
          </p:nvPr>
        </p:nvSpPr>
        <p:spPr>
          <a:xfrm>
            <a:off x="1245325" y="424543"/>
            <a:ext cx="7848600" cy="1143000"/>
          </a:xfrm>
        </p:spPr>
        <p:txBody>
          <a:bodyPr/>
          <a:lstStyle/>
          <a:p>
            <a:pPr>
              <a:defRPr/>
            </a:pPr>
            <a:r>
              <a:rPr lang="en-GB" sz="2800" b="1">
                <a:solidFill>
                  <a:srgbClr val="00205B"/>
                </a:solidFill>
                <a:latin typeface="Arial" panose="020B0604020202020204" pitchFamily="34" charset="0"/>
                <a:ea typeface="MS PGothic"/>
                <a:cs typeface="Arial" panose="020B0604020202020204" pitchFamily="34" charset="0"/>
              </a:rPr>
              <a:t>ESCB Multi Agency Case Audits (MACAs)</a:t>
            </a:r>
          </a:p>
        </p:txBody>
      </p:sp>
      <p:sp>
        <p:nvSpPr>
          <p:cNvPr id="3" name="Content Placeholder 2">
            <a:extLst>
              <a:ext uri="{FF2B5EF4-FFF2-40B4-BE49-F238E27FC236}">
                <a16:creationId xmlns:a16="http://schemas.microsoft.com/office/drawing/2014/main" id="{1C578FE5-A308-AE37-10D6-BA46105B56DC}"/>
              </a:ext>
            </a:extLst>
          </p:cNvPr>
          <p:cNvSpPr>
            <a:spLocks noGrp="1"/>
          </p:cNvSpPr>
          <p:nvPr>
            <p:ph idx="1"/>
          </p:nvPr>
        </p:nvSpPr>
        <p:spPr>
          <a:xfrm>
            <a:off x="1245325" y="1954839"/>
            <a:ext cx="8351520" cy="4081585"/>
          </a:xfrm>
        </p:spPr>
        <p:txBody>
          <a:bodyPr/>
          <a:lstStyle/>
          <a:p>
            <a:pPr marL="0" indent="0">
              <a:buNone/>
            </a:pPr>
            <a:r>
              <a:rPr lang="en-GB"/>
              <a:t>Following the identification of a suitable case, agencies complete a bespoke audit tool for their agency’s involvement in the case.</a:t>
            </a:r>
          </a:p>
          <a:p>
            <a:pPr marL="0" indent="0">
              <a:buNone/>
            </a:pPr>
            <a:endParaRPr lang="en-GB"/>
          </a:p>
          <a:p>
            <a:pPr marL="0" indent="0">
              <a:buNone/>
            </a:pPr>
            <a:r>
              <a:rPr lang="en-GB"/>
              <a:t>Once all audits are completed a one day event is held. All the key agencies involved in the case come together to look at the effectiveness of multi-agency working, to share observations from their audit activity and to hear reflections of other agencies and to learn from each other.  </a:t>
            </a:r>
          </a:p>
          <a:p>
            <a:pPr marL="0" indent="0">
              <a:buNone/>
            </a:pPr>
            <a:endParaRPr lang="en-GB"/>
          </a:p>
          <a:p>
            <a:pPr marL="0" indent="0">
              <a:buNone/>
            </a:pPr>
            <a:r>
              <a:rPr lang="en-GB"/>
              <a:t>Learning summaries from MACAs are published on the </a:t>
            </a:r>
            <a:r>
              <a:rPr lang="en-GB">
                <a:hlinkClick r:id="rId3"/>
              </a:rPr>
              <a:t>ESCB website </a:t>
            </a:r>
            <a:r>
              <a:rPr lang="en-GB"/>
              <a:t>(currently there are two-Honour Based Abuse and Domestic abuse).  </a:t>
            </a:r>
          </a:p>
        </p:txBody>
      </p:sp>
      <p:pic>
        <p:nvPicPr>
          <p:cNvPr id="5" name="Picture 4" descr="ESCB logo">
            <a:extLst>
              <a:ext uri="{FF2B5EF4-FFF2-40B4-BE49-F238E27FC236}">
                <a16:creationId xmlns:a16="http://schemas.microsoft.com/office/drawing/2014/main" id="{28FFAE85-FF36-F176-2943-34DB25E60484}"/>
              </a:ext>
            </a:extLst>
          </p:cNvPr>
          <p:cNvPicPr>
            <a:picLocks noChangeAspect="1"/>
          </p:cNvPicPr>
          <p:nvPr/>
        </p:nvPicPr>
        <p:blipFill>
          <a:blip r:embed="rId4"/>
          <a:stretch>
            <a:fillRect/>
          </a:stretch>
        </p:blipFill>
        <p:spPr>
          <a:xfrm>
            <a:off x="10083266" y="5763838"/>
            <a:ext cx="1163031" cy="545171"/>
          </a:xfrm>
          <a:prstGeom prst="rect">
            <a:avLst/>
          </a:prstGeom>
        </p:spPr>
      </p:pic>
    </p:spTree>
    <p:extLst>
      <p:ext uri="{BB962C8B-B14F-4D97-AF65-F5344CB8AC3E}">
        <p14:creationId xmlns:p14="http://schemas.microsoft.com/office/powerpoint/2010/main" val="250712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7886-CB1C-0F36-78E0-F0183C70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A26AB-BDC5-EA5E-01E6-1CB275101AD4}"/>
              </a:ext>
            </a:extLst>
          </p:cNvPr>
          <p:cNvSpPr>
            <a:spLocks noGrp="1"/>
          </p:cNvSpPr>
          <p:nvPr>
            <p:ph type="title"/>
          </p:nvPr>
        </p:nvSpPr>
        <p:spPr>
          <a:xfrm>
            <a:off x="1700270" y="172598"/>
            <a:ext cx="7848600" cy="784034"/>
          </a:xfrm>
        </p:spPr>
        <p:txBody>
          <a:bodyPr/>
          <a:lstStyle/>
          <a:p>
            <a:pPr>
              <a:defRPr/>
            </a:pPr>
            <a:r>
              <a:rPr lang="en-GB" sz="2800" b="1">
                <a:solidFill>
                  <a:srgbClr val="00205B"/>
                </a:solidFill>
                <a:latin typeface="Arial" panose="020B0604020202020204" pitchFamily="34" charset="0"/>
                <a:ea typeface="MS PGothic"/>
                <a:cs typeface="Arial" panose="020B0604020202020204" pitchFamily="34" charset="0"/>
              </a:rPr>
              <a:t>ESCB Multi Agency Audits</a:t>
            </a:r>
          </a:p>
        </p:txBody>
      </p:sp>
      <p:sp>
        <p:nvSpPr>
          <p:cNvPr id="3" name="Content Placeholder 2">
            <a:extLst>
              <a:ext uri="{FF2B5EF4-FFF2-40B4-BE49-F238E27FC236}">
                <a16:creationId xmlns:a16="http://schemas.microsoft.com/office/drawing/2014/main" id="{3D520D8F-EC93-4960-C1B5-1F3789CD2E8C}"/>
              </a:ext>
            </a:extLst>
          </p:cNvPr>
          <p:cNvSpPr>
            <a:spLocks noGrp="1"/>
          </p:cNvSpPr>
          <p:nvPr>
            <p:ph idx="1"/>
          </p:nvPr>
        </p:nvSpPr>
        <p:spPr>
          <a:xfrm>
            <a:off x="1700270" y="956632"/>
            <a:ext cx="8736376" cy="5748968"/>
          </a:xfrm>
        </p:spPr>
        <p:txBody>
          <a:bodyPr/>
          <a:lstStyle/>
          <a:p>
            <a:pPr marL="0" indent="0">
              <a:buNone/>
            </a:pPr>
            <a:r>
              <a:rPr lang="en-GB"/>
              <a:t>This year there have been 2 MACAs held on the subject of Child Sexual Abuse and another is planned. As soon as the learning has been finalised we will share it on the ESCB website.</a:t>
            </a:r>
          </a:p>
          <a:p>
            <a:pPr marL="0" indent="0">
              <a:buNone/>
            </a:pPr>
            <a:r>
              <a:rPr lang="en-GB"/>
              <a:t> </a:t>
            </a:r>
          </a:p>
          <a:p>
            <a:pPr marL="0" indent="0">
              <a:buNone/>
            </a:pPr>
            <a:r>
              <a:rPr lang="en-GB"/>
              <a:t>Initial learning from these MACAs suggests there is still an overreliance on verbal disclosure for Child Sexual Abuse. </a:t>
            </a:r>
          </a:p>
          <a:p>
            <a:pPr marL="0" indent="0">
              <a:buNone/>
            </a:pPr>
            <a:endParaRPr lang="en-GB"/>
          </a:p>
          <a:p>
            <a:pPr marL="0" indent="0">
              <a:buNone/>
            </a:pPr>
            <a:r>
              <a:rPr lang="en-GB"/>
              <a:t>Research indicates that just one in three children who had been sexually abused by an adult told anyone.</a:t>
            </a:r>
          </a:p>
          <a:p>
            <a:pPr marL="0" indent="0">
              <a:buNone/>
            </a:pPr>
            <a:endParaRPr lang="en-GB"/>
          </a:p>
          <a:p>
            <a:pPr marL="0" indent="0">
              <a:buNone/>
            </a:pPr>
            <a:r>
              <a:rPr lang="en-GB"/>
              <a:t>The theme of the Multi-Agency Thematic Audit this year is also Child Sexual Abuse and it is also looking at the recommendations from the national Child Safeguarding Review Practice Panel report </a:t>
            </a:r>
            <a:r>
              <a:rPr lang="en-GB">
                <a:hlinkClick r:id="rId3"/>
              </a:rPr>
              <a:t>‘I wanted them all to notice’</a:t>
            </a:r>
            <a:endParaRPr lang="en-GB"/>
          </a:p>
          <a:p>
            <a:pPr marL="0" indent="0">
              <a:buNone/>
            </a:pPr>
            <a:endParaRPr lang="en-GB">
              <a:hlinkClick r:id="rId4"/>
            </a:endParaRPr>
          </a:p>
          <a:p>
            <a:pPr marL="0" indent="0">
              <a:buNone/>
            </a:pPr>
            <a:r>
              <a:rPr lang="en-GB">
                <a:hlinkClick r:id="rId4"/>
              </a:rPr>
              <a:t>NSPCC summary of the report</a:t>
            </a:r>
            <a:endParaRPr lang="en-GB"/>
          </a:p>
          <a:p>
            <a:pPr marL="0" indent="0">
              <a:buNone/>
            </a:pPr>
            <a:r>
              <a:rPr lang="en-GB">
                <a:hlinkClick r:id="rId5"/>
              </a:rPr>
              <a:t>Centre for expertise CSA</a:t>
            </a:r>
            <a:r>
              <a:rPr lang="en-GB"/>
              <a:t> has a signs and indicators toolkit</a:t>
            </a:r>
          </a:p>
          <a:p>
            <a:endParaRPr lang="en-GB"/>
          </a:p>
        </p:txBody>
      </p:sp>
      <p:pic>
        <p:nvPicPr>
          <p:cNvPr id="4" name="Picture 3" descr="ESCB logo">
            <a:extLst>
              <a:ext uri="{FF2B5EF4-FFF2-40B4-BE49-F238E27FC236}">
                <a16:creationId xmlns:a16="http://schemas.microsoft.com/office/drawing/2014/main" id="{7EAA596E-0D64-DBA2-B3E0-0815951CBEB6}"/>
              </a:ext>
            </a:extLst>
          </p:cNvPr>
          <p:cNvPicPr>
            <a:picLocks noChangeAspect="1"/>
          </p:cNvPicPr>
          <p:nvPr/>
        </p:nvPicPr>
        <p:blipFill>
          <a:blip r:embed="rId6"/>
          <a:stretch>
            <a:fillRect/>
          </a:stretch>
        </p:blipFill>
        <p:spPr>
          <a:xfrm>
            <a:off x="9676832" y="6389783"/>
            <a:ext cx="883665" cy="414218"/>
          </a:xfrm>
          <a:prstGeom prst="rect">
            <a:avLst/>
          </a:prstGeom>
        </p:spPr>
      </p:pic>
    </p:spTree>
    <p:extLst>
      <p:ext uri="{BB962C8B-B14F-4D97-AF65-F5344CB8AC3E}">
        <p14:creationId xmlns:p14="http://schemas.microsoft.com/office/powerpoint/2010/main" val="4115715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61">
            <a:extLst>
              <a:ext uri="{FF2B5EF4-FFF2-40B4-BE49-F238E27FC236}">
                <a16:creationId xmlns:a16="http://schemas.microsoft.com/office/drawing/2014/main" id="{DAB764C1-14A5-4CC9-B044-08E7130BEA94}"/>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08D8DD55-F7BC-4BBB-BAEE-3664E3F7E411}"/>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1DFBF0F8-B396-4FE6-AD13-0EAB13514DCE}"/>
              </a:ext>
            </a:extLst>
          </p:cNvPr>
          <p:cNvSpPr>
            <a:spLocks noGrp="1" noChangeArrowheads="1"/>
          </p:cNvSpPr>
          <p:nvPr>
            <p:ph type="title"/>
          </p:nvPr>
        </p:nvSpPr>
        <p:spPr>
          <a:xfrm>
            <a:off x="1991544" y="350838"/>
            <a:ext cx="7848600" cy="931863"/>
          </a:xfrm>
        </p:spPr>
        <p:txBody>
          <a:bodyPr/>
          <a:lstStyle/>
          <a:p>
            <a:pPr>
              <a:defRPr/>
            </a:pPr>
            <a:r>
              <a:rPr lang="en-GB" sz="2800" b="1">
                <a:solidFill>
                  <a:srgbClr val="00205B"/>
                </a:solidFill>
                <a:cs typeface="Arial" pitchFamily="34" charset="0"/>
              </a:rPr>
              <a:t>Hearing the voice of the child in the safeguarding system </a:t>
            </a:r>
            <a:endParaRPr lang="en-GB" sz="2800">
              <a:solidFill>
                <a:srgbClr val="00205B"/>
              </a:solidFill>
              <a:cs typeface="Arial" pitchFamily="34" charset="0"/>
            </a:endParaRPr>
          </a:p>
        </p:txBody>
      </p:sp>
      <p:sp>
        <p:nvSpPr>
          <p:cNvPr id="6" name="Content Placeholder 2">
            <a:extLst>
              <a:ext uri="{FF2B5EF4-FFF2-40B4-BE49-F238E27FC236}">
                <a16:creationId xmlns:a16="http://schemas.microsoft.com/office/drawing/2014/main" id="{3BA3B0FA-AFDD-434C-90DA-D7DC5CC5EBD6}"/>
              </a:ext>
            </a:extLst>
          </p:cNvPr>
          <p:cNvSpPr>
            <a:spLocks noGrp="1"/>
          </p:cNvSpPr>
          <p:nvPr>
            <p:ph idx="1"/>
          </p:nvPr>
        </p:nvSpPr>
        <p:spPr>
          <a:xfrm>
            <a:off x="1919288" y="1341439"/>
            <a:ext cx="8208962" cy="5229225"/>
          </a:xfrm>
        </p:spPr>
        <p:txBody>
          <a:bodyPr>
            <a:normAutofit/>
          </a:bodyPr>
          <a:lstStyle/>
          <a:p>
            <a:endParaRPr lang="en-GB"/>
          </a:p>
          <a:p>
            <a:r>
              <a:rPr lang="en-GB">
                <a:ea typeface="MS PGothic"/>
              </a:rPr>
              <a:t>Reviews in Essex have highlighted that the child’s voice, wishes, thoughts and feelings are not evident in the records that organisations hold.</a:t>
            </a:r>
            <a:endParaRPr lang="en-GB">
              <a:ea typeface="MS PGothic"/>
              <a:cs typeface="Arial"/>
            </a:endParaRPr>
          </a:p>
          <a:p>
            <a:endParaRPr lang="en-GB"/>
          </a:p>
          <a:p>
            <a:r>
              <a:rPr lang="en-GB">
                <a:ea typeface="MS PGothic"/>
              </a:rPr>
              <a:t>ESCB have produced some resources to support organisations to think about how they could improve this area of practice</a:t>
            </a:r>
            <a:endParaRPr lang="en-GB">
              <a:ea typeface="MS PGothic"/>
              <a:cs typeface="Arial"/>
            </a:endParaRPr>
          </a:p>
          <a:p>
            <a:endParaRPr lang="en-GB"/>
          </a:p>
          <a:p>
            <a:r>
              <a:rPr lang="en-GB">
                <a:ea typeface="MS PGothic"/>
              </a:rPr>
              <a:t>ESCB have produced a video, power point and factsheets that you can share with colleagues and discuss in staff meetings. There are additional resources from other safeguarding partnerships </a:t>
            </a:r>
            <a:endParaRPr lang="en-GB">
              <a:ea typeface="MS PGothic"/>
              <a:cs typeface="Arial"/>
            </a:endParaRPr>
          </a:p>
          <a:p>
            <a:endParaRPr lang="en-GB"/>
          </a:p>
          <a:p>
            <a:r>
              <a:rPr lang="en-GB">
                <a:ea typeface="MS PGothic"/>
                <a:hlinkClick r:id="rId4"/>
              </a:rPr>
              <a:t>Voice of the child resources </a:t>
            </a:r>
            <a:endParaRPr lang="en-GB">
              <a:ea typeface="MS PGothic"/>
            </a:endParaRPr>
          </a:p>
          <a:p>
            <a:endParaRPr lang="en-GB"/>
          </a:p>
          <a:p>
            <a:endParaRPr lang="en-GB"/>
          </a:p>
        </p:txBody>
      </p:sp>
      <p:sp>
        <p:nvSpPr>
          <p:cNvPr id="2" name="Rectangle 1">
            <a:extLst>
              <a:ext uri="{FF2B5EF4-FFF2-40B4-BE49-F238E27FC236}">
                <a16:creationId xmlns:a16="http://schemas.microsoft.com/office/drawing/2014/main" id="{A0655FFA-D77D-434A-BD50-025F9282F8EC}"/>
              </a:ext>
              <a:ext uri="{C183D7F6-B498-43B3-948B-1728B52AA6E4}">
                <adec:decorative xmlns:adec="http://schemas.microsoft.com/office/drawing/2017/decorative" val="1"/>
              </a:ext>
            </a:extLst>
          </p:cNvPr>
          <p:cNvSpPr/>
          <p:nvPr/>
        </p:nvSpPr>
        <p:spPr>
          <a:xfrm>
            <a:off x="2208213" y="1720840"/>
            <a:ext cx="7848600" cy="1077218"/>
          </a:xfrm>
          <a:prstGeom prst="rect">
            <a:avLst/>
          </a:prstGeom>
        </p:spPr>
        <p:txBody>
          <a:bodyPr wrap="square">
            <a:spAutoFit/>
          </a:bodyPr>
          <a:lstStyle/>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400">
              <a:solidFill>
                <a:srgbClr val="000000"/>
              </a:solidFill>
              <a:latin typeface="Times" charset="0"/>
              <a:ea typeface="MS PGothic" pitchFamily="34" charset="-128"/>
            </a:endParaRPr>
          </a:p>
        </p:txBody>
      </p:sp>
      <p:pic>
        <p:nvPicPr>
          <p:cNvPr id="8" name="Picture 7" descr="ESCB logo">
            <a:extLst>
              <a:ext uri="{FF2B5EF4-FFF2-40B4-BE49-F238E27FC236}">
                <a16:creationId xmlns:a16="http://schemas.microsoft.com/office/drawing/2014/main" id="{7D55CA4D-A493-4D9D-B31A-E97CA17C64DE}"/>
              </a:ext>
            </a:extLst>
          </p:cNvPr>
          <p:cNvPicPr>
            <a:picLocks noChangeAspect="1"/>
          </p:cNvPicPr>
          <p:nvPr/>
        </p:nvPicPr>
        <p:blipFill>
          <a:blip r:embed="rId5"/>
          <a:stretch>
            <a:fillRect/>
          </a:stretch>
        </p:blipFill>
        <p:spPr>
          <a:xfrm>
            <a:off x="8890708" y="6021288"/>
            <a:ext cx="1669789" cy="782714"/>
          </a:xfrm>
          <a:prstGeom prst="rect">
            <a:avLst/>
          </a:prstGeom>
        </p:spPr>
      </p:pic>
    </p:spTree>
    <p:custDataLst>
      <p:tags r:id="rId1"/>
    </p:custDataLst>
    <p:extLst>
      <p:ext uri="{BB962C8B-B14F-4D97-AF65-F5344CB8AC3E}">
        <p14:creationId xmlns:p14="http://schemas.microsoft.com/office/powerpoint/2010/main" val="19347121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F1009C7-6234-4281-1FC6-9D66218AD092}"/>
            </a:ext>
          </a:extLst>
        </p:cNvPr>
        <p:cNvGrpSpPr/>
        <p:nvPr/>
      </p:nvGrpSpPr>
      <p:grpSpPr>
        <a:xfrm>
          <a:off x="0" y="0"/>
          <a:ext cx="0" cy="0"/>
          <a:chOff x="0" y="0"/>
          <a:chExt cx="0" cy="0"/>
        </a:xfrm>
      </p:grpSpPr>
      <p:sp>
        <p:nvSpPr>
          <p:cNvPr id="57346" name="Rectangle 61">
            <a:extLst>
              <a:ext uri="{FF2B5EF4-FFF2-40B4-BE49-F238E27FC236}">
                <a16:creationId xmlns:a16="http://schemas.microsoft.com/office/drawing/2014/main" id="{4467BD71-C8CA-F663-0331-0C976FD98F1A}"/>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3693442A-FD34-0425-296E-705306AC2E9F}"/>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6" name="Content Placeholder 2">
            <a:extLst>
              <a:ext uri="{FF2B5EF4-FFF2-40B4-BE49-F238E27FC236}">
                <a16:creationId xmlns:a16="http://schemas.microsoft.com/office/drawing/2014/main" id="{AABC9A3F-0531-D081-2D70-AC8FBD102556}"/>
              </a:ext>
              <a:ext uri="{C183D7F6-B498-43B3-948B-1728B52AA6E4}">
                <adec:decorative xmlns:adec="http://schemas.microsoft.com/office/drawing/2017/decorative" val="1"/>
              </a:ext>
            </a:extLst>
          </p:cNvPr>
          <p:cNvSpPr>
            <a:spLocks noGrp="1"/>
          </p:cNvSpPr>
          <p:nvPr>
            <p:ph idx="1"/>
          </p:nvPr>
        </p:nvSpPr>
        <p:spPr>
          <a:xfrm>
            <a:off x="1919288" y="1341439"/>
            <a:ext cx="8208962" cy="5229225"/>
          </a:xfrm>
        </p:spPr>
        <p:txBody>
          <a:bodyPr>
            <a:normAutofit/>
          </a:bodyPr>
          <a:lstStyle/>
          <a:p>
            <a:endParaRPr lang="en-GB"/>
          </a:p>
          <a:p>
            <a:endParaRPr lang="en-GB">
              <a:cs typeface="Arial"/>
            </a:endParaRPr>
          </a:p>
          <a:p>
            <a:endParaRPr lang="en-GB"/>
          </a:p>
          <a:p>
            <a:endParaRPr lang="en-GB"/>
          </a:p>
        </p:txBody>
      </p:sp>
      <p:sp>
        <p:nvSpPr>
          <p:cNvPr id="2" name="Rectangle 1">
            <a:extLst>
              <a:ext uri="{FF2B5EF4-FFF2-40B4-BE49-F238E27FC236}">
                <a16:creationId xmlns:a16="http://schemas.microsoft.com/office/drawing/2014/main" id="{FFE267D3-AECB-54BB-D0C4-C0CF99E7E551}"/>
              </a:ext>
              <a:ext uri="{C183D7F6-B498-43B3-948B-1728B52AA6E4}">
                <adec:decorative xmlns:adec="http://schemas.microsoft.com/office/drawing/2017/decorative" val="1"/>
              </a:ext>
            </a:extLst>
          </p:cNvPr>
          <p:cNvSpPr/>
          <p:nvPr/>
        </p:nvSpPr>
        <p:spPr>
          <a:xfrm>
            <a:off x="2208213" y="1720840"/>
            <a:ext cx="7848600" cy="1077218"/>
          </a:xfrm>
          <a:prstGeom prst="rect">
            <a:avLst/>
          </a:prstGeom>
        </p:spPr>
        <p:txBody>
          <a:bodyPr wrap="square">
            <a:spAutoFit/>
          </a:bodyPr>
          <a:lstStyle/>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400">
              <a:solidFill>
                <a:srgbClr val="000000"/>
              </a:solidFill>
              <a:latin typeface="Times" charset="0"/>
              <a:ea typeface="MS PGothic" pitchFamily="34" charset="-128"/>
            </a:endParaRPr>
          </a:p>
        </p:txBody>
      </p:sp>
      <p:pic>
        <p:nvPicPr>
          <p:cNvPr id="8" name="Picture 7">
            <a:extLst>
              <a:ext uri="{FF2B5EF4-FFF2-40B4-BE49-F238E27FC236}">
                <a16:creationId xmlns:a16="http://schemas.microsoft.com/office/drawing/2014/main" id="{1B1754F0-0F1D-D1B0-58BF-DA55E64B48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90708" y="6021288"/>
            <a:ext cx="1669789" cy="782714"/>
          </a:xfrm>
          <a:prstGeom prst="rect">
            <a:avLst/>
          </a:prstGeom>
        </p:spPr>
      </p:pic>
      <p:pic>
        <p:nvPicPr>
          <p:cNvPr id="3" name="Picture 2">
            <a:extLst>
              <a:ext uri="{FF2B5EF4-FFF2-40B4-BE49-F238E27FC236}">
                <a16:creationId xmlns:a16="http://schemas.microsoft.com/office/drawing/2014/main" id="{1A442AEC-BDCC-9075-66DA-357924F73D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30901" y="1119295"/>
            <a:ext cx="4589450" cy="2630067"/>
          </a:xfrm>
          <a:prstGeom prst="rect">
            <a:avLst/>
          </a:prstGeom>
        </p:spPr>
      </p:pic>
      <p:pic>
        <p:nvPicPr>
          <p:cNvPr id="4" name="Picture 3">
            <a:extLst>
              <a:ext uri="{FF2B5EF4-FFF2-40B4-BE49-F238E27FC236}">
                <a16:creationId xmlns:a16="http://schemas.microsoft.com/office/drawing/2014/main" id="{DE487BAF-72C6-095B-F8CF-0187CE2663E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24002" y="987618"/>
            <a:ext cx="4336421" cy="2954499"/>
          </a:xfrm>
          <a:prstGeom prst="rect">
            <a:avLst/>
          </a:prstGeom>
        </p:spPr>
      </p:pic>
      <p:pic>
        <p:nvPicPr>
          <p:cNvPr id="5" name="Picture 4">
            <a:extLst>
              <a:ext uri="{FF2B5EF4-FFF2-40B4-BE49-F238E27FC236}">
                <a16:creationId xmlns:a16="http://schemas.microsoft.com/office/drawing/2014/main" id="{BCC8D054-68FD-4D57-5F2C-CE162B4E24E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24002" y="3948013"/>
            <a:ext cx="4336419" cy="2905761"/>
          </a:xfrm>
          <a:prstGeom prst="rect">
            <a:avLst/>
          </a:prstGeom>
        </p:spPr>
      </p:pic>
      <p:pic>
        <p:nvPicPr>
          <p:cNvPr id="7" name="Picture 6">
            <a:extLst>
              <a:ext uri="{FF2B5EF4-FFF2-40B4-BE49-F238E27FC236}">
                <a16:creationId xmlns:a16="http://schemas.microsoft.com/office/drawing/2014/main" id="{3EDEC320-A1A1-321D-7B91-F3299BE94AE4}"/>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130902" y="3750202"/>
            <a:ext cx="4545824" cy="3100700"/>
          </a:xfrm>
          <a:prstGeom prst="rect">
            <a:avLst/>
          </a:prstGeom>
        </p:spPr>
      </p:pic>
      <p:sp>
        <p:nvSpPr>
          <p:cNvPr id="10" name="Title 9">
            <a:extLst>
              <a:ext uri="{FF2B5EF4-FFF2-40B4-BE49-F238E27FC236}">
                <a16:creationId xmlns:a16="http://schemas.microsoft.com/office/drawing/2014/main" id="{878CD268-AAF4-37CF-B014-2C2D0CD86A14}"/>
              </a:ext>
              <a:ext uri="{C183D7F6-B498-43B3-948B-1728B52AA6E4}">
                <adec:decorative xmlns:adec="http://schemas.microsoft.com/office/drawing/2017/decorative" val="1"/>
              </a:ext>
            </a:extLst>
          </p:cNvPr>
          <p:cNvSpPr>
            <a:spLocks noGrp="1"/>
          </p:cNvSpPr>
          <p:nvPr>
            <p:ph type="title"/>
          </p:nvPr>
        </p:nvSpPr>
        <p:spPr>
          <a:xfrm>
            <a:off x="1651388" y="-26176"/>
            <a:ext cx="7848600" cy="1143000"/>
          </a:xfrm>
        </p:spPr>
        <p:txBody>
          <a:bodyPr/>
          <a:lstStyle/>
          <a:p>
            <a:r>
              <a:rPr lang="en-GB" sz="2800" b="1">
                <a:solidFill>
                  <a:srgbClr val="00205B"/>
                </a:solidFill>
                <a:cs typeface="Arial" pitchFamily="34" charset="0"/>
              </a:rPr>
              <a:t>Practice Tools</a:t>
            </a:r>
          </a:p>
        </p:txBody>
      </p:sp>
    </p:spTree>
    <p:custDataLst>
      <p:tags r:id="rId1"/>
    </p:custDataLst>
    <p:extLst>
      <p:ext uri="{BB962C8B-B14F-4D97-AF65-F5344CB8AC3E}">
        <p14:creationId xmlns:p14="http://schemas.microsoft.com/office/powerpoint/2010/main" val="3662734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EF58F-BC59-DA8C-7709-77703C302BA2}"/>
              </a:ext>
            </a:extLst>
          </p:cNvPr>
          <p:cNvSpPr>
            <a:spLocks noGrp="1"/>
          </p:cNvSpPr>
          <p:nvPr>
            <p:ph type="title"/>
          </p:nvPr>
        </p:nvSpPr>
        <p:spPr>
          <a:xfrm>
            <a:off x="1852210" y="339687"/>
            <a:ext cx="8110710" cy="762000"/>
          </a:xfrm>
        </p:spPr>
        <p:txBody>
          <a:bodyPr/>
          <a:lstStyle/>
          <a:p>
            <a:r>
              <a:rPr lang="en-GB" sz="2800" b="1">
                <a:solidFill>
                  <a:srgbClr val="00205B"/>
                </a:solidFill>
                <a:ea typeface="MS PGothic"/>
                <a:cs typeface="Arial"/>
              </a:rPr>
              <a:t>Safer Sleep for Babies Practice Tool</a:t>
            </a:r>
          </a:p>
        </p:txBody>
      </p:sp>
      <p:sp>
        <p:nvSpPr>
          <p:cNvPr id="3" name="Content Placeholder 2">
            <a:extLst>
              <a:ext uri="{FF2B5EF4-FFF2-40B4-BE49-F238E27FC236}">
                <a16:creationId xmlns:a16="http://schemas.microsoft.com/office/drawing/2014/main" id="{C61B177C-7D51-FD2D-240E-36505FC8A5B5}"/>
              </a:ext>
            </a:extLst>
          </p:cNvPr>
          <p:cNvSpPr>
            <a:spLocks noGrp="1"/>
          </p:cNvSpPr>
          <p:nvPr>
            <p:ph idx="1"/>
          </p:nvPr>
        </p:nvSpPr>
        <p:spPr>
          <a:xfrm>
            <a:off x="1766371" y="1461586"/>
            <a:ext cx="8659258" cy="4896051"/>
          </a:xfrm>
        </p:spPr>
        <p:txBody>
          <a:bodyPr/>
          <a:lstStyle/>
          <a:p>
            <a:pPr marL="0" indent="0">
              <a:buNone/>
            </a:pPr>
            <a:r>
              <a:rPr lang="en-GB"/>
              <a:t>Sudden Unexpected Death in Infancy (SUDI) </a:t>
            </a:r>
          </a:p>
          <a:p>
            <a:pPr marL="0" indent="0">
              <a:buNone/>
            </a:pPr>
            <a:endParaRPr lang="en-GB"/>
          </a:p>
          <a:p>
            <a:pPr marL="0" indent="0">
              <a:buNone/>
            </a:pPr>
            <a:r>
              <a:rPr lang="en-GB"/>
              <a:t>Recently there have been  a number of SUDIs in Southend Essex and Thurrock, these recent cases will be included in the thematic review that is being undertaken but initial risk factor identified include</a:t>
            </a:r>
          </a:p>
          <a:p>
            <a:pPr marL="0" indent="0">
              <a:buNone/>
            </a:pPr>
            <a:endParaRPr lang="en-GB"/>
          </a:p>
          <a:p>
            <a:pPr marL="0" indent="0">
              <a:buNone/>
            </a:pPr>
            <a:r>
              <a:rPr lang="en-GB"/>
              <a:t>Parental smoking, Poor mental health, Co-sleeping and</a:t>
            </a:r>
          </a:p>
          <a:p>
            <a:pPr marL="0" indent="0">
              <a:buNone/>
            </a:pPr>
            <a:r>
              <a:rPr lang="en-GB"/>
              <a:t>Parental substance misuse (most frequent Cannabis and Cocaine)</a:t>
            </a:r>
          </a:p>
          <a:p>
            <a:pPr marL="0" indent="0">
              <a:buNone/>
            </a:pPr>
            <a:endParaRPr lang="en-GB"/>
          </a:p>
          <a:p>
            <a:pPr marL="0" indent="0">
              <a:buNone/>
            </a:pPr>
            <a:r>
              <a:rPr lang="en-GB"/>
              <a:t>A practice tool was developed so that all practitioners coming into contact with families can deliver those same safer sleeping messages and prompt curious conversations.  </a:t>
            </a:r>
          </a:p>
          <a:p>
            <a:pPr marL="0" indent="0">
              <a:buNone/>
            </a:pPr>
            <a:endParaRPr lang="en-GB"/>
          </a:p>
          <a:p>
            <a:pPr marL="0" indent="0">
              <a:buNone/>
            </a:pPr>
            <a:r>
              <a:rPr lang="en-GB"/>
              <a:t>SUDI slides and video </a:t>
            </a:r>
            <a:r>
              <a:rPr lang="en-GB">
                <a:hlinkClick r:id="rId2"/>
              </a:rPr>
              <a:t>ESCB - Child Safety</a:t>
            </a:r>
            <a:r>
              <a:rPr lang="en-GB"/>
              <a:t>.  </a:t>
            </a:r>
          </a:p>
        </p:txBody>
      </p:sp>
      <p:pic>
        <p:nvPicPr>
          <p:cNvPr id="5" name="Picture 4" descr="ESCB logo">
            <a:extLst>
              <a:ext uri="{FF2B5EF4-FFF2-40B4-BE49-F238E27FC236}">
                <a16:creationId xmlns:a16="http://schemas.microsoft.com/office/drawing/2014/main" id="{01ED3CC3-3321-72C7-4428-CCCC4D504B6F}"/>
              </a:ext>
            </a:extLst>
          </p:cNvPr>
          <p:cNvPicPr>
            <a:picLocks noChangeAspect="1"/>
          </p:cNvPicPr>
          <p:nvPr/>
        </p:nvPicPr>
        <p:blipFill>
          <a:blip r:embed="rId3"/>
          <a:stretch>
            <a:fillRect/>
          </a:stretch>
        </p:blipFill>
        <p:spPr>
          <a:xfrm>
            <a:off x="9511230" y="6312157"/>
            <a:ext cx="1049267" cy="491844"/>
          </a:xfrm>
          <a:prstGeom prst="rect">
            <a:avLst/>
          </a:prstGeom>
        </p:spPr>
      </p:pic>
    </p:spTree>
    <p:extLst>
      <p:ext uri="{BB962C8B-B14F-4D97-AF65-F5344CB8AC3E}">
        <p14:creationId xmlns:p14="http://schemas.microsoft.com/office/powerpoint/2010/main" val="1671605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4F487-3D15-5114-8061-0E965C9B76A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11230" y="6312157"/>
            <a:ext cx="1049267" cy="491844"/>
          </a:xfrm>
          <a:prstGeom prst="rect">
            <a:avLst/>
          </a:prstGeom>
        </p:spPr>
      </p:pic>
      <p:sp>
        <p:nvSpPr>
          <p:cNvPr id="11" name="TextBox 10">
            <a:extLst>
              <a:ext uri="{FF2B5EF4-FFF2-40B4-BE49-F238E27FC236}">
                <a16:creationId xmlns:a16="http://schemas.microsoft.com/office/drawing/2014/main" id="{46EC7A64-3A88-4DEC-7D3E-F5AF37C8C938}"/>
              </a:ext>
              <a:ext uri="{C183D7F6-B498-43B3-948B-1728B52AA6E4}">
                <adec:decorative xmlns:adec="http://schemas.microsoft.com/office/drawing/2017/decorative" val="1"/>
              </a:ext>
            </a:extLst>
          </p:cNvPr>
          <p:cNvSpPr txBox="1"/>
          <p:nvPr/>
        </p:nvSpPr>
        <p:spPr>
          <a:xfrm>
            <a:off x="6951534" y="2178764"/>
            <a:ext cx="340282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US" sz="1200" b="1">
                <a:solidFill>
                  <a:srgbClr val="000000"/>
                </a:solidFill>
                <a:latin typeface="Lexend"/>
                <a:ea typeface="Lexend"/>
                <a:cs typeface="Lexend"/>
              </a:rPr>
              <a:t>Conference dates &amp; locations</a:t>
            </a:r>
          </a:p>
          <a:p>
            <a:pPr eaLnBrk="0" fontAlgn="base" hangingPunct="0">
              <a:spcBef>
                <a:spcPct val="0"/>
              </a:spcBef>
              <a:spcAft>
                <a:spcPct val="0"/>
              </a:spcAft>
            </a:pPr>
            <a:endParaRPr lang="en-US" sz="1200" b="1">
              <a:solidFill>
                <a:srgbClr val="000000"/>
              </a:solidFill>
              <a:latin typeface="Lexend"/>
              <a:ea typeface="Lexend"/>
              <a:cs typeface="Lexend"/>
            </a:endParaRPr>
          </a:p>
          <a:p>
            <a:pPr eaLnBrk="0" fontAlgn="base" hangingPunct="0">
              <a:spcBef>
                <a:spcPct val="0"/>
              </a:spcBef>
              <a:spcAft>
                <a:spcPct val="0"/>
              </a:spcAft>
              <a:buFont typeface=""/>
              <a:buChar char="•"/>
            </a:pPr>
            <a:r>
              <a:rPr lang="en-US" sz="1200" b="1">
                <a:solidFill>
                  <a:srgbClr val="000000"/>
                </a:solidFill>
                <a:latin typeface="Lexend"/>
                <a:ea typeface="Lexend"/>
                <a:cs typeface="Lexend"/>
              </a:rPr>
              <a:t>South Essex</a:t>
            </a:r>
            <a:r>
              <a:rPr lang="en-US" sz="1200">
                <a:solidFill>
                  <a:srgbClr val="000000"/>
                </a:solidFill>
                <a:latin typeface="Lexend"/>
                <a:ea typeface="Lexend"/>
                <a:cs typeface="Lexend"/>
              </a:rPr>
              <a:t> – </a:t>
            </a:r>
            <a:r>
              <a:rPr lang="en-US" sz="1200" i="1">
                <a:solidFill>
                  <a:srgbClr val="000000"/>
                </a:solidFill>
                <a:latin typeface="Lexend"/>
                <a:ea typeface="Lexend"/>
                <a:cs typeface="Lexend"/>
              </a:rPr>
              <a:t>Wednesday 4 March 2026</a:t>
            </a:r>
          </a:p>
          <a:p>
            <a:pPr eaLnBrk="0" fontAlgn="base" hangingPunct="0">
              <a:spcBef>
                <a:spcPct val="0"/>
              </a:spcBef>
              <a:spcAft>
                <a:spcPct val="0"/>
              </a:spcAft>
              <a:buFont typeface=""/>
              <a:buChar char="•"/>
            </a:pPr>
            <a:r>
              <a:rPr lang="en-US" sz="1200" b="1">
                <a:solidFill>
                  <a:srgbClr val="000000"/>
                </a:solidFill>
                <a:latin typeface="Lexend"/>
                <a:ea typeface="Lexend"/>
                <a:cs typeface="Lexend"/>
              </a:rPr>
              <a:t>North Essex</a:t>
            </a:r>
            <a:r>
              <a:rPr lang="en-US" sz="1200">
                <a:solidFill>
                  <a:srgbClr val="000000"/>
                </a:solidFill>
                <a:latin typeface="Lexend"/>
                <a:ea typeface="Lexend"/>
                <a:cs typeface="Lexend"/>
              </a:rPr>
              <a:t> – </a:t>
            </a:r>
            <a:r>
              <a:rPr lang="en-US" sz="1200" i="1">
                <a:solidFill>
                  <a:srgbClr val="000000"/>
                </a:solidFill>
                <a:latin typeface="Lexend"/>
                <a:ea typeface="Lexend"/>
                <a:cs typeface="Lexend"/>
              </a:rPr>
              <a:t>Tuesday 10 March 2026</a:t>
            </a:r>
          </a:p>
          <a:p>
            <a:pPr eaLnBrk="0" fontAlgn="base" hangingPunct="0">
              <a:spcBef>
                <a:spcPct val="0"/>
              </a:spcBef>
              <a:spcAft>
                <a:spcPct val="0"/>
              </a:spcAft>
              <a:buFont typeface=""/>
              <a:buChar char="•"/>
            </a:pPr>
            <a:r>
              <a:rPr lang="en-US" sz="1200" b="1">
                <a:solidFill>
                  <a:srgbClr val="000000"/>
                </a:solidFill>
                <a:latin typeface="Lexend"/>
                <a:ea typeface="Lexend"/>
                <a:cs typeface="Lexend"/>
              </a:rPr>
              <a:t>Mid Essex</a:t>
            </a:r>
            <a:r>
              <a:rPr lang="en-US" sz="1200">
                <a:solidFill>
                  <a:srgbClr val="000000"/>
                </a:solidFill>
                <a:latin typeface="Lexend"/>
                <a:ea typeface="Lexend"/>
                <a:cs typeface="Lexend"/>
              </a:rPr>
              <a:t> – </a:t>
            </a:r>
            <a:r>
              <a:rPr lang="en-US" sz="1200" i="1">
                <a:solidFill>
                  <a:srgbClr val="000000"/>
                </a:solidFill>
                <a:latin typeface="Lexend"/>
                <a:ea typeface="Lexend"/>
                <a:cs typeface="Lexend"/>
              </a:rPr>
              <a:t>Thursday 19 March 2026</a:t>
            </a:r>
          </a:p>
          <a:p>
            <a:pPr eaLnBrk="0" fontAlgn="base" hangingPunct="0">
              <a:spcBef>
                <a:spcPct val="0"/>
              </a:spcBef>
              <a:spcAft>
                <a:spcPct val="0"/>
              </a:spcAft>
              <a:buFont typeface=""/>
              <a:buChar char="•"/>
            </a:pPr>
            <a:r>
              <a:rPr lang="en-US" sz="1200" b="1">
                <a:solidFill>
                  <a:srgbClr val="000000"/>
                </a:solidFill>
                <a:latin typeface="Lexend"/>
                <a:ea typeface="Lexend"/>
                <a:cs typeface="Lexend"/>
              </a:rPr>
              <a:t>West Essex</a:t>
            </a:r>
            <a:r>
              <a:rPr lang="en-US" sz="1200">
                <a:solidFill>
                  <a:srgbClr val="000000"/>
                </a:solidFill>
                <a:latin typeface="Lexend"/>
                <a:ea typeface="Lexend"/>
                <a:cs typeface="Lexend"/>
              </a:rPr>
              <a:t> – </a:t>
            </a:r>
            <a:r>
              <a:rPr lang="en-US" sz="1200" i="1">
                <a:solidFill>
                  <a:srgbClr val="000000"/>
                </a:solidFill>
                <a:latin typeface="Lexend"/>
                <a:ea typeface="Lexend"/>
                <a:cs typeface="Lexend"/>
              </a:rPr>
              <a:t>Wednesday 25 March 2026</a:t>
            </a:r>
          </a:p>
          <a:p>
            <a:pPr algn="ctr" eaLnBrk="0" fontAlgn="base" hangingPunct="0">
              <a:spcBef>
                <a:spcPct val="0"/>
              </a:spcBef>
              <a:spcAft>
                <a:spcPct val="0"/>
              </a:spcAft>
            </a:pPr>
            <a:endParaRPr lang="en-GB" sz="2400">
              <a:solidFill>
                <a:srgbClr val="000000"/>
              </a:solidFill>
              <a:latin typeface="Times" charset="0"/>
              <a:ea typeface="MS PGothic" pitchFamily="34" charset="-128"/>
            </a:endParaRPr>
          </a:p>
        </p:txBody>
      </p:sp>
      <p:sp>
        <p:nvSpPr>
          <p:cNvPr id="12" name="Title 11">
            <a:extLst>
              <a:ext uri="{FF2B5EF4-FFF2-40B4-BE49-F238E27FC236}">
                <a16:creationId xmlns:a16="http://schemas.microsoft.com/office/drawing/2014/main" id="{09EC5A19-C839-E639-4C9A-ABE50F71CD25}"/>
              </a:ext>
              <a:ext uri="{C183D7F6-B498-43B3-948B-1728B52AA6E4}">
                <adec:decorative xmlns:adec="http://schemas.microsoft.com/office/drawing/2017/decorative" val="1"/>
              </a:ext>
            </a:extLst>
          </p:cNvPr>
          <p:cNvSpPr txBox="1">
            <a:spLocks noGrp="1"/>
          </p:cNvSpPr>
          <p:nvPr>
            <p:ph type="title" idx="4294967295"/>
          </p:nvPr>
        </p:nvSpPr>
        <p:spPr>
          <a:xfrm>
            <a:off x="7056502" y="4050604"/>
            <a:ext cx="3192887" cy="8925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a:ea typeface="MS PGothic"/>
                <a:cs typeface="Arial"/>
                <a:hlinkClick r:id="rId3"/>
              </a:rPr>
              <a:t>ESCB - Stay Safe Conferences</a:t>
            </a:r>
            <a:endParaRPr kumimoji="0" lang="en-GB" sz="1600" b="1" i="0" u="none" strike="noStrike" kern="1200" cap="none" spc="0" normalizeH="0" baseline="0" noProof="0" dirty="0">
              <a:ln>
                <a:noFill/>
              </a:ln>
              <a:solidFill>
                <a:srgbClr val="000000"/>
              </a:solidFill>
              <a:effectLst/>
              <a:uLnTx/>
              <a:uFillTx/>
              <a:latin typeface="Times" charset="0"/>
              <a:ea typeface="MS PGothic"/>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Times" charset="0"/>
              <a:ea typeface="MS PGothic" pitchFamily="34" charset="-128"/>
              <a:cs typeface="Times"/>
            </a:endParaRPr>
          </a:p>
        </p:txBody>
      </p:sp>
      <p:pic>
        <p:nvPicPr>
          <p:cNvPr id="6" name="Content Placeholder 5">
            <a:extLst>
              <a:ext uri="{FF2B5EF4-FFF2-40B4-BE49-F238E27FC236}">
                <a16:creationId xmlns:a16="http://schemas.microsoft.com/office/drawing/2014/main" id="{139A6A7D-F8CD-1878-31BE-C21B5CBC437C}"/>
              </a:ext>
              <a:ext uri="{C183D7F6-B498-43B3-948B-1728B52AA6E4}">
                <adec:decorative xmlns:adec="http://schemas.microsoft.com/office/drawing/2017/decorative" val="1"/>
              </a:ext>
            </a:extLst>
          </p:cNvPr>
          <p:cNvPicPr>
            <a:picLocks noGrp="1" noChangeAspect="1"/>
          </p:cNvPicPr>
          <p:nvPr>
            <p:ph idx="1"/>
          </p:nvPr>
        </p:nvPicPr>
        <p:blipFill>
          <a:blip r:embed="rId4"/>
          <a:stretch>
            <a:fillRect/>
          </a:stretch>
        </p:blipFill>
        <p:spPr bwMode="auto">
          <a:xfrm>
            <a:off x="1528072" y="47698"/>
            <a:ext cx="5189743" cy="5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92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14F2B-6148-99C5-846A-DC0AE2462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933A2-62DA-46FD-B697-DE61ED6DA380}"/>
              </a:ext>
              <a:ext uri="{C183D7F6-B498-43B3-948B-1728B52AA6E4}">
                <adec:decorative xmlns:adec="http://schemas.microsoft.com/office/drawing/2017/decorative" val="1"/>
              </a:ext>
            </a:extLst>
          </p:cNvPr>
          <p:cNvSpPr>
            <a:spLocks noGrp="1"/>
          </p:cNvSpPr>
          <p:nvPr>
            <p:ph type="title"/>
          </p:nvPr>
        </p:nvSpPr>
        <p:spPr>
          <a:xfrm>
            <a:off x="341923" y="186267"/>
            <a:ext cx="11668843" cy="1425363"/>
          </a:xfrm>
        </p:spPr>
        <p:txBody>
          <a:bodyPr/>
          <a:lstStyle/>
          <a:p>
            <a:pPr algn="ctr">
              <a:spcBef>
                <a:spcPts val="0"/>
              </a:spcBef>
              <a:spcAft>
                <a:spcPts val="1134"/>
              </a:spcAft>
              <a:defRPr/>
            </a:pPr>
            <a:r>
              <a:rPr kumimoji="0" lang="en-GB" i="0" u="none" strike="noStrike" kern="1200" cap="none" spc="0" normalizeH="0" baseline="0" noProof="0">
                <a:ln>
                  <a:noFill/>
                </a:ln>
                <a:solidFill>
                  <a:srgbClr val="E40037"/>
                </a:solidFill>
                <a:effectLst/>
                <a:uLnTx/>
                <a:uFillTx/>
                <a:latin typeface="Aptos" panose="020B0004020202020204" pitchFamily="34" charset="0"/>
                <a:ea typeface="+mn-ea"/>
                <a:cs typeface="+mn-cs"/>
              </a:rPr>
              <a:t>Education Inspection Framework </a:t>
            </a:r>
            <a:br>
              <a:rPr kumimoji="0" lang="en-GB" i="0" u="none" strike="noStrike" kern="1200" cap="none" spc="0" normalizeH="0" baseline="0" noProof="0">
                <a:ln>
                  <a:noFill/>
                </a:ln>
                <a:solidFill>
                  <a:srgbClr val="E40037"/>
                </a:solidFill>
                <a:effectLst/>
                <a:uLnTx/>
                <a:uFillTx/>
                <a:latin typeface="Aptos" panose="020B0004020202020204" pitchFamily="34" charset="0"/>
                <a:ea typeface="+mn-ea"/>
                <a:cs typeface="+mn-cs"/>
              </a:rPr>
            </a:br>
            <a:r>
              <a:rPr lang="en-GB">
                <a:solidFill>
                  <a:srgbClr val="E40037"/>
                </a:solidFill>
                <a:latin typeface="Aptos" panose="020B0004020202020204" pitchFamily="34" charset="0"/>
                <a:ea typeface="+mn-ea"/>
                <a:cs typeface="+mn-cs"/>
              </a:rPr>
              <a:t>Children Act 2006 (Section 49 and 50)</a:t>
            </a:r>
            <a:br>
              <a:rPr lang="en-GB" sz="4800" b="0">
                <a:solidFill>
                  <a:schemeClr val="bg1"/>
                </a:solidFill>
                <a:latin typeface="Calibri"/>
                <a:ea typeface="+mn-ea"/>
                <a:cs typeface="+mn-cs"/>
              </a:rPr>
            </a:br>
            <a:br>
              <a:rPr kumimoji="0" lang="en-GB" sz="4800" b="0" i="0" u="none" strike="noStrike" kern="1200" cap="none" spc="0" normalizeH="0" baseline="0" noProof="0">
                <a:ln>
                  <a:noFill/>
                </a:ln>
                <a:solidFill>
                  <a:srgbClr val="4179AA"/>
                </a:solidFill>
                <a:effectLst/>
                <a:uLnTx/>
                <a:uFillTx/>
                <a:latin typeface="Calibri"/>
                <a:ea typeface="+mn-ea"/>
                <a:cs typeface="+mn-cs"/>
              </a:rPr>
            </a:br>
            <a:endParaRPr lang="en-GB" sz="5400">
              <a:solidFill>
                <a:srgbClr val="4179AA"/>
              </a:solidFill>
            </a:endParaRPr>
          </a:p>
        </p:txBody>
      </p:sp>
      <p:sp>
        <p:nvSpPr>
          <p:cNvPr id="10" name="Rectangle 9">
            <a:extLst>
              <a:ext uri="{FF2B5EF4-FFF2-40B4-BE49-F238E27FC236}">
                <a16:creationId xmlns:a16="http://schemas.microsoft.com/office/drawing/2014/main" id="{F1ADC774-5A3A-82D0-68C8-7D22C1A57789}"/>
              </a:ext>
              <a:ext uri="{C183D7F6-B498-43B3-948B-1728B52AA6E4}">
                <adec:decorative xmlns:adec="http://schemas.microsoft.com/office/drawing/2017/decorative" val="1"/>
              </a:ext>
            </a:extLst>
          </p:cNvPr>
          <p:cNvSpPr/>
          <p:nvPr/>
        </p:nvSpPr>
        <p:spPr>
          <a:xfrm>
            <a:off x="6814751" y="1611630"/>
            <a:ext cx="4967416" cy="4732020"/>
          </a:xfrm>
          <a:prstGeom prst="rect">
            <a:avLst/>
          </a:prstGeom>
          <a:gradFill flip="none" rotWithShape="1">
            <a:gsLst>
              <a:gs pos="93691">
                <a:srgbClr val="3878AF"/>
              </a:gs>
              <a:gs pos="25000">
                <a:srgbClr val="336DA0"/>
              </a:gs>
              <a:gs pos="0">
                <a:srgbClr val="3775AB"/>
              </a:gs>
              <a:gs pos="79616">
                <a:srgbClr val="3572A6"/>
              </a:gs>
              <a:gs pos="67950">
                <a:srgbClr val="326D9F"/>
              </a:gs>
              <a:gs pos="0">
                <a:srgbClr val="4179AA">
                  <a:shade val="30000"/>
                  <a:satMod val="115000"/>
                </a:srgbClr>
              </a:gs>
              <a:gs pos="50000">
                <a:srgbClr val="4179AA">
                  <a:shade val="67500"/>
                  <a:satMod val="115000"/>
                </a:srgbClr>
              </a:gs>
              <a:gs pos="0">
                <a:srgbClr val="4179AA">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3600" b="0" i="1" u="none" strike="noStrike" kern="1200" cap="none" spc="0" normalizeH="0" baseline="0" noProof="0">
                <a:ln>
                  <a:noFill/>
                </a:ln>
                <a:solidFill>
                  <a:prstClr val="white"/>
                </a:solidFill>
                <a:effectLst/>
                <a:uLnTx/>
                <a:uFillTx/>
                <a:latin typeface="Aptos" panose="020B0004020202020204" pitchFamily="34" charset="0"/>
                <a:ea typeface="+mn-ea"/>
                <a:cs typeface="+mn-cs"/>
              </a:rPr>
              <a:t>Operating guides for    inspectors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1"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3600" b="0" i="1" u="none" strike="noStrike" kern="1200" cap="none" spc="0" normalizeH="0" baseline="0" noProof="0">
                <a:ln>
                  <a:noFill/>
                </a:ln>
                <a:solidFill>
                  <a:prstClr val="white"/>
                </a:solidFill>
                <a:effectLst/>
                <a:uLnTx/>
                <a:uFillTx/>
                <a:latin typeface="Aptos" panose="020B0004020202020204" pitchFamily="34" charset="0"/>
                <a:ea typeface="+mn-ea"/>
                <a:cs typeface="+mn-cs"/>
              </a:rPr>
              <a:t>Standards (with guidance on how they are applied) are in ‘toolkits’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F2C84C45-A892-7FD1-A7B7-E20F6D7546F7}"/>
              </a:ext>
              <a:ext uri="{C183D7F6-B498-43B3-948B-1728B52AA6E4}">
                <adec:decorative xmlns:adec="http://schemas.microsoft.com/office/drawing/2017/decorative" val="1"/>
              </a:ext>
            </a:extLst>
          </p:cNvPr>
          <p:cNvSpPr>
            <a:spLocks noGrp="1"/>
          </p:cNvSpPr>
          <p:nvPr>
            <p:ph sz="half" idx="1"/>
          </p:nvPr>
        </p:nvSpPr>
        <p:spPr>
          <a:xfrm>
            <a:off x="705080" y="1762698"/>
            <a:ext cx="5881072" cy="4580951"/>
          </a:xfrm>
        </p:spPr>
        <p:txBody>
          <a:bodyPr/>
          <a:lstStyle/>
          <a:p>
            <a:pPr marL="285750" indent="-285750">
              <a:buFont typeface="Wingdings" panose="05000000000000000000" pitchFamily="2" charset="2"/>
              <a:buChar char="Ø"/>
            </a:pPr>
            <a:r>
              <a:rPr lang="en-GB" sz="3600">
                <a:latin typeface="Aptos" panose="020B0004020202020204" pitchFamily="34" charset="0"/>
              </a:rPr>
              <a:t>Full Inspections</a:t>
            </a:r>
          </a:p>
          <a:p>
            <a:pPr marL="285750" indent="-285750">
              <a:buFont typeface="Wingdings" panose="05000000000000000000" pitchFamily="2" charset="2"/>
              <a:buChar char="Ø"/>
            </a:pPr>
            <a:r>
              <a:rPr lang="en-GB" sz="3600">
                <a:latin typeface="Aptos" panose="020B0004020202020204" pitchFamily="34" charset="0"/>
              </a:rPr>
              <a:t>No children on roll inspections</a:t>
            </a:r>
          </a:p>
          <a:p>
            <a:pPr marL="285750" indent="-285750">
              <a:buFont typeface="Wingdings" panose="05000000000000000000" pitchFamily="2" charset="2"/>
              <a:buChar char="Ø"/>
            </a:pPr>
            <a:r>
              <a:rPr lang="en-GB" sz="3600">
                <a:latin typeface="Aptos" panose="020B0004020202020204" pitchFamily="34" charset="0"/>
              </a:rPr>
              <a:t>Childcare Register compliance inspections</a:t>
            </a:r>
          </a:p>
          <a:p>
            <a:pPr marL="285750" indent="-285750">
              <a:buFont typeface="Wingdings" panose="05000000000000000000" pitchFamily="2" charset="2"/>
              <a:buChar char="Ø"/>
            </a:pPr>
            <a:r>
              <a:rPr lang="en-GB" sz="3600">
                <a:latin typeface="Aptos" panose="020B0004020202020204" pitchFamily="34" charset="0"/>
              </a:rPr>
              <a:t>Childminder agencies </a:t>
            </a:r>
          </a:p>
          <a:p>
            <a:pPr marL="285750" indent="-285750">
              <a:buFont typeface="Wingdings" panose="05000000000000000000" pitchFamily="2" charset="2"/>
              <a:buChar char="Ø"/>
            </a:pPr>
            <a:endParaRPr lang="en-GB" sz="3200">
              <a:latin typeface="Aptos" panose="020B0004020202020204" pitchFamily="34" charset="0"/>
            </a:endParaRPr>
          </a:p>
          <a:p>
            <a:pPr marL="285750" indent="-285750">
              <a:buFont typeface="Wingdings" panose="05000000000000000000" pitchFamily="2" charset="2"/>
              <a:buChar char="Ø"/>
            </a:pPr>
            <a:endParaRPr lang="en-GB" sz="2800">
              <a:latin typeface="Aptos" panose="020B0004020202020204" pitchFamily="34" charset="0"/>
            </a:endParaRPr>
          </a:p>
        </p:txBody>
      </p:sp>
    </p:spTree>
    <p:extLst>
      <p:ext uri="{BB962C8B-B14F-4D97-AF65-F5344CB8AC3E}">
        <p14:creationId xmlns:p14="http://schemas.microsoft.com/office/powerpoint/2010/main" val="2924051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A4480-501E-DE82-42FE-8A4536CD12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1866E-4058-7FA6-F864-F3D29472868B}"/>
              </a:ext>
            </a:extLst>
          </p:cNvPr>
          <p:cNvSpPr>
            <a:spLocks noGrp="1"/>
          </p:cNvSpPr>
          <p:nvPr>
            <p:ph type="title"/>
          </p:nvPr>
        </p:nvSpPr>
        <p:spPr>
          <a:xfrm>
            <a:off x="2050728" y="174910"/>
            <a:ext cx="7848600" cy="815690"/>
          </a:xfrm>
        </p:spPr>
        <p:txBody>
          <a:bodyPr/>
          <a:lstStyle/>
          <a:p>
            <a:r>
              <a:rPr lang="en-GB" sz="2800" b="1" dirty="0">
                <a:solidFill>
                  <a:srgbClr val="00205B"/>
                </a:solidFill>
                <a:cs typeface="Arial" pitchFamily="34" charset="0"/>
              </a:rPr>
              <a:t>Essex Youth Vaping Toolkit</a:t>
            </a:r>
          </a:p>
        </p:txBody>
      </p:sp>
      <p:sp>
        <p:nvSpPr>
          <p:cNvPr id="3" name="Content Placeholder 2">
            <a:extLst>
              <a:ext uri="{FF2B5EF4-FFF2-40B4-BE49-F238E27FC236}">
                <a16:creationId xmlns:a16="http://schemas.microsoft.com/office/drawing/2014/main" id="{F981EC80-4AE6-11CF-205F-51284930CF51}"/>
              </a:ext>
            </a:extLst>
          </p:cNvPr>
          <p:cNvSpPr>
            <a:spLocks noGrp="1"/>
          </p:cNvSpPr>
          <p:nvPr>
            <p:ph idx="1"/>
          </p:nvPr>
        </p:nvSpPr>
        <p:spPr>
          <a:xfrm>
            <a:off x="2187262" y="1631383"/>
            <a:ext cx="7848600" cy="4680774"/>
          </a:xfrm>
        </p:spPr>
        <p:txBody>
          <a:bodyPr/>
          <a:lstStyle/>
          <a:p>
            <a:pPr marL="0" indent="0">
              <a:buNone/>
            </a:pPr>
            <a:r>
              <a:rPr lang="en-GB">
                <a:cs typeface="Arial"/>
              </a:rPr>
              <a:t>Concerns were raised by schools and colleges to the Stay Safe groups about vape use (nicotine and illicit substances) </a:t>
            </a:r>
          </a:p>
          <a:p>
            <a:pPr marL="0" indent="0">
              <a:buNone/>
            </a:pPr>
            <a:endParaRPr lang="en-GB">
              <a:cs typeface="Arial"/>
            </a:endParaRPr>
          </a:p>
          <a:p>
            <a:pPr marL="0" indent="0">
              <a:buNone/>
            </a:pPr>
            <a:r>
              <a:rPr lang="en-GB">
                <a:cs typeface="Arial"/>
              </a:rPr>
              <a:t>A working group was set up to look at how police and schools could work with The Childrens Society to encourage educational sanctions. </a:t>
            </a:r>
          </a:p>
          <a:p>
            <a:pPr marL="0" indent="0">
              <a:buNone/>
            </a:pPr>
            <a:r>
              <a:rPr lang="en-GB">
                <a:cs typeface="Arial"/>
              </a:rPr>
              <a:t> </a:t>
            </a:r>
          </a:p>
          <a:p>
            <a:pPr marL="0" indent="0">
              <a:buNone/>
            </a:pPr>
            <a:r>
              <a:rPr lang="en-GB">
                <a:cs typeface="Arial"/>
              </a:rPr>
              <a:t>Public Health and ESCB worked with a multi agency group (including schools and further education settings) to produce a toolkit giving guidance, resources and suggested communications for newsletters.  </a:t>
            </a:r>
          </a:p>
          <a:p>
            <a:pPr marL="0" indent="0">
              <a:buNone/>
            </a:pPr>
            <a:endParaRPr lang="en-GB">
              <a:cs typeface="Arial"/>
            </a:endParaRPr>
          </a:p>
          <a:p>
            <a:pPr marL="0" indent="0">
              <a:buNone/>
            </a:pPr>
            <a:r>
              <a:rPr lang="en-GB">
                <a:cs typeface="Arial"/>
              </a:rPr>
              <a:t> </a:t>
            </a:r>
            <a:r>
              <a:rPr lang="en-GB">
                <a:cs typeface="Arial"/>
                <a:hlinkClick r:id="rId2"/>
              </a:rPr>
              <a:t>ESCB Youth vaping</a:t>
            </a:r>
            <a:endParaRPr lang="en-GB">
              <a:cs typeface="Arial"/>
            </a:endParaRPr>
          </a:p>
          <a:p>
            <a:pPr marL="0" indent="0">
              <a:buNone/>
            </a:pPr>
            <a:endParaRPr lang="en-GB">
              <a:cs typeface="Arial"/>
            </a:endParaRPr>
          </a:p>
        </p:txBody>
      </p:sp>
      <p:pic>
        <p:nvPicPr>
          <p:cNvPr id="5" name="Picture 4" descr="ESCB logo">
            <a:extLst>
              <a:ext uri="{FF2B5EF4-FFF2-40B4-BE49-F238E27FC236}">
                <a16:creationId xmlns:a16="http://schemas.microsoft.com/office/drawing/2014/main" id="{C5447CF4-E49D-7F0E-41F1-EABEBB25F956}"/>
              </a:ext>
            </a:extLst>
          </p:cNvPr>
          <p:cNvPicPr>
            <a:picLocks noChangeAspect="1"/>
          </p:cNvPicPr>
          <p:nvPr/>
        </p:nvPicPr>
        <p:blipFill>
          <a:blip r:embed="rId3"/>
          <a:stretch>
            <a:fillRect/>
          </a:stretch>
        </p:blipFill>
        <p:spPr>
          <a:xfrm>
            <a:off x="9511230" y="6312157"/>
            <a:ext cx="1049267" cy="491844"/>
          </a:xfrm>
          <a:prstGeom prst="rect">
            <a:avLst/>
          </a:prstGeom>
        </p:spPr>
      </p:pic>
    </p:spTree>
    <p:extLst>
      <p:ext uri="{BB962C8B-B14F-4D97-AF65-F5344CB8AC3E}">
        <p14:creationId xmlns:p14="http://schemas.microsoft.com/office/powerpoint/2010/main" val="1004655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61">
            <a:extLst>
              <a:ext uri="{FF2B5EF4-FFF2-40B4-BE49-F238E27FC236}">
                <a16:creationId xmlns:a16="http://schemas.microsoft.com/office/drawing/2014/main" id="{DAB764C1-14A5-4CC9-B044-08E7130BEA94}"/>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08D8DD55-F7BC-4BBB-BAEE-3664E3F7E411}"/>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1DFBF0F8-B396-4FE6-AD13-0EAB13514DCE}"/>
              </a:ext>
              <a:ext uri="{C183D7F6-B498-43B3-948B-1728B52AA6E4}">
                <adec:decorative xmlns:adec="http://schemas.microsoft.com/office/drawing/2017/decorative" val="1"/>
              </a:ext>
            </a:extLst>
          </p:cNvPr>
          <p:cNvSpPr>
            <a:spLocks noGrp="1" noChangeArrowheads="1"/>
          </p:cNvSpPr>
          <p:nvPr>
            <p:ph type="title"/>
          </p:nvPr>
        </p:nvSpPr>
        <p:spPr>
          <a:xfrm>
            <a:off x="1991544" y="350838"/>
            <a:ext cx="7848600" cy="931863"/>
          </a:xfrm>
        </p:spPr>
        <p:txBody>
          <a:bodyPr/>
          <a:lstStyle/>
          <a:p>
            <a:pPr>
              <a:defRPr/>
            </a:pPr>
            <a:r>
              <a:rPr lang="en-GB" sz="2800" b="1">
                <a:solidFill>
                  <a:srgbClr val="00205B"/>
                </a:solidFill>
                <a:ea typeface="MS PGothic"/>
                <a:cs typeface="Arial"/>
              </a:rPr>
              <a:t>ESCB Learning and Development opportunities –click here</a:t>
            </a:r>
            <a:r>
              <a:rPr lang="en-GB" sz="2800" b="1">
                <a:solidFill>
                  <a:srgbClr val="00205B"/>
                </a:solidFill>
                <a:ea typeface="MS PGothic"/>
                <a:cs typeface="+mj-lt"/>
              </a:rPr>
              <a:t>  </a:t>
            </a:r>
            <a:r>
              <a:rPr lang="en-GB" sz="2800">
                <a:solidFill>
                  <a:srgbClr val="00205B"/>
                </a:solidFill>
                <a:ea typeface="+mj-lt"/>
                <a:cs typeface="+mj-lt"/>
                <a:hlinkClick r:id="rId4"/>
              </a:rPr>
              <a:t>ESCB training</a:t>
            </a:r>
            <a:br>
              <a:rPr lang="en-GB" sz="2800">
                <a:solidFill>
                  <a:srgbClr val="00205B"/>
                </a:solidFill>
                <a:ea typeface="+mj-lt"/>
                <a:cs typeface="+mj-lt"/>
              </a:rPr>
            </a:br>
            <a:endParaRPr lang="en-GB" sz="2800">
              <a:ea typeface="+mj-lt"/>
              <a:cs typeface="+mj-lt"/>
            </a:endParaRPr>
          </a:p>
        </p:txBody>
      </p:sp>
      <p:sp>
        <p:nvSpPr>
          <p:cNvPr id="6" name="Content Placeholder 2">
            <a:extLst>
              <a:ext uri="{FF2B5EF4-FFF2-40B4-BE49-F238E27FC236}">
                <a16:creationId xmlns:a16="http://schemas.microsoft.com/office/drawing/2014/main" id="{3BA3B0FA-AFDD-434C-90DA-D7DC5CC5EBD6}"/>
              </a:ext>
              <a:ext uri="{C183D7F6-B498-43B3-948B-1728B52AA6E4}">
                <adec:decorative xmlns:adec="http://schemas.microsoft.com/office/drawing/2017/decorative" val="1"/>
              </a:ext>
            </a:extLst>
          </p:cNvPr>
          <p:cNvSpPr>
            <a:spLocks noGrp="1"/>
          </p:cNvSpPr>
          <p:nvPr>
            <p:ph idx="1"/>
          </p:nvPr>
        </p:nvSpPr>
        <p:spPr>
          <a:xfrm>
            <a:off x="1919288" y="1341439"/>
            <a:ext cx="8208962" cy="5229225"/>
          </a:xfrm>
        </p:spPr>
        <p:txBody>
          <a:bodyPr>
            <a:normAutofit/>
          </a:bodyPr>
          <a:lstStyle/>
          <a:p>
            <a:endParaRPr lang="en-GB"/>
          </a:p>
          <a:p>
            <a:endParaRPr lang="en-GB">
              <a:ea typeface="MS PGothic"/>
            </a:endParaRPr>
          </a:p>
          <a:p>
            <a:endParaRPr lang="en-GB">
              <a:cs typeface="Arial"/>
            </a:endParaRPr>
          </a:p>
          <a:p>
            <a:endParaRPr lang="en-GB"/>
          </a:p>
          <a:p>
            <a:endParaRPr lang="en-GB"/>
          </a:p>
        </p:txBody>
      </p:sp>
      <p:sp>
        <p:nvSpPr>
          <p:cNvPr id="2" name="Rectangle 1">
            <a:extLst>
              <a:ext uri="{FF2B5EF4-FFF2-40B4-BE49-F238E27FC236}">
                <a16:creationId xmlns:a16="http://schemas.microsoft.com/office/drawing/2014/main" id="{A0655FFA-D77D-434A-BD50-025F9282F8EC}"/>
              </a:ext>
              <a:ext uri="{C183D7F6-B498-43B3-948B-1728B52AA6E4}">
                <adec:decorative xmlns:adec="http://schemas.microsoft.com/office/drawing/2017/decorative" val="1"/>
              </a:ext>
            </a:extLst>
          </p:cNvPr>
          <p:cNvSpPr/>
          <p:nvPr/>
        </p:nvSpPr>
        <p:spPr>
          <a:xfrm>
            <a:off x="2208214" y="1710306"/>
            <a:ext cx="7911807" cy="1077218"/>
          </a:xfrm>
          <a:prstGeom prst="rect">
            <a:avLst/>
          </a:prstGeom>
        </p:spPr>
        <p:txBody>
          <a:bodyPr wrap="square">
            <a:spAutoFit/>
          </a:bodyPr>
          <a:lstStyle/>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400">
              <a:solidFill>
                <a:srgbClr val="000000"/>
              </a:solidFill>
              <a:latin typeface="Times" charset="0"/>
              <a:ea typeface="MS PGothic" pitchFamily="34" charset="-128"/>
            </a:endParaRPr>
          </a:p>
        </p:txBody>
      </p:sp>
      <p:pic>
        <p:nvPicPr>
          <p:cNvPr id="8" name="Picture 7">
            <a:extLst>
              <a:ext uri="{FF2B5EF4-FFF2-40B4-BE49-F238E27FC236}">
                <a16:creationId xmlns:a16="http://schemas.microsoft.com/office/drawing/2014/main" id="{7D55CA4D-A493-4D9D-B31A-E97CA17C64D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35814" y="6323682"/>
            <a:ext cx="1024682" cy="480320"/>
          </a:xfrm>
          <a:prstGeom prst="rect">
            <a:avLst/>
          </a:prstGeom>
        </p:spPr>
      </p:pic>
      <p:sp>
        <p:nvSpPr>
          <p:cNvPr id="3" name="TextBox 2">
            <a:extLst>
              <a:ext uri="{FF2B5EF4-FFF2-40B4-BE49-F238E27FC236}">
                <a16:creationId xmlns:a16="http://schemas.microsoft.com/office/drawing/2014/main" id="{DE05F471-3179-AAF5-BD7C-74152A7D3D63}"/>
              </a:ext>
              <a:ext uri="{C183D7F6-B498-43B3-948B-1728B52AA6E4}">
                <adec:decorative xmlns:adec="http://schemas.microsoft.com/office/drawing/2017/decorative" val="1"/>
              </a:ext>
            </a:extLst>
          </p:cNvPr>
          <p:cNvSpPr txBox="1"/>
          <p:nvPr/>
        </p:nvSpPr>
        <p:spPr>
          <a:xfrm>
            <a:off x="1893799" y="1516084"/>
            <a:ext cx="8506341" cy="38010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GB" sz="2000" b="1" dirty="0">
                <a:solidFill>
                  <a:srgbClr val="000000"/>
                </a:solidFill>
                <a:latin typeface="Arial"/>
                <a:ea typeface="MS PGothic"/>
                <a:cs typeface="Arial"/>
              </a:rPr>
              <a:t>Getting to know your partners session-</a:t>
            </a:r>
            <a:r>
              <a:rPr lang="en-GB" sz="2000" dirty="0">
                <a:solidFill>
                  <a:srgbClr val="000000"/>
                </a:solidFill>
                <a:latin typeface="Arial"/>
                <a:ea typeface="MS PGothic"/>
                <a:cs typeface="Arial"/>
              </a:rPr>
              <a:t>Gypsy, Roma and Traveller – Phoenix Futures 17th December 2025 </a:t>
            </a:r>
          </a:p>
          <a:p>
            <a:pPr eaLnBrk="0" fontAlgn="base" hangingPunct="0">
              <a:spcBef>
                <a:spcPct val="0"/>
              </a:spcBef>
              <a:spcAft>
                <a:spcPct val="0"/>
              </a:spcAft>
            </a:pPr>
            <a:endParaRPr lang="en-GB" sz="2000" dirty="0">
              <a:solidFill>
                <a:srgbClr val="000000"/>
              </a:solidFill>
              <a:latin typeface="Arial"/>
              <a:ea typeface="MS PGothic"/>
              <a:cs typeface="Arial"/>
            </a:endParaRPr>
          </a:p>
          <a:p>
            <a:pPr eaLnBrk="0" fontAlgn="base" hangingPunct="0">
              <a:spcBef>
                <a:spcPct val="0"/>
              </a:spcBef>
              <a:spcAft>
                <a:spcPct val="0"/>
              </a:spcAft>
            </a:pPr>
            <a:r>
              <a:rPr lang="en-GB" sz="2000" b="1" dirty="0">
                <a:solidFill>
                  <a:srgbClr val="000000"/>
                </a:solidFill>
                <a:latin typeface="Arial"/>
                <a:ea typeface="MS PGothic"/>
                <a:cs typeface="Arial"/>
              </a:rPr>
              <a:t>Upcoming learning and development opportunities</a:t>
            </a:r>
          </a:p>
          <a:p>
            <a:pPr eaLnBrk="0" fontAlgn="base" hangingPunct="0">
              <a:spcBef>
                <a:spcPct val="0"/>
              </a:spcBef>
              <a:spcAft>
                <a:spcPct val="0"/>
              </a:spcAft>
            </a:pPr>
            <a:endParaRPr lang="en-GB" sz="2000" dirty="0">
              <a:solidFill>
                <a:srgbClr val="000000"/>
              </a:solidFill>
              <a:latin typeface="Arial"/>
              <a:ea typeface="MS PGothic"/>
              <a:cs typeface="Arial"/>
            </a:endParaRPr>
          </a:p>
          <a:p>
            <a:pPr marL="342900" indent="-342900" eaLnBrk="0" fontAlgn="base" hangingPunct="0">
              <a:spcBef>
                <a:spcPct val="0"/>
              </a:spcBef>
              <a:spcAft>
                <a:spcPct val="0"/>
              </a:spcAft>
              <a:buFont typeface="Arial" panose="020B0604020202020204" pitchFamily="34" charset="0"/>
              <a:buChar char="•"/>
            </a:pPr>
            <a:r>
              <a:rPr lang="en-GB" sz="2000" dirty="0">
                <a:solidFill>
                  <a:srgbClr val="000000"/>
                </a:solidFill>
                <a:latin typeface="Arial"/>
                <a:ea typeface="MS PGothic"/>
                <a:cs typeface="Arial"/>
              </a:rPr>
              <a:t>Criminal exploitation – 4th December 2025 </a:t>
            </a:r>
          </a:p>
          <a:p>
            <a:pPr marL="342900" indent="-342900" eaLnBrk="0" fontAlgn="base" hangingPunct="0">
              <a:spcBef>
                <a:spcPct val="0"/>
              </a:spcBef>
              <a:spcAft>
                <a:spcPct val="0"/>
              </a:spcAft>
              <a:buFont typeface="Arial" panose="020B0604020202020204" pitchFamily="34" charset="0"/>
              <a:buChar char="•"/>
            </a:pPr>
            <a:r>
              <a:rPr lang="en-GB" sz="2000" dirty="0">
                <a:solidFill>
                  <a:srgbClr val="000000"/>
                </a:solidFill>
                <a:latin typeface="Arial"/>
                <a:ea typeface="MS PGothic"/>
                <a:cs typeface="Arial"/>
              </a:rPr>
              <a:t>Early Help and TAF workshop – 13th January 2026 </a:t>
            </a:r>
          </a:p>
          <a:p>
            <a:pPr marL="342900" indent="-342900" eaLnBrk="0" fontAlgn="base" hangingPunct="0">
              <a:spcBef>
                <a:spcPct val="0"/>
              </a:spcBef>
              <a:spcAft>
                <a:spcPct val="0"/>
              </a:spcAft>
              <a:buFont typeface="Arial" panose="020B0604020202020204" pitchFamily="34" charset="0"/>
              <a:buChar char="•"/>
            </a:pPr>
            <a:r>
              <a:rPr lang="en-GB" sz="2000" dirty="0">
                <a:solidFill>
                  <a:srgbClr val="000000"/>
                </a:solidFill>
                <a:latin typeface="Arial"/>
                <a:ea typeface="MS PGothic"/>
                <a:cs typeface="Arial"/>
              </a:rPr>
              <a:t>MAPPA awareness – 20th January 2026</a:t>
            </a:r>
          </a:p>
          <a:p>
            <a:pPr marL="342900" indent="-342900" eaLnBrk="0" fontAlgn="base" hangingPunct="0">
              <a:spcBef>
                <a:spcPct val="0"/>
              </a:spcBef>
              <a:spcAft>
                <a:spcPct val="0"/>
              </a:spcAft>
              <a:buFont typeface="Arial" panose="020B0604020202020204" pitchFamily="34" charset="0"/>
              <a:buChar char="•"/>
            </a:pPr>
            <a:r>
              <a:rPr lang="en-GB" sz="2000" dirty="0">
                <a:solidFill>
                  <a:srgbClr val="000000"/>
                </a:solidFill>
                <a:latin typeface="Arial"/>
                <a:ea typeface="MS PGothic"/>
                <a:cs typeface="Arial"/>
              </a:rPr>
              <a:t>Child protection conference training – 27th January 2026</a:t>
            </a:r>
          </a:p>
          <a:p>
            <a:pPr marL="342900" indent="-342900" eaLnBrk="0" fontAlgn="base" hangingPunct="0">
              <a:spcBef>
                <a:spcPct val="0"/>
              </a:spcBef>
              <a:spcAft>
                <a:spcPct val="0"/>
              </a:spcAft>
              <a:buFont typeface="Arial" panose="020B0604020202020204" pitchFamily="34" charset="0"/>
              <a:buChar char="•"/>
            </a:pPr>
            <a:r>
              <a:rPr lang="en-GB" sz="2000" dirty="0">
                <a:solidFill>
                  <a:srgbClr val="000000"/>
                </a:solidFill>
                <a:latin typeface="Arial"/>
                <a:ea typeface="MS PGothic"/>
                <a:cs typeface="Arial"/>
              </a:rPr>
              <a:t>Online safety week which includes a session from the 2 Johns on 11</a:t>
            </a:r>
            <a:r>
              <a:rPr lang="en-GB" sz="2000" baseline="30000" dirty="0">
                <a:solidFill>
                  <a:srgbClr val="000000"/>
                </a:solidFill>
                <a:latin typeface="Arial"/>
                <a:ea typeface="MS PGothic"/>
                <a:cs typeface="Arial"/>
              </a:rPr>
              <a:t>th</a:t>
            </a:r>
            <a:r>
              <a:rPr lang="en-GB" sz="2000" dirty="0">
                <a:solidFill>
                  <a:srgbClr val="000000"/>
                </a:solidFill>
                <a:latin typeface="Arial"/>
                <a:ea typeface="MS PGothic"/>
                <a:cs typeface="Arial"/>
              </a:rPr>
              <a:t> of December 2025 </a:t>
            </a:r>
          </a:p>
          <a:p>
            <a:pPr eaLnBrk="0" fontAlgn="base" hangingPunct="0">
              <a:spcBef>
                <a:spcPct val="0"/>
              </a:spcBef>
              <a:spcAft>
                <a:spcPct val="0"/>
              </a:spcAft>
            </a:pPr>
            <a:endParaRPr lang="en-GB" sz="2100" dirty="0">
              <a:solidFill>
                <a:srgbClr val="000000"/>
              </a:solidFill>
              <a:latin typeface="Aptos"/>
              <a:ea typeface="MS PGothic"/>
              <a:cs typeface="Arial"/>
            </a:endParaRPr>
          </a:p>
        </p:txBody>
      </p:sp>
      <p:sp>
        <p:nvSpPr>
          <p:cNvPr id="4" name="TextBox 3">
            <a:extLst>
              <a:ext uri="{FF2B5EF4-FFF2-40B4-BE49-F238E27FC236}">
                <a16:creationId xmlns:a16="http://schemas.microsoft.com/office/drawing/2014/main" id="{A83D6BCA-7677-059D-870A-193AF467A187}"/>
              </a:ext>
              <a:ext uri="{C183D7F6-B498-43B3-948B-1728B52AA6E4}">
                <adec:decorative xmlns:adec="http://schemas.microsoft.com/office/drawing/2017/decorative" val="1"/>
              </a:ext>
            </a:extLst>
          </p:cNvPr>
          <p:cNvSpPr txBox="1"/>
          <p:nvPr/>
        </p:nvSpPr>
        <p:spPr>
          <a:xfrm>
            <a:off x="2021228" y="5716469"/>
            <a:ext cx="82514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GB" sz="2000">
                <a:solidFill>
                  <a:srgbClr val="000000"/>
                </a:solidFill>
                <a:latin typeface="Arial"/>
                <a:ea typeface="MS PGothic"/>
                <a:cs typeface="Arial"/>
              </a:rPr>
              <a:t>Free e-learning – </a:t>
            </a:r>
            <a:r>
              <a:rPr lang="en-GB" sz="2000">
                <a:solidFill>
                  <a:srgbClr val="000000"/>
                </a:solidFill>
                <a:latin typeface="Arial"/>
                <a:ea typeface="MS PGothic"/>
                <a:cs typeface="Arial"/>
                <a:hlinkClick r:id="rId6"/>
              </a:rPr>
              <a:t>Exploitation</a:t>
            </a:r>
            <a:r>
              <a:rPr lang="en-GB" sz="2000">
                <a:solidFill>
                  <a:srgbClr val="000000"/>
                </a:solidFill>
                <a:latin typeface="Arial"/>
                <a:ea typeface="MS PGothic"/>
                <a:cs typeface="Arial"/>
              </a:rPr>
              <a:t>, </a:t>
            </a:r>
            <a:r>
              <a:rPr lang="en-GB" sz="2000">
                <a:solidFill>
                  <a:srgbClr val="000000"/>
                </a:solidFill>
                <a:latin typeface="Arial"/>
                <a:ea typeface="MS PGothic"/>
                <a:cs typeface="Arial"/>
                <a:hlinkClick r:id="rId7"/>
              </a:rPr>
              <a:t>professional curiosity </a:t>
            </a:r>
            <a:r>
              <a:rPr lang="en-GB" sz="2000">
                <a:solidFill>
                  <a:srgbClr val="000000"/>
                </a:solidFill>
                <a:latin typeface="Arial"/>
                <a:ea typeface="MS PGothic"/>
                <a:cs typeface="Arial"/>
              </a:rPr>
              <a:t>and </a:t>
            </a:r>
            <a:r>
              <a:rPr lang="en-GB" sz="2000">
                <a:solidFill>
                  <a:srgbClr val="000000"/>
                </a:solidFill>
                <a:latin typeface="Arial"/>
                <a:ea typeface="MS PGothic"/>
                <a:cs typeface="Arial"/>
                <a:hlinkClick r:id="rId8"/>
              </a:rPr>
              <a:t>non-accidental injury</a:t>
            </a:r>
            <a:endParaRPr lang="en-GB" sz="2000">
              <a:solidFill>
                <a:srgbClr val="000000"/>
              </a:solidFill>
              <a:latin typeface="Arial"/>
              <a:ea typeface="MS PGothic"/>
              <a:cs typeface="Arial"/>
            </a:endParaRPr>
          </a:p>
        </p:txBody>
      </p:sp>
    </p:spTree>
    <p:custDataLst>
      <p:tags r:id="rId1"/>
    </p:custDataLst>
    <p:extLst>
      <p:ext uri="{BB962C8B-B14F-4D97-AF65-F5344CB8AC3E}">
        <p14:creationId xmlns:p14="http://schemas.microsoft.com/office/powerpoint/2010/main" val="102382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61">
            <a:extLst>
              <a:ext uri="{FF2B5EF4-FFF2-40B4-BE49-F238E27FC236}">
                <a16:creationId xmlns:a16="http://schemas.microsoft.com/office/drawing/2014/main" id="{DAB764C1-14A5-4CC9-B044-08E7130BEA94}"/>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08D8DD55-F7BC-4BBB-BAEE-3664E3F7E411}"/>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57348" name="Title 1">
            <a:extLst>
              <a:ext uri="{FF2B5EF4-FFF2-40B4-BE49-F238E27FC236}">
                <a16:creationId xmlns:a16="http://schemas.microsoft.com/office/drawing/2014/main" id="{1DFBF0F8-B396-4FE6-AD13-0EAB13514DCE}"/>
              </a:ext>
            </a:extLst>
          </p:cNvPr>
          <p:cNvSpPr>
            <a:spLocks noGrp="1" noChangeArrowheads="1"/>
          </p:cNvSpPr>
          <p:nvPr>
            <p:ph type="title"/>
          </p:nvPr>
        </p:nvSpPr>
        <p:spPr>
          <a:xfrm>
            <a:off x="2099469" y="416826"/>
            <a:ext cx="7848600" cy="604839"/>
          </a:xfrm>
        </p:spPr>
        <p:txBody>
          <a:bodyPr/>
          <a:lstStyle/>
          <a:p>
            <a:pPr>
              <a:defRPr/>
            </a:pPr>
            <a:r>
              <a:rPr lang="en-GB" sz="2800" b="1">
                <a:solidFill>
                  <a:srgbClr val="00205B"/>
                </a:solidFill>
                <a:ea typeface="MS PGothic"/>
                <a:cs typeface="Arial"/>
              </a:rPr>
              <a:t>Resources</a:t>
            </a:r>
            <a:endParaRPr lang="en-GB" sz="2800">
              <a:solidFill>
                <a:srgbClr val="00205B"/>
              </a:solidFill>
              <a:ea typeface="MS PGothic"/>
              <a:cs typeface="Arial"/>
            </a:endParaRPr>
          </a:p>
        </p:txBody>
      </p:sp>
      <p:sp>
        <p:nvSpPr>
          <p:cNvPr id="6" name="Content Placeholder 2">
            <a:extLst>
              <a:ext uri="{FF2B5EF4-FFF2-40B4-BE49-F238E27FC236}">
                <a16:creationId xmlns:a16="http://schemas.microsoft.com/office/drawing/2014/main" id="{3BA3B0FA-AFDD-434C-90DA-D7DC5CC5EBD6}"/>
              </a:ext>
              <a:ext uri="{C183D7F6-B498-43B3-948B-1728B52AA6E4}">
                <adec:decorative xmlns:adec="http://schemas.microsoft.com/office/drawing/2017/decorative" val="1"/>
              </a:ext>
            </a:extLst>
          </p:cNvPr>
          <p:cNvSpPr>
            <a:spLocks noGrp="1"/>
          </p:cNvSpPr>
          <p:nvPr>
            <p:ph idx="1"/>
          </p:nvPr>
        </p:nvSpPr>
        <p:spPr>
          <a:xfrm>
            <a:off x="1919288" y="1341439"/>
            <a:ext cx="8208962" cy="5229225"/>
          </a:xfrm>
        </p:spPr>
        <p:txBody>
          <a:bodyPr>
            <a:normAutofit/>
          </a:bodyPr>
          <a:lstStyle/>
          <a:p>
            <a:endParaRPr lang="en-GB"/>
          </a:p>
          <a:p>
            <a:endParaRPr lang="en-GB">
              <a:ea typeface="MS PGothic"/>
            </a:endParaRPr>
          </a:p>
          <a:p>
            <a:endParaRPr lang="en-GB">
              <a:cs typeface="Arial"/>
            </a:endParaRPr>
          </a:p>
          <a:p>
            <a:endParaRPr lang="en-GB"/>
          </a:p>
          <a:p>
            <a:endParaRPr lang="en-GB"/>
          </a:p>
        </p:txBody>
      </p:sp>
      <p:sp>
        <p:nvSpPr>
          <p:cNvPr id="2" name="Rectangle 1">
            <a:extLst>
              <a:ext uri="{FF2B5EF4-FFF2-40B4-BE49-F238E27FC236}">
                <a16:creationId xmlns:a16="http://schemas.microsoft.com/office/drawing/2014/main" id="{A0655FFA-D77D-434A-BD50-025F9282F8EC}"/>
              </a:ext>
              <a:ext uri="{C183D7F6-B498-43B3-948B-1728B52AA6E4}">
                <adec:decorative xmlns:adec="http://schemas.microsoft.com/office/drawing/2017/decorative" val="1"/>
              </a:ext>
            </a:extLst>
          </p:cNvPr>
          <p:cNvSpPr/>
          <p:nvPr/>
        </p:nvSpPr>
        <p:spPr>
          <a:xfrm>
            <a:off x="2208214" y="1710306"/>
            <a:ext cx="7911807" cy="1077218"/>
          </a:xfrm>
          <a:prstGeom prst="rect">
            <a:avLst/>
          </a:prstGeom>
        </p:spPr>
        <p:txBody>
          <a:bodyPr wrap="square">
            <a:spAutoFit/>
          </a:bodyPr>
          <a:lstStyle/>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defRPr/>
            </a:pPr>
            <a:endParaRPr lang="en-GB" sz="2400">
              <a:solidFill>
                <a:srgbClr val="000000"/>
              </a:solidFill>
              <a:latin typeface="Times" charset="0"/>
              <a:ea typeface="MS PGothic" pitchFamily="34" charset="-128"/>
            </a:endParaRPr>
          </a:p>
        </p:txBody>
      </p:sp>
      <p:pic>
        <p:nvPicPr>
          <p:cNvPr id="8" name="Picture 7" descr="ESCB logo">
            <a:extLst>
              <a:ext uri="{FF2B5EF4-FFF2-40B4-BE49-F238E27FC236}">
                <a16:creationId xmlns:a16="http://schemas.microsoft.com/office/drawing/2014/main" id="{7D55CA4D-A493-4D9D-B31A-E97CA17C64DE}"/>
              </a:ext>
            </a:extLst>
          </p:cNvPr>
          <p:cNvPicPr>
            <a:picLocks noChangeAspect="1"/>
          </p:cNvPicPr>
          <p:nvPr/>
        </p:nvPicPr>
        <p:blipFill>
          <a:blip r:embed="rId4"/>
          <a:stretch>
            <a:fillRect/>
          </a:stretch>
        </p:blipFill>
        <p:spPr>
          <a:xfrm>
            <a:off x="9322397" y="6264056"/>
            <a:ext cx="1171999" cy="549375"/>
          </a:xfrm>
          <a:prstGeom prst="rect">
            <a:avLst/>
          </a:prstGeom>
        </p:spPr>
      </p:pic>
      <p:sp>
        <p:nvSpPr>
          <p:cNvPr id="3" name="TextBox 2">
            <a:extLst>
              <a:ext uri="{FF2B5EF4-FFF2-40B4-BE49-F238E27FC236}">
                <a16:creationId xmlns:a16="http://schemas.microsoft.com/office/drawing/2014/main" id="{74A6BFB2-5960-728D-CA7F-690DA5E61119}"/>
              </a:ext>
            </a:extLst>
          </p:cNvPr>
          <p:cNvSpPr txBox="1"/>
          <p:nvPr/>
        </p:nvSpPr>
        <p:spPr>
          <a:xfrm>
            <a:off x="2071980" y="1376148"/>
            <a:ext cx="820896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eaLnBrk="0" fontAlgn="base" hangingPunct="0">
              <a:spcBef>
                <a:spcPct val="0"/>
              </a:spcBef>
              <a:spcAft>
                <a:spcPct val="0"/>
              </a:spcAft>
            </a:pPr>
            <a:r>
              <a:rPr lang="en-US" sz="2000" b="1">
                <a:solidFill>
                  <a:srgbClr val="000000"/>
                </a:solidFill>
                <a:latin typeface="Arial"/>
                <a:ea typeface="MS PGothic"/>
                <a:cs typeface="Times"/>
                <a:hlinkClick r:id="rId5"/>
              </a:rPr>
              <a:t>Southend Essex and Thurrock Safeguarding and Child Protection Procedures</a:t>
            </a:r>
            <a:endParaRPr lang="en-US" sz="2000" b="1">
              <a:solidFill>
                <a:srgbClr val="000000"/>
              </a:solidFill>
              <a:latin typeface="Arial"/>
              <a:ea typeface="MS PGothic"/>
              <a:cs typeface="Times"/>
            </a:endParaRPr>
          </a:p>
          <a:p>
            <a:pPr eaLnBrk="0" fontAlgn="base" hangingPunct="0">
              <a:spcBef>
                <a:spcPct val="0"/>
              </a:spcBef>
              <a:spcAft>
                <a:spcPct val="0"/>
              </a:spcAft>
            </a:pPr>
            <a:endParaRPr lang="en-US" sz="2000" b="1">
              <a:solidFill>
                <a:srgbClr val="000000"/>
              </a:solidFill>
              <a:latin typeface="Arial"/>
              <a:ea typeface="MS PGothic"/>
              <a:cs typeface="Times"/>
            </a:endParaRPr>
          </a:p>
          <a:p>
            <a:pPr eaLnBrk="0" fontAlgn="base" hangingPunct="0">
              <a:spcBef>
                <a:spcPct val="0"/>
              </a:spcBef>
              <a:spcAft>
                <a:spcPct val="0"/>
              </a:spcAft>
            </a:pPr>
            <a:r>
              <a:rPr lang="en-US" sz="2000" b="1">
                <a:solidFill>
                  <a:srgbClr val="000000"/>
                </a:solidFill>
                <a:latin typeface="Arial"/>
                <a:ea typeface="MS PGothic"/>
                <a:cs typeface="Times"/>
              </a:rPr>
              <a:t>Resolving Professional Disagreements-Chapter 11 of the SET Procedures</a:t>
            </a:r>
          </a:p>
          <a:p>
            <a:pPr eaLnBrk="0" fontAlgn="base" hangingPunct="0">
              <a:spcBef>
                <a:spcPct val="0"/>
              </a:spcBef>
              <a:spcAft>
                <a:spcPct val="0"/>
              </a:spcAft>
            </a:pPr>
            <a:endParaRPr lang="en-US" sz="2000" b="1">
              <a:solidFill>
                <a:srgbClr val="000000"/>
              </a:solidFill>
              <a:latin typeface="Arial"/>
              <a:ea typeface="MS PGothic"/>
              <a:cs typeface="Times"/>
            </a:endParaRPr>
          </a:p>
          <a:p>
            <a:pPr eaLnBrk="0" fontAlgn="base" hangingPunct="0">
              <a:spcBef>
                <a:spcPct val="0"/>
              </a:spcBef>
              <a:spcAft>
                <a:spcPct val="0"/>
              </a:spcAft>
            </a:pPr>
            <a:r>
              <a:rPr lang="en-US" sz="2000" b="1">
                <a:solidFill>
                  <a:srgbClr val="000000"/>
                </a:solidFill>
                <a:latin typeface="Arial"/>
                <a:ea typeface="MS PGothic"/>
                <a:cs typeface="Times"/>
                <a:hlinkClick r:id="rId6"/>
              </a:rPr>
              <a:t>Effective Support for Children and Families in Essex</a:t>
            </a:r>
            <a:endParaRPr lang="en-US" sz="2000" b="1">
              <a:solidFill>
                <a:srgbClr val="000000"/>
              </a:solidFill>
              <a:latin typeface="Arial"/>
              <a:ea typeface="MS PGothic"/>
              <a:cs typeface="Times"/>
            </a:endParaRPr>
          </a:p>
          <a:p>
            <a:pPr eaLnBrk="0" fontAlgn="base" hangingPunct="0">
              <a:spcBef>
                <a:spcPct val="0"/>
              </a:spcBef>
              <a:spcAft>
                <a:spcPct val="0"/>
              </a:spcAft>
            </a:pPr>
            <a:endParaRPr lang="en-US" sz="2000" b="1">
              <a:solidFill>
                <a:srgbClr val="000000"/>
              </a:solidFill>
              <a:latin typeface="Arial"/>
              <a:ea typeface="MS PGothic"/>
              <a:cs typeface="Times"/>
            </a:endParaRPr>
          </a:p>
          <a:p>
            <a:pPr eaLnBrk="0" fontAlgn="base" hangingPunct="0">
              <a:spcBef>
                <a:spcPct val="0"/>
              </a:spcBef>
              <a:spcAft>
                <a:spcPct val="0"/>
              </a:spcAft>
            </a:pPr>
            <a:r>
              <a:rPr lang="en-US" sz="2000" b="1">
                <a:solidFill>
                  <a:srgbClr val="000000"/>
                </a:solidFill>
                <a:latin typeface="Arial"/>
                <a:ea typeface="MS PGothic"/>
                <a:cs typeface="Times"/>
                <a:hlinkClick r:id="rId7"/>
              </a:rPr>
              <a:t>Child Safeguarding Practice Reviews</a:t>
            </a:r>
            <a:endParaRPr lang="en-US" sz="2000" b="1">
              <a:solidFill>
                <a:srgbClr val="000000"/>
              </a:solidFill>
              <a:latin typeface="Arial"/>
              <a:ea typeface="MS PGothic"/>
              <a:cs typeface="Times"/>
            </a:endParaRPr>
          </a:p>
          <a:p>
            <a:pPr eaLnBrk="0" fontAlgn="base" hangingPunct="0">
              <a:spcBef>
                <a:spcPct val="0"/>
              </a:spcBef>
              <a:spcAft>
                <a:spcPct val="0"/>
              </a:spcAft>
            </a:pPr>
            <a:endParaRPr lang="en-US" sz="2000" b="1">
              <a:solidFill>
                <a:srgbClr val="000000"/>
              </a:solidFill>
              <a:latin typeface="Arial"/>
              <a:ea typeface="MS PGothic"/>
              <a:cs typeface="Times"/>
            </a:endParaRPr>
          </a:p>
          <a:p>
            <a:pPr eaLnBrk="0" fontAlgn="base" hangingPunct="0">
              <a:spcBef>
                <a:spcPct val="0"/>
              </a:spcBef>
              <a:spcAft>
                <a:spcPct val="0"/>
              </a:spcAft>
            </a:pPr>
            <a:r>
              <a:rPr lang="en-US" sz="2000" b="1">
                <a:solidFill>
                  <a:srgbClr val="000000"/>
                </a:solidFill>
                <a:latin typeface="Arial"/>
                <a:ea typeface="MS PGothic"/>
                <a:cs typeface="Times"/>
              </a:rPr>
              <a:t>To receive the ESCB newsletter please email </a:t>
            </a:r>
            <a:r>
              <a:rPr lang="en-US" sz="2000" b="1">
                <a:solidFill>
                  <a:srgbClr val="000000"/>
                </a:solidFill>
                <a:latin typeface="Arial"/>
                <a:ea typeface="MS PGothic"/>
                <a:cs typeface="Times"/>
                <a:hlinkClick r:id="rId8"/>
              </a:rPr>
              <a:t>escb@essex.gov.uk</a:t>
            </a:r>
            <a:r>
              <a:rPr lang="en-US" sz="2000" b="1">
                <a:solidFill>
                  <a:srgbClr val="000000"/>
                </a:solidFill>
                <a:latin typeface="Arial"/>
                <a:ea typeface="MS PGothic"/>
                <a:cs typeface="Times"/>
              </a:rPr>
              <a:t> </a:t>
            </a:r>
          </a:p>
          <a:p>
            <a:pPr eaLnBrk="0" fontAlgn="base" hangingPunct="0">
              <a:spcBef>
                <a:spcPct val="0"/>
              </a:spcBef>
              <a:spcAft>
                <a:spcPct val="0"/>
              </a:spcAft>
            </a:pPr>
            <a:endParaRPr lang="en-US" sz="2000" b="1">
              <a:solidFill>
                <a:srgbClr val="000000"/>
              </a:solidFill>
              <a:latin typeface="Arial"/>
              <a:ea typeface="MS PGothic"/>
              <a:cs typeface="Times"/>
            </a:endParaRPr>
          </a:p>
          <a:p>
            <a:pPr eaLnBrk="0" fontAlgn="base" hangingPunct="0">
              <a:spcBef>
                <a:spcPct val="0"/>
              </a:spcBef>
              <a:spcAft>
                <a:spcPct val="0"/>
              </a:spcAft>
            </a:pPr>
            <a:r>
              <a:rPr lang="en-US" sz="2000" b="1">
                <a:solidFill>
                  <a:srgbClr val="000000"/>
                </a:solidFill>
                <a:latin typeface="Arial"/>
                <a:ea typeface="MS PGothic"/>
                <a:cs typeface="Times"/>
              </a:rPr>
              <a:t>Please follow us on </a:t>
            </a:r>
            <a:r>
              <a:rPr lang="en-GB" sz="2000">
                <a:solidFill>
                  <a:srgbClr val="000000"/>
                </a:solidFill>
                <a:latin typeface="Arial" panose="020B0604020202020204" pitchFamily="34" charset="0"/>
                <a:ea typeface="MS PGothic" pitchFamily="34" charset="-128"/>
                <a:cs typeface="Arial" panose="020B0604020202020204" pitchFamily="34" charset="0"/>
              </a:rPr>
              <a:t>LinkedIn </a:t>
            </a:r>
            <a:r>
              <a:rPr lang="en-GB" sz="2000" u="sng">
                <a:solidFill>
                  <a:srgbClr val="000000"/>
                </a:solidFill>
                <a:latin typeface="Arial" panose="020B0604020202020204" pitchFamily="34" charset="0"/>
                <a:ea typeface="MS PGothic" pitchFamily="34" charset="-128"/>
                <a:cs typeface="Arial" panose="020B0604020202020204" pitchFamily="34" charset="0"/>
                <a:hlinkClick r:id="rId9"/>
              </a:rPr>
              <a:t>Essex Safeguarding Children Board</a:t>
            </a:r>
            <a:endParaRPr lang="en-GB" sz="2000">
              <a:solidFill>
                <a:srgbClr val="000000"/>
              </a:solidFill>
              <a:latin typeface="Arial" panose="020B0604020202020204" pitchFamily="34" charset="0"/>
              <a:ea typeface="MS PGothic" pitchFamily="34" charset="-128"/>
              <a:cs typeface="Arial" panose="020B0604020202020204" pitchFamily="34" charset="0"/>
            </a:endParaRPr>
          </a:p>
          <a:p>
            <a:pPr eaLnBrk="0" fontAlgn="base" hangingPunct="0">
              <a:spcBef>
                <a:spcPct val="0"/>
              </a:spcBef>
              <a:spcAft>
                <a:spcPct val="0"/>
              </a:spcAft>
            </a:pPr>
            <a:endParaRPr lang="en-US" sz="2000" b="1">
              <a:solidFill>
                <a:srgbClr val="000000"/>
              </a:solidFill>
              <a:latin typeface="Arial"/>
              <a:ea typeface="MS PGothic"/>
              <a:cs typeface="Times"/>
            </a:endParaRPr>
          </a:p>
        </p:txBody>
      </p:sp>
    </p:spTree>
    <p:custDataLst>
      <p:tags r:id="rId1"/>
    </p:custDataLst>
    <p:extLst>
      <p:ext uri="{BB962C8B-B14F-4D97-AF65-F5344CB8AC3E}">
        <p14:creationId xmlns:p14="http://schemas.microsoft.com/office/powerpoint/2010/main" val="1972520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61">
            <a:extLst>
              <a:ext uri="{FF2B5EF4-FFF2-40B4-BE49-F238E27FC236}">
                <a16:creationId xmlns:a16="http://schemas.microsoft.com/office/drawing/2014/main" id="{DAB764C1-14A5-4CC9-B044-08E7130BEA94}"/>
              </a:ext>
              <a:ext uri="{C183D7F6-B498-43B3-948B-1728B52AA6E4}">
                <adec:decorative xmlns:adec="http://schemas.microsoft.com/office/drawing/2017/decorative" val="1"/>
              </a:ext>
            </a:extLst>
          </p:cNvPr>
          <p:cNvSpPr>
            <a:spLocks noChangeArrowheads="1"/>
          </p:cNvSpPr>
          <p:nvPr/>
        </p:nvSpPr>
        <p:spPr bwMode="auto">
          <a:xfrm>
            <a:off x="1524001" y="-53975"/>
            <a:ext cx="13176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endParaRPr lang="en-GB" altLang="en-US" sz="2400">
              <a:solidFill>
                <a:srgbClr val="000000"/>
              </a:solidFill>
              <a:latin typeface="Times" panose="02020603050405020304" pitchFamily="18" charset="0"/>
              <a:cs typeface="Arial" panose="020B0604020202020204" pitchFamily="34" charset="0"/>
            </a:endParaRPr>
          </a:p>
        </p:txBody>
      </p:sp>
      <p:sp>
        <p:nvSpPr>
          <p:cNvPr id="57347" name="Rectangle 65">
            <a:extLst>
              <a:ext uri="{FF2B5EF4-FFF2-40B4-BE49-F238E27FC236}">
                <a16:creationId xmlns:a16="http://schemas.microsoft.com/office/drawing/2014/main" id="{08D8DD55-F7BC-4BBB-BAEE-3664E3F7E411}"/>
              </a:ext>
              <a:ext uri="{C183D7F6-B498-43B3-948B-1728B52AA6E4}">
                <adec:decorative xmlns:adec="http://schemas.microsoft.com/office/drawing/2017/decorative" val="1"/>
              </a:ext>
            </a:extLst>
          </p:cNvPr>
          <p:cNvSpPr>
            <a:spLocks noChangeArrowheads="1"/>
          </p:cNvSpPr>
          <p:nvPr/>
        </p:nvSpPr>
        <p:spPr bwMode="auto">
          <a:xfrm>
            <a:off x="1524001" y="514350"/>
            <a:ext cx="131763" cy="60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306" tIns="32653" rIns="65306" bIns="32653" anchor="ctr">
            <a:spAutoFit/>
          </a:bodyPr>
          <a:lstStyle>
            <a:lvl1pPr defTabSz="652463">
              <a:spcBef>
                <a:spcPct val="20000"/>
              </a:spcBef>
              <a:buChar char="•"/>
              <a:defRPr sz="2000">
                <a:solidFill>
                  <a:schemeClr val="tx1"/>
                </a:solidFill>
                <a:latin typeface="Arial" panose="020B0604020202020204" pitchFamily="34" charset="0"/>
                <a:ea typeface="MS PGothic" panose="020B0600070205080204" pitchFamily="34" charset="-128"/>
              </a:defRPr>
            </a:lvl1pPr>
            <a:lvl2pPr marL="742950" indent="-285750" defTabSz="652463">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defTabSz="652463">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defTabSz="652463"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None/>
              <a:defRPr/>
            </a:pPr>
            <a:br>
              <a:rPr lang="en-GB" altLang="en-US" sz="900">
                <a:solidFill>
                  <a:srgbClr val="000000"/>
                </a:solidFill>
                <a:cs typeface="Arial" panose="020B0604020202020204" pitchFamily="34" charset="0"/>
              </a:rPr>
            </a:br>
            <a:endParaRPr lang="en-GB" altLang="en-US" sz="1300">
              <a:solidFill>
                <a:srgbClr val="000000"/>
              </a:solidFill>
              <a:cs typeface="Arial" panose="020B0604020202020204" pitchFamily="34" charset="0"/>
            </a:endParaRPr>
          </a:p>
          <a:p>
            <a:pPr eaLnBrk="0" fontAlgn="base" hangingPunct="0">
              <a:spcBef>
                <a:spcPct val="0"/>
              </a:spcBef>
              <a:spcAft>
                <a:spcPct val="0"/>
              </a:spcAft>
              <a:buNone/>
              <a:defRPr/>
            </a:pPr>
            <a:endParaRPr lang="en-GB" altLang="en-US" sz="1300">
              <a:solidFill>
                <a:srgbClr val="000000"/>
              </a:solidFill>
              <a:cs typeface="Arial" panose="020B0604020202020204" pitchFamily="34" charset="0"/>
            </a:endParaRPr>
          </a:p>
        </p:txBody>
      </p:sp>
      <p:sp>
        <p:nvSpPr>
          <p:cNvPr id="6" name="Content Placeholder 2">
            <a:extLst>
              <a:ext uri="{FF2B5EF4-FFF2-40B4-BE49-F238E27FC236}">
                <a16:creationId xmlns:a16="http://schemas.microsoft.com/office/drawing/2014/main" id="{3BA3B0FA-AFDD-434C-90DA-D7DC5CC5EBD6}"/>
              </a:ext>
            </a:extLst>
          </p:cNvPr>
          <p:cNvSpPr>
            <a:spLocks noGrp="1"/>
          </p:cNvSpPr>
          <p:nvPr>
            <p:ph type="title" idx="4294967295"/>
          </p:nvPr>
        </p:nvSpPr>
        <p:spPr bwMode="auto">
          <a:xfrm>
            <a:off x="5591175" y="1720850"/>
            <a:ext cx="4826000" cy="42037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000" b="0" i="0" u="none" strike="noStrike" kern="0" cap="none" spc="0" normalizeH="0" baseline="0" noProof="0" dirty="0">
              <a:ln>
                <a:noFill/>
              </a:ln>
              <a:solidFill>
                <a:schemeClr val="tx1"/>
              </a:solidFill>
              <a:effectLst/>
              <a:uLnTx/>
              <a:uFillTx/>
              <a:latin typeface="+mn-lt"/>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GB" sz="2000" b="0" i="0" u="none" strike="noStrike" kern="0" cap="none" spc="0" normalizeH="0" baseline="0" noProof="0" dirty="0">
              <a:ln>
                <a:noFill/>
              </a:ln>
              <a:solidFill>
                <a:srgbClr val="00205B"/>
              </a:solidFill>
              <a:effectLst/>
              <a:uLnTx/>
              <a:uFillTx/>
              <a:latin typeface="+mn-lt"/>
              <a:ea typeface="MS PGothic"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800" b="1" i="0" u="none" strike="noStrike" kern="0" cap="none" spc="0" normalizeH="0" baseline="0" noProof="0" dirty="0">
                <a:ln>
                  <a:noFill/>
                </a:ln>
                <a:solidFill>
                  <a:srgbClr val="00205B"/>
                </a:solidFill>
                <a:effectLst/>
                <a:uLnTx/>
                <a:uFillTx/>
                <a:latin typeface="+mn-lt"/>
                <a:ea typeface="MS PGothic" pitchFamily="34" charset="-128"/>
                <a:cs typeface="+mn-cs"/>
              </a:rPr>
              <a:t>Thank you for your time.</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800" b="1" i="0" u="none" strike="noStrike" kern="0" cap="none" spc="0" normalizeH="0" baseline="0" noProof="0" dirty="0">
                <a:ln>
                  <a:noFill/>
                </a:ln>
                <a:solidFill>
                  <a:srgbClr val="00205B"/>
                </a:solidFill>
                <a:effectLst/>
                <a:uLnTx/>
                <a:uFillTx/>
                <a:latin typeface="+mn-lt"/>
                <a:ea typeface="MS PGothic" pitchFamily="34" charset="-128"/>
                <a:cs typeface="+mn-cs"/>
              </a:rPr>
              <a:t>Any questions?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GB" sz="2800" b="1" i="0" u="none" strike="noStrike" kern="0" cap="none" spc="0" normalizeH="0" baseline="0" noProof="0" dirty="0">
              <a:ln>
                <a:noFill/>
              </a:ln>
              <a:solidFill>
                <a:schemeClr val="tx1"/>
              </a:solidFill>
              <a:effectLst/>
              <a:uLnTx/>
              <a:uFillTx/>
              <a:latin typeface="+mn-lt"/>
              <a:ea typeface="MS PGothic" pitchFamily="34" charset="-128"/>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0" cap="none" spc="0" normalizeH="0" baseline="0" noProof="0" dirty="0">
                <a:ln>
                  <a:noFill/>
                </a:ln>
                <a:solidFill>
                  <a:schemeClr val="tx1"/>
                </a:solidFill>
                <a:effectLst/>
                <a:uLnTx/>
                <a:uFillTx/>
                <a:latin typeface="+mn-lt"/>
                <a:ea typeface="MS PGothic" pitchFamily="34" charset="-128"/>
                <a:cs typeface="+mn-cs"/>
                <a:hlinkClick r:id="rId4"/>
              </a:rPr>
              <a:t>Liz.Kirby@essex.gov.uk</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sz="2400" b="0" i="0" u="none" strike="noStrike" kern="0" cap="none" spc="0" normalizeH="0" baseline="0" noProof="0" dirty="0">
                <a:ln>
                  <a:noFill/>
                </a:ln>
                <a:solidFill>
                  <a:schemeClr val="tx1"/>
                </a:solidFill>
                <a:effectLst/>
                <a:uLnTx/>
                <a:uFillTx/>
                <a:latin typeface="+mn-lt"/>
                <a:ea typeface="MS PGothic" pitchFamily="34" charset="-128"/>
                <a:cs typeface="+mn-cs"/>
                <a:hlinkClick r:id="rId4"/>
              </a:rPr>
              <a:t>Karen.Hammett@essex.gov.uk</a:t>
            </a:r>
            <a:r>
              <a:rPr kumimoji="0" lang="en-GB" sz="2400" b="0" i="0" u="none" strike="noStrike" kern="0" cap="none" spc="0" normalizeH="0" baseline="0" noProof="0" dirty="0">
                <a:ln>
                  <a:noFill/>
                </a:ln>
                <a:solidFill>
                  <a:schemeClr val="tx1"/>
                </a:solidFill>
                <a:effectLst/>
                <a:uLnTx/>
                <a:uFillTx/>
                <a:latin typeface="+mn-lt"/>
                <a:ea typeface="MS PGothic" pitchFamily="34" charset="-128"/>
                <a:cs typeface="+mn-cs"/>
              </a:rPr>
              <a:t> </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GB" sz="2400" b="0" i="0" u="none" strike="noStrike" kern="0" cap="none" spc="0" normalizeH="0" baseline="0" noProof="0" dirty="0">
              <a:ln>
                <a:noFill/>
              </a:ln>
              <a:solidFill>
                <a:schemeClr val="tx1"/>
              </a:solidFill>
              <a:effectLst/>
              <a:uLnTx/>
              <a:uFillTx/>
              <a:latin typeface="+mn-lt"/>
              <a:ea typeface="MS PGothic" pitchFamily="34" charset="-128"/>
              <a:cs typeface="+mn-cs"/>
            </a:endParaRPr>
          </a:p>
        </p:txBody>
      </p:sp>
      <p:pic>
        <p:nvPicPr>
          <p:cNvPr id="7" name="Picture 6" descr="ESCB logo">
            <a:extLst>
              <a:ext uri="{FF2B5EF4-FFF2-40B4-BE49-F238E27FC236}">
                <a16:creationId xmlns:a16="http://schemas.microsoft.com/office/drawing/2014/main" id="{7EA95E19-8676-434A-BB5E-883481E96FE8}"/>
              </a:ext>
            </a:extLst>
          </p:cNvPr>
          <p:cNvPicPr>
            <a:picLocks noChangeAspect="1"/>
          </p:cNvPicPr>
          <p:nvPr/>
        </p:nvPicPr>
        <p:blipFill>
          <a:blip r:embed="rId5"/>
          <a:stretch>
            <a:fillRect/>
          </a:stretch>
        </p:blipFill>
        <p:spPr>
          <a:xfrm>
            <a:off x="8890708" y="6021288"/>
            <a:ext cx="1669789" cy="782714"/>
          </a:xfrm>
          <a:prstGeom prst="rect">
            <a:avLst/>
          </a:prstGeom>
        </p:spPr>
      </p:pic>
      <p:pic>
        <p:nvPicPr>
          <p:cNvPr id="8" name="Picture 7">
            <a:extLst>
              <a:ext uri="{FF2B5EF4-FFF2-40B4-BE49-F238E27FC236}">
                <a16:creationId xmlns:a16="http://schemas.microsoft.com/office/drawing/2014/main" id="{0671B0D8-DFFC-4C98-AA6E-4A873DB4C991}"/>
              </a:ext>
              <a:ext uri="{C183D7F6-B498-43B3-948B-1728B52AA6E4}">
                <adec:decorative xmlns:adec="http://schemas.microsoft.com/office/drawing/2017/decorative" val="1"/>
              </a:ext>
            </a:extLst>
          </p:cNvPr>
          <p:cNvPicPr>
            <a:picLocks noChangeAspect="1"/>
          </p:cNvPicPr>
          <p:nvPr/>
        </p:nvPicPr>
        <p:blipFill>
          <a:blip r:embed="rId6"/>
          <a:srcRect l="12138" r="61822"/>
          <a:stretch>
            <a:fillRect/>
          </a:stretch>
        </p:blipFill>
        <p:spPr>
          <a:xfrm>
            <a:off x="1524002" y="0"/>
            <a:ext cx="3923927" cy="6950620"/>
          </a:xfrm>
          <a:prstGeom prst="rect">
            <a:avLst/>
          </a:prstGeom>
        </p:spPr>
      </p:pic>
    </p:spTree>
    <p:custDataLst>
      <p:tags r:id="rId1"/>
    </p:custDataLst>
    <p:extLst>
      <p:ext uri="{BB962C8B-B14F-4D97-AF65-F5344CB8AC3E}">
        <p14:creationId xmlns:p14="http://schemas.microsoft.com/office/powerpoint/2010/main" val="1391422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D8ED2B13-2BC8-4517-9DC7-70B22F6C1D1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29" y="139699"/>
            <a:ext cx="8438544" cy="635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22DD2C7-28D3-B930-ED96-F8F4BAE4D412}"/>
              </a:ext>
            </a:extLst>
          </p:cNvPr>
          <p:cNvSpPr>
            <a:spLocks noGrp="1"/>
          </p:cNvSpPr>
          <p:nvPr>
            <p:ph type="title"/>
          </p:nvPr>
        </p:nvSpPr>
        <p:spPr>
          <a:xfrm>
            <a:off x="4352925" y="612777"/>
            <a:ext cx="3990975" cy="1325563"/>
          </a:xfrm>
        </p:spPr>
        <p:txBody>
          <a:bodyPr/>
          <a:lstStyle/>
          <a:p>
            <a:r>
              <a:rPr lang="en-GB" dirty="0"/>
              <a:t>Private Fostering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5BDE49-6F63-6E2B-2B6D-C602F3DF647A}"/>
              </a:ext>
              <a:ext uri="{C183D7F6-B498-43B3-948B-1728B52AA6E4}">
                <adec:decorative xmlns:adec="http://schemas.microsoft.com/office/drawing/2017/decorative" val="1"/>
              </a:ext>
            </a:extLst>
          </p:cNvPr>
          <p:cNvPicPr>
            <a:picLocks noChangeAspect="1"/>
          </p:cNvPicPr>
          <p:nvPr/>
        </p:nvPicPr>
        <p:blipFill rotWithShape="1">
          <a:blip r:embed="rId3"/>
          <a:srcRect l="47343" r="23094"/>
          <a:stretch/>
        </p:blipFill>
        <p:spPr>
          <a:xfrm>
            <a:off x="8610600" y="10"/>
            <a:ext cx="3167834"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4099" name="Rectangle 2">
            <a:extLst>
              <a:ext uri="{FF2B5EF4-FFF2-40B4-BE49-F238E27FC236}">
                <a16:creationId xmlns:a16="http://schemas.microsoft.com/office/drawing/2014/main" id="{E22A353A-AB54-4AF6-AB6F-554BB627332F}"/>
              </a:ext>
            </a:extLst>
          </p:cNvPr>
          <p:cNvSpPr>
            <a:spLocks noGrp="1" noChangeArrowheads="1"/>
          </p:cNvSpPr>
          <p:nvPr>
            <p:ph type="title"/>
          </p:nvPr>
        </p:nvSpPr>
        <p:spPr>
          <a:xfrm>
            <a:off x="1991545" y="313406"/>
            <a:ext cx="6696745" cy="1322887"/>
          </a:xfrm>
        </p:spPr>
        <p:txBody>
          <a:bodyPr>
            <a:normAutofit/>
          </a:bodyPr>
          <a:lstStyle/>
          <a:p>
            <a:pPr>
              <a:defRPr/>
            </a:pPr>
            <a:r>
              <a:rPr lang="en-GB" altLang="en-US" sz="4000" b="1"/>
              <a:t>Origins of Private Fostering</a:t>
            </a:r>
            <a:endParaRPr lang="en-US" altLang="en-US" sz="4000" b="1"/>
          </a:p>
        </p:txBody>
      </p:sp>
      <p:sp>
        <p:nvSpPr>
          <p:cNvPr id="4100" name="Rectangle 3">
            <a:extLst>
              <a:ext uri="{FF2B5EF4-FFF2-40B4-BE49-F238E27FC236}">
                <a16:creationId xmlns:a16="http://schemas.microsoft.com/office/drawing/2014/main" id="{8573A770-7BD8-47AB-B384-AD819502598E}"/>
              </a:ext>
            </a:extLst>
          </p:cNvPr>
          <p:cNvSpPr>
            <a:spLocks noGrp="1" noChangeArrowheads="1"/>
          </p:cNvSpPr>
          <p:nvPr>
            <p:ph idx="1"/>
          </p:nvPr>
        </p:nvSpPr>
        <p:spPr>
          <a:xfrm>
            <a:off x="2063552" y="1772817"/>
            <a:ext cx="5200386" cy="4329871"/>
          </a:xfrm>
        </p:spPr>
        <p:txBody>
          <a:bodyPr rtlCol="0">
            <a:noAutofit/>
          </a:bodyPr>
          <a:lstStyle/>
          <a:p>
            <a:pPr eaLnBrk="1" hangingPunct="1"/>
            <a:r>
              <a:rPr lang="en-GB" altLang="en-US" sz="2400"/>
              <a:t>In 2000, nine year old Victoria Climbie suffered chronic neglect and sustained  multiple injuries which resulted in her death.</a:t>
            </a:r>
          </a:p>
          <a:p>
            <a:pPr eaLnBrk="1" hangingPunct="1"/>
            <a:r>
              <a:rPr lang="en-GB" altLang="en-US" sz="2400"/>
              <a:t>Victoria had been being cared for by her Great Aunt in what would now be considered a Private Fostering arrangement.</a:t>
            </a:r>
          </a:p>
          <a:p>
            <a:pPr eaLnBrk="1" hangingPunct="1"/>
            <a:r>
              <a:rPr lang="en-GB" altLang="en-US" sz="2400"/>
              <a:t>As a result of Victoria’s tragic death, there was a Government Inquiry which made recommendations to improve safeguarding and protect children in similar circumstances.</a:t>
            </a:r>
          </a:p>
          <a:p>
            <a:pPr marL="0" indent="0">
              <a:buNone/>
            </a:pPr>
            <a:endParaRPr lang="en-GB" altLang="en-US" sz="2000"/>
          </a:p>
        </p:txBody>
      </p:sp>
      <p:sp>
        <p:nvSpPr>
          <p:cNvPr id="9220" name="Slide Number Placeholder 3">
            <a:extLst>
              <a:ext uri="{FF2B5EF4-FFF2-40B4-BE49-F238E27FC236}">
                <a16:creationId xmlns:a16="http://schemas.microsoft.com/office/drawing/2014/main" id="{6EA7A309-5C3F-4612-A7D3-3C2AC5C899DE}"/>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defTabSz="457200">
              <a:spcAft>
                <a:spcPts val="600"/>
              </a:spcAft>
            </a:pPr>
            <a:fld id="{14A71904-4B6E-4065-866B-1FA39E6EF5C8}" type="slidenum">
              <a:rPr lang="en-US" altLang="en-US" sz="900">
                <a:solidFill>
                  <a:srgbClr val="FFFFFF"/>
                </a:solidFill>
              </a:rPr>
              <a:pPr defTabSz="457200">
                <a:spcAft>
                  <a:spcPts val="600"/>
                </a:spcAft>
              </a:pPr>
              <a:t>55</a:t>
            </a:fld>
            <a:endParaRPr lang="en-US" altLang="en-US" sz="900">
              <a:solidFill>
                <a:srgbClr val="FFFFFF"/>
              </a:solidFill>
            </a:endParaRPr>
          </a:p>
        </p:txBody>
      </p:sp>
    </p:spTree>
    <p:extLst>
      <p:ext uri="{BB962C8B-B14F-4D97-AF65-F5344CB8AC3E}">
        <p14:creationId xmlns:p14="http://schemas.microsoft.com/office/powerpoint/2010/main" val="1032798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2">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33" name="Freeform: Shape 14">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D353A25-899D-4B0C-B7A9-E93A5C63E753}"/>
              </a:ext>
            </a:extLst>
          </p:cNvPr>
          <p:cNvSpPr>
            <a:spLocks noGrp="1"/>
          </p:cNvSpPr>
          <p:nvPr>
            <p:ph type="title"/>
          </p:nvPr>
        </p:nvSpPr>
        <p:spPr>
          <a:xfrm>
            <a:off x="1664403" y="305413"/>
            <a:ext cx="6912768" cy="1322888"/>
          </a:xfrm>
        </p:spPr>
        <p:txBody>
          <a:bodyPr>
            <a:normAutofit/>
          </a:bodyPr>
          <a:lstStyle/>
          <a:p>
            <a:r>
              <a:rPr lang="en-GB" altLang="en-US" sz="4000" b="1"/>
              <a:t>Definition of Private Fostering</a:t>
            </a:r>
            <a:endParaRPr lang="en-GB" sz="4000" b="1"/>
          </a:p>
        </p:txBody>
      </p:sp>
      <p:sp>
        <p:nvSpPr>
          <p:cNvPr id="3" name="Content Placeholder 2">
            <a:extLst>
              <a:ext uri="{FF2B5EF4-FFF2-40B4-BE49-F238E27FC236}">
                <a16:creationId xmlns:a16="http://schemas.microsoft.com/office/drawing/2014/main" id="{CD9FC4DC-3EB9-44A5-BB42-1977A8702EE6}"/>
              </a:ext>
            </a:extLst>
          </p:cNvPr>
          <p:cNvSpPr>
            <a:spLocks noGrp="1"/>
          </p:cNvSpPr>
          <p:nvPr>
            <p:ph idx="1"/>
          </p:nvPr>
        </p:nvSpPr>
        <p:spPr>
          <a:xfrm>
            <a:off x="1612615" y="1932487"/>
            <a:ext cx="6062413" cy="4592857"/>
          </a:xfrm>
        </p:spPr>
        <p:txBody>
          <a:bodyPr>
            <a:normAutofit fontScale="92500" lnSpcReduction="20000"/>
          </a:bodyPr>
          <a:lstStyle/>
          <a:p>
            <a:pPr marL="0" indent="0">
              <a:buNone/>
              <a:defRPr/>
            </a:pPr>
            <a:r>
              <a:rPr lang="en-GB" sz="2400">
                <a:ln>
                  <a:solidFill>
                    <a:schemeClr val="tx1">
                      <a:lumMod val="65000"/>
                      <a:lumOff val="35000"/>
                    </a:schemeClr>
                  </a:solidFill>
                </a:ln>
              </a:rPr>
              <a:t>A child is under 16 (18 with a disability)</a:t>
            </a:r>
          </a:p>
          <a:p>
            <a:pPr marL="0" indent="0">
              <a:buNone/>
              <a:defRPr/>
            </a:pPr>
            <a:endParaRPr lang="en-GB" sz="2400">
              <a:ln>
                <a:solidFill>
                  <a:schemeClr val="tx1">
                    <a:lumMod val="65000"/>
                    <a:lumOff val="35000"/>
                  </a:schemeClr>
                </a:solidFill>
              </a:ln>
            </a:endParaRPr>
          </a:p>
          <a:p>
            <a:pPr marL="0" indent="0">
              <a:buNone/>
              <a:defRPr/>
            </a:pPr>
            <a:r>
              <a:rPr lang="en-GB" sz="2400">
                <a:ln>
                  <a:solidFill>
                    <a:schemeClr val="tx1">
                      <a:lumMod val="65000"/>
                      <a:lumOff val="35000"/>
                    </a:schemeClr>
                  </a:solidFill>
                </a:ln>
              </a:rPr>
              <a:t>Lives with someone who is </a:t>
            </a:r>
            <a:r>
              <a:rPr lang="en-GB" sz="2400" u="sng">
                <a:ln>
                  <a:solidFill>
                    <a:schemeClr val="tx1">
                      <a:lumMod val="65000"/>
                      <a:lumOff val="35000"/>
                    </a:schemeClr>
                  </a:solidFill>
                </a:ln>
              </a:rPr>
              <a:t>not</a:t>
            </a:r>
            <a:r>
              <a:rPr lang="en-GB" sz="2400">
                <a:ln>
                  <a:solidFill>
                    <a:schemeClr val="tx1">
                      <a:lumMod val="65000"/>
                      <a:lumOff val="35000"/>
                    </a:schemeClr>
                  </a:solidFill>
                </a:ln>
              </a:rPr>
              <a:t> a close relative </a:t>
            </a:r>
          </a:p>
          <a:p>
            <a:pPr marL="0" indent="0">
              <a:buNone/>
              <a:defRPr/>
            </a:pPr>
            <a:endParaRPr lang="en-GB" sz="2400">
              <a:ln>
                <a:solidFill>
                  <a:schemeClr val="tx1">
                    <a:lumMod val="65000"/>
                    <a:lumOff val="35000"/>
                  </a:schemeClr>
                </a:solidFill>
              </a:ln>
            </a:endParaRPr>
          </a:p>
          <a:p>
            <a:pPr marL="0" indent="0">
              <a:buNone/>
              <a:defRPr/>
            </a:pPr>
            <a:r>
              <a:rPr lang="en-GB" sz="2400">
                <a:ln>
                  <a:solidFill>
                    <a:schemeClr val="tx1">
                      <a:lumMod val="65000"/>
                      <a:lumOff val="35000"/>
                    </a:schemeClr>
                  </a:solidFill>
                </a:ln>
              </a:rPr>
              <a:t>Will be living together for more than 28 days</a:t>
            </a:r>
          </a:p>
          <a:p>
            <a:pPr marL="0" indent="0">
              <a:buNone/>
              <a:defRPr/>
            </a:pPr>
            <a:endParaRPr lang="en-GB" sz="2400">
              <a:ln>
                <a:solidFill>
                  <a:schemeClr val="tx1">
                    <a:lumMod val="65000"/>
                    <a:lumOff val="35000"/>
                  </a:schemeClr>
                </a:solidFill>
              </a:ln>
            </a:endParaRPr>
          </a:p>
          <a:p>
            <a:pPr marL="0" indent="0">
              <a:buNone/>
              <a:defRPr/>
            </a:pPr>
            <a:r>
              <a:rPr lang="en-GB" sz="2400">
                <a:ln>
                  <a:solidFill>
                    <a:schemeClr val="tx1">
                      <a:lumMod val="65000"/>
                      <a:lumOff val="35000"/>
                    </a:schemeClr>
                  </a:solidFill>
                </a:ln>
              </a:rPr>
              <a:t>A close relative is :</a:t>
            </a:r>
          </a:p>
          <a:p>
            <a:pPr lvl="1">
              <a:defRPr/>
            </a:pPr>
            <a:r>
              <a:rPr lang="en-GB">
                <a:ln>
                  <a:solidFill>
                    <a:schemeClr val="tx1">
                      <a:lumMod val="65000"/>
                      <a:lumOff val="35000"/>
                    </a:schemeClr>
                  </a:solidFill>
                </a:ln>
                <a:effectLst/>
              </a:rPr>
              <a:t>grandparent</a:t>
            </a:r>
          </a:p>
          <a:p>
            <a:pPr lvl="1">
              <a:defRPr/>
            </a:pPr>
            <a:r>
              <a:rPr lang="en-GB">
                <a:ln>
                  <a:solidFill>
                    <a:schemeClr val="tx1">
                      <a:lumMod val="65000"/>
                      <a:lumOff val="35000"/>
                    </a:schemeClr>
                  </a:solidFill>
                </a:ln>
                <a:effectLst/>
              </a:rPr>
              <a:t>brother / sister</a:t>
            </a:r>
            <a:endParaRPr lang="en-GB">
              <a:ln>
                <a:solidFill>
                  <a:schemeClr val="tx1">
                    <a:lumMod val="65000"/>
                    <a:lumOff val="35000"/>
                  </a:schemeClr>
                </a:solidFill>
              </a:ln>
            </a:endParaRPr>
          </a:p>
          <a:p>
            <a:pPr lvl="1">
              <a:defRPr/>
            </a:pPr>
            <a:r>
              <a:rPr lang="en-GB">
                <a:ln>
                  <a:solidFill>
                    <a:schemeClr val="tx1">
                      <a:lumMod val="65000"/>
                      <a:lumOff val="35000"/>
                    </a:schemeClr>
                  </a:solidFill>
                </a:ln>
                <a:effectLst/>
              </a:rPr>
              <a:t>uncle / aunt (this can be by marriage) </a:t>
            </a:r>
            <a:endParaRPr lang="en-GB">
              <a:ln>
                <a:solidFill>
                  <a:schemeClr val="tx1">
                    <a:lumMod val="65000"/>
                    <a:lumOff val="35000"/>
                  </a:schemeClr>
                </a:solidFill>
              </a:ln>
            </a:endParaRPr>
          </a:p>
          <a:p>
            <a:pPr lvl="1">
              <a:defRPr/>
            </a:pPr>
            <a:r>
              <a:rPr lang="en-GB">
                <a:ln>
                  <a:solidFill>
                    <a:schemeClr val="tx1">
                      <a:lumMod val="65000"/>
                      <a:lumOff val="35000"/>
                    </a:schemeClr>
                  </a:solidFill>
                </a:ln>
                <a:effectLst/>
              </a:rPr>
              <a:t>step-parent</a:t>
            </a:r>
          </a:p>
          <a:p>
            <a:pPr lvl="1">
              <a:defRPr/>
            </a:pPr>
            <a:endParaRPr lang="en-GB">
              <a:ln>
                <a:solidFill>
                  <a:schemeClr val="tx1">
                    <a:lumMod val="65000"/>
                    <a:lumOff val="35000"/>
                  </a:schemeClr>
                </a:solidFill>
              </a:ln>
            </a:endParaRPr>
          </a:p>
          <a:p>
            <a:pPr marL="457200" lvl="1" indent="0">
              <a:buNone/>
              <a:defRPr/>
            </a:pPr>
            <a:r>
              <a:rPr lang="en-GB" i="1">
                <a:ln>
                  <a:solidFill>
                    <a:schemeClr val="tx1">
                      <a:lumMod val="65000"/>
                      <a:lumOff val="35000"/>
                    </a:schemeClr>
                  </a:solidFill>
                </a:ln>
                <a:hlinkClick r:id="rId2"/>
              </a:rPr>
              <a:t>Private Fostering Regulations 2005</a:t>
            </a:r>
            <a:endParaRPr lang="en-GB" i="1">
              <a:ln>
                <a:solidFill>
                  <a:schemeClr val="tx1">
                    <a:lumMod val="65000"/>
                    <a:lumOff val="35000"/>
                  </a:schemeClr>
                </a:solidFill>
              </a:ln>
            </a:endParaRPr>
          </a:p>
          <a:p>
            <a:pPr marL="457200" lvl="1" indent="0">
              <a:buNone/>
              <a:defRPr/>
            </a:pPr>
            <a:endParaRPr lang="en-GB">
              <a:ln>
                <a:solidFill>
                  <a:schemeClr val="tx1">
                    <a:lumMod val="65000"/>
                    <a:lumOff val="35000"/>
                  </a:schemeClr>
                </a:solidFill>
              </a:ln>
              <a:effectLst/>
            </a:endParaRPr>
          </a:p>
          <a:p>
            <a:pPr>
              <a:defRPr/>
            </a:pPr>
            <a:endParaRPr lang="en-GB" sz="2600">
              <a:ln>
                <a:solidFill>
                  <a:schemeClr val="tx1">
                    <a:lumMod val="65000"/>
                    <a:lumOff val="35000"/>
                  </a:schemeClr>
                </a:solidFill>
              </a:ln>
            </a:endParaRPr>
          </a:p>
          <a:p>
            <a:endParaRPr lang="en-GB" sz="1600"/>
          </a:p>
        </p:txBody>
      </p:sp>
      <p:pic>
        <p:nvPicPr>
          <p:cNvPr id="6" name="Graphic 5" descr="Checkmark with solid fill">
            <a:extLst>
              <a:ext uri="{FF2B5EF4-FFF2-40B4-BE49-F238E27FC236}">
                <a16:creationId xmlns:a16="http://schemas.microsoft.com/office/drawing/2014/main" id="{A11C0B6A-25CC-568F-1D95-94E813A767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26270" y="1496470"/>
            <a:ext cx="1157713" cy="1157713"/>
          </a:xfrm>
          <a:prstGeom prst="rect">
            <a:avLst/>
          </a:prstGeom>
        </p:spPr>
      </p:pic>
      <p:sp>
        <p:nvSpPr>
          <p:cNvPr id="4" name="Slide Number Placeholder 3">
            <a:extLst>
              <a:ext uri="{FF2B5EF4-FFF2-40B4-BE49-F238E27FC236}">
                <a16:creationId xmlns:a16="http://schemas.microsoft.com/office/drawing/2014/main" id="{6BD64974-6542-4D07-9986-A4C1B45168E1}"/>
              </a:ext>
            </a:extLst>
          </p:cNvPr>
          <p:cNvSpPr>
            <a:spLocks noGrp="1"/>
          </p:cNvSpPr>
          <p:nvPr>
            <p:ph type="sldNum" sz="quarter" idx="12"/>
          </p:nvPr>
        </p:nvSpPr>
        <p:spPr>
          <a:xfrm>
            <a:off x="8085162" y="6370024"/>
            <a:ext cx="2057400" cy="365125"/>
          </a:xfrm>
        </p:spPr>
        <p:txBody>
          <a:bodyPr>
            <a:normAutofit/>
          </a:bodyPr>
          <a:lstStyle/>
          <a:p>
            <a:pPr defTabSz="457200">
              <a:spcAft>
                <a:spcPts val="600"/>
              </a:spcAft>
              <a:defRPr/>
            </a:pPr>
            <a:fld id="{0FFD4969-91BD-45EE-A5E5-3EA0EA2F90FB}" type="slidenum">
              <a:rPr lang="en-US" altLang="en-US" sz="900">
                <a:solidFill>
                  <a:prstClr val="black">
                    <a:tint val="75000"/>
                  </a:prstClr>
                </a:solidFill>
                <a:latin typeface="Calibri" panose="020F0502020204030204"/>
              </a:rPr>
              <a:pPr defTabSz="457200">
                <a:spcAft>
                  <a:spcPts val="600"/>
                </a:spcAft>
                <a:defRPr/>
              </a:pPr>
              <a:t>56</a:t>
            </a:fld>
            <a:endParaRPr lang="en-US" altLang="en-US" sz="90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1388430B-53F6-BE9E-033C-5605762C19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25642" y="2406908"/>
            <a:ext cx="1158340" cy="1158340"/>
          </a:xfrm>
          <a:prstGeom prst="rect">
            <a:avLst/>
          </a:prstGeom>
        </p:spPr>
      </p:pic>
      <p:pic>
        <p:nvPicPr>
          <p:cNvPr id="9" name="Picture 8">
            <a:extLst>
              <a:ext uri="{FF2B5EF4-FFF2-40B4-BE49-F238E27FC236}">
                <a16:creationId xmlns:a16="http://schemas.microsoft.com/office/drawing/2014/main" id="{E0E70A4A-F022-7302-2AD0-59E5FFA6449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549657" y="3274423"/>
            <a:ext cx="1158340" cy="1158340"/>
          </a:xfrm>
          <a:prstGeom prst="rect">
            <a:avLst/>
          </a:prstGeom>
        </p:spPr>
      </p:pic>
    </p:spTree>
    <p:extLst>
      <p:ext uri="{BB962C8B-B14F-4D97-AF65-F5344CB8AC3E}">
        <p14:creationId xmlns:p14="http://schemas.microsoft.com/office/powerpoint/2010/main" val="1304833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04" name="Rectangle 1129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305" name="Freeform: Shape 1129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D233453-2D96-4BDB-9B2D-1B9F0C267355}"/>
              </a:ext>
            </a:extLst>
          </p:cNvPr>
          <p:cNvSpPr>
            <a:spLocks noGrp="1"/>
          </p:cNvSpPr>
          <p:nvPr>
            <p:ph type="title"/>
          </p:nvPr>
        </p:nvSpPr>
        <p:spPr>
          <a:xfrm>
            <a:off x="2855640" y="548640"/>
            <a:ext cx="6678690" cy="1188720"/>
          </a:xfrm>
        </p:spPr>
        <p:txBody>
          <a:bodyPr>
            <a:normAutofit fontScale="90000"/>
          </a:bodyPr>
          <a:lstStyle/>
          <a:p>
            <a:pPr>
              <a:defRPr/>
            </a:pPr>
            <a:br>
              <a:rPr lang="en-GB" sz="2400" b="1" u="sng">
                <a:solidFill>
                  <a:schemeClr val="tx1">
                    <a:lumMod val="85000"/>
                    <a:lumOff val="15000"/>
                  </a:schemeClr>
                </a:solidFill>
              </a:rPr>
            </a:br>
            <a:r>
              <a:rPr lang="en-GB" b="1">
                <a:solidFill>
                  <a:schemeClr val="tx1">
                    <a:lumMod val="85000"/>
                    <a:lumOff val="15000"/>
                  </a:schemeClr>
                </a:solidFill>
              </a:rPr>
              <a:t>Examples of Private Fostering</a:t>
            </a:r>
            <a:br>
              <a:rPr lang="en-GB" sz="2400" i="1">
                <a:solidFill>
                  <a:schemeClr val="tx1">
                    <a:lumMod val="85000"/>
                    <a:lumOff val="15000"/>
                  </a:schemeClr>
                </a:solidFill>
              </a:rPr>
            </a:br>
            <a:endParaRPr lang="en-GB" sz="2400" i="1">
              <a:solidFill>
                <a:schemeClr val="tx1">
                  <a:lumMod val="85000"/>
                  <a:lumOff val="15000"/>
                </a:schemeClr>
              </a:solidFill>
            </a:endParaRPr>
          </a:p>
        </p:txBody>
      </p:sp>
      <p:sp>
        <p:nvSpPr>
          <p:cNvPr id="11293" name="Content Placeholder 2">
            <a:extLst>
              <a:ext uri="{FF2B5EF4-FFF2-40B4-BE49-F238E27FC236}">
                <a16:creationId xmlns:a16="http://schemas.microsoft.com/office/drawing/2014/main" id="{5F318364-EAE4-4605-BEA6-D6CF9812BE86}"/>
              </a:ext>
            </a:extLst>
          </p:cNvPr>
          <p:cNvSpPr>
            <a:spLocks noGrp="1"/>
          </p:cNvSpPr>
          <p:nvPr>
            <p:ph idx="1"/>
          </p:nvPr>
        </p:nvSpPr>
        <p:spPr>
          <a:xfrm>
            <a:off x="2567608" y="1556792"/>
            <a:ext cx="7471742" cy="5040560"/>
          </a:xfrm>
        </p:spPr>
        <p:txBody>
          <a:bodyPr rtlCol="0" anchor="ctr">
            <a:normAutofit fontScale="92500" lnSpcReduction="10000"/>
          </a:bodyPr>
          <a:lstStyle/>
          <a:p>
            <a:pPr>
              <a:defRPr/>
            </a:pPr>
            <a:r>
              <a:rPr lang="en-GB" sz="2200">
                <a:solidFill>
                  <a:schemeClr val="tx1">
                    <a:lumMod val="85000"/>
                    <a:lumOff val="15000"/>
                  </a:schemeClr>
                </a:solidFill>
              </a:rPr>
              <a:t>A child living with an extended family member – </a:t>
            </a:r>
          </a:p>
          <a:p>
            <a:pPr marL="342900" lvl="1" indent="0">
              <a:buNone/>
              <a:defRPr/>
            </a:pPr>
            <a:r>
              <a:rPr lang="en-GB" sz="2200">
                <a:solidFill>
                  <a:schemeClr val="tx1">
                    <a:lumMod val="85000"/>
                    <a:lumOff val="15000"/>
                  </a:schemeClr>
                </a:solidFill>
              </a:rPr>
              <a:t>Great Aunt or Uncle, Great Grandparents or Cousin. This need to be confirmed they are actually related, not living with someone they refer to as ‘aunt’ or ‘Uncle’ etc. </a:t>
            </a:r>
          </a:p>
          <a:p>
            <a:pPr marL="0" indent="0">
              <a:buNone/>
              <a:defRPr/>
            </a:pPr>
            <a:endParaRPr lang="en-GB" sz="2200">
              <a:solidFill>
                <a:schemeClr val="tx1">
                  <a:lumMod val="85000"/>
                  <a:lumOff val="15000"/>
                </a:schemeClr>
              </a:solidFill>
            </a:endParaRPr>
          </a:p>
          <a:p>
            <a:pPr>
              <a:defRPr/>
            </a:pPr>
            <a:r>
              <a:rPr lang="en-GB" sz="2200">
                <a:solidFill>
                  <a:schemeClr val="tx1">
                    <a:lumMod val="85000"/>
                    <a:lumOff val="15000"/>
                  </a:schemeClr>
                </a:solidFill>
              </a:rPr>
              <a:t>A young person who is living with a boyfriend, girlfriend or friend’s family, perhaps as a result of parental separation or arguments at home.</a:t>
            </a:r>
          </a:p>
          <a:p>
            <a:pPr>
              <a:defRPr/>
            </a:pPr>
            <a:endParaRPr lang="en-GB" sz="2200">
              <a:solidFill>
                <a:schemeClr val="tx1">
                  <a:lumMod val="85000"/>
                  <a:lumOff val="15000"/>
                </a:schemeClr>
              </a:solidFill>
            </a:endParaRPr>
          </a:p>
          <a:p>
            <a:pPr>
              <a:defRPr/>
            </a:pPr>
            <a:r>
              <a:rPr lang="en-GB" sz="2200">
                <a:solidFill>
                  <a:schemeClr val="tx1">
                    <a:lumMod val="85000"/>
                    <a:lumOff val="15000"/>
                  </a:schemeClr>
                </a:solidFill>
              </a:rPr>
              <a:t>A child whose parents are living or working abroad and they are living with another family in the UK.  </a:t>
            </a:r>
          </a:p>
          <a:p>
            <a:pPr marL="0" indent="0">
              <a:buNone/>
              <a:defRPr/>
            </a:pPr>
            <a:endParaRPr lang="en-GB" sz="2200">
              <a:solidFill>
                <a:schemeClr val="tx1">
                  <a:lumMod val="85000"/>
                  <a:lumOff val="15000"/>
                </a:schemeClr>
              </a:solidFill>
            </a:endParaRPr>
          </a:p>
          <a:p>
            <a:pPr>
              <a:defRPr/>
            </a:pPr>
            <a:r>
              <a:rPr lang="en-GB" sz="2200">
                <a:solidFill>
                  <a:schemeClr val="tx1">
                    <a:lumMod val="85000"/>
                    <a:lumOff val="15000"/>
                  </a:schemeClr>
                </a:solidFill>
              </a:rPr>
              <a:t>A child who is part of an educational exchange programme and will be staying with a host family in the UK.</a:t>
            </a:r>
          </a:p>
          <a:p>
            <a:pPr>
              <a:defRPr/>
            </a:pPr>
            <a:r>
              <a:rPr lang="en-GB" sz="2200">
                <a:solidFill>
                  <a:schemeClr val="tx1">
                    <a:lumMod val="85000"/>
                    <a:lumOff val="15000"/>
                  </a:schemeClr>
                </a:solidFill>
              </a:rPr>
              <a:t>A child in the UK through Homes for Ukraine. </a:t>
            </a:r>
          </a:p>
          <a:p>
            <a:pPr marL="0" indent="0">
              <a:buNone/>
              <a:defRPr/>
            </a:pPr>
            <a:endParaRPr lang="en-GB" sz="1400">
              <a:solidFill>
                <a:schemeClr val="tx1">
                  <a:lumMod val="85000"/>
                  <a:lumOff val="15000"/>
                </a:schemeClr>
              </a:solidFill>
            </a:endParaRPr>
          </a:p>
        </p:txBody>
      </p:sp>
      <p:sp>
        <p:nvSpPr>
          <p:cNvPr id="11306" name="Freeform: Shape 1130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92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1268" name="Slide Number Placeholder 4">
            <a:extLst>
              <a:ext uri="{FF2B5EF4-FFF2-40B4-BE49-F238E27FC236}">
                <a16:creationId xmlns:a16="http://schemas.microsoft.com/office/drawing/2014/main" id="{24578418-EFB0-4437-8C97-3A1F277A45DE}"/>
              </a:ext>
            </a:extLst>
          </p:cNvPr>
          <p:cNvSpPr>
            <a:spLocks noGrp="1"/>
          </p:cNvSpPr>
          <p:nvPr>
            <p:ph type="sldNum" sz="quarter" idx="12"/>
          </p:nvPr>
        </p:nvSpPr>
        <p:spPr bwMode="auto">
          <a:xfrm>
            <a:off x="7981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defTabSz="457200">
              <a:spcAft>
                <a:spcPts val="600"/>
              </a:spcAft>
            </a:pPr>
            <a:fld id="{6AC6C98A-A6D0-4C7D-9419-4FE674B57A5A}" type="slidenum">
              <a:rPr lang="en-US" altLang="en-US" sz="900">
                <a:solidFill>
                  <a:prstClr val="black"/>
                </a:solidFill>
              </a:rPr>
              <a:pPr defTabSz="457200">
                <a:spcAft>
                  <a:spcPts val="600"/>
                </a:spcAft>
              </a:pPr>
              <a:t>57</a:t>
            </a:fld>
            <a:endParaRPr lang="en-US" altLang="en-US" sz="900">
              <a:solidFill>
                <a:prstClr val="black"/>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0522" y="2"/>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7523FF6-E411-1D39-7C30-CE207D85F6C8}"/>
              </a:ext>
            </a:extLst>
          </p:cNvPr>
          <p:cNvSpPr>
            <a:spLocks noGrp="1"/>
          </p:cNvSpPr>
          <p:nvPr>
            <p:ph type="title"/>
          </p:nvPr>
        </p:nvSpPr>
        <p:spPr>
          <a:xfrm>
            <a:off x="2152650" y="365126"/>
            <a:ext cx="7886700" cy="1325563"/>
          </a:xfrm>
        </p:spPr>
        <p:txBody>
          <a:bodyPr>
            <a:normAutofit/>
          </a:bodyPr>
          <a:lstStyle/>
          <a:p>
            <a:r>
              <a:rPr lang="en-GB" sz="4000" b="1"/>
              <a:t>Outline of Private Fostering</a:t>
            </a: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430354" y="2693653"/>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Calibri" panose="020F0502020204030204"/>
            </a:endParaRPr>
          </a:p>
        </p:txBody>
      </p:sp>
      <p:sp>
        <p:nvSpPr>
          <p:cNvPr id="19" name="Content Placeholder 2">
            <a:extLst>
              <a:ext uri="{FF2B5EF4-FFF2-40B4-BE49-F238E27FC236}">
                <a16:creationId xmlns:a16="http://schemas.microsoft.com/office/drawing/2014/main" id="{AD6677DF-C168-80EB-D4B4-D9C3542C3317}"/>
              </a:ext>
            </a:extLst>
          </p:cNvPr>
          <p:cNvSpPr>
            <a:spLocks noGrp="1"/>
          </p:cNvSpPr>
          <p:nvPr>
            <p:ph idx="1"/>
          </p:nvPr>
        </p:nvSpPr>
        <p:spPr>
          <a:xfrm>
            <a:off x="2152650" y="1825625"/>
            <a:ext cx="7886700" cy="4351338"/>
          </a:xfrm>
        </p:spPr>
        <p:txBody>
          <a:bodyPr>
            <a:normAutofit/>
          </a:bodyPr>
          <a:lstStyle/>
          <a:p>
            <a:pPr>
              <a:defRPr/>
            </a:pPr>
            <a:r>
              <a:rPr lang="en-GB" sz="2200">
                <a:latin typeface="Calibri" panose="020F0502020204030204"/>
              </a:rPr>
              <a:t>Private foster carers are not Local Authority Foster Carers and the children within the arrangements are not Looked After Children.</a:t>
            </a:r>
          </a:p>
          <a:p>
            <a:pPr>
              <a:defRPr/>
            </a:pPr>
            <a:r>
              <a:rPr lang="en-GB" sz="2200">
                <a:latin typeface="Calibri" panose="020F0502020204030204"/>
              </a:rPr>
              <a:t>Private Fostering is an arrangement made between the parent and the private foster carer. </a:t>
            </a:r>
          </a:p>
          <a:p>
            <a:r>
              <a:rPr lang="en-GB" sz="2200"/>
              <a:t>It is a legal requirement for parents and private foster carers to notify the Local Authority when an arrangement is made. </a:t>
            </a:r>
          </a:p>
          <a:p>
            <a:r>
              <a:rPr lang="en-GB" sz="2200"/>
              <a:t>Notification should happen at least 6 weeks before the arrangement is due to start, or if the child arrives suddenly, no more than 48 hours after child has arrived.</a:t>
            </a:r>
          </a:p>
          <a:p>
            <a:r>
              <a:rPr lang="en-GB" sz="2200"/>
              <a:t>It is an offence not to notify the Local Authority about a private fostering arrangement under </a:t>
            </a:r>
            <a:r>
              <a:rPr lang="en-GB" sz="2200">
                <a:hlinkClick r:id="rId2"/>
              </a:rPr>
              <a:t>S.70 </a:t>
            </a:r>
            <a:r>
              <a:rPr lang="en-GB" sz="2200" err="1">
                <a:hlinkClick r:id="rId2"/>
              </a:rPr>
              <a:t>Childrens</a:t>
            </a:r>
            <a:r>
              <a:rPr lang="en-GB" sz="2200">
                <a:hlinkClick r:id="rId2"/>
              </a:rPr>
              <a:t> Act</a:t>
            </a:r>
            <a:r>
              <a:rPr lang="en-GB" sz="2200"/>
              <a:t>.</a:t>
            </a:r>
          </a:p>
        </p:txBody>
      </p:sp>
      <p:sp>
        <p:nvSpPr>
          <p:cNvPr id="4" name="Slide Number Placeholder 3">
            <a:extLst>
              <a:ext uri="{FF2B5EF4-FFF2-40B4-BE49-F238E27FC236}">
                <a16:creationId xmlns:a16="http://schemas.microsoft.com/office/drawing/2014/main" id="{1A31305D-7238-E573-6ED2-4ACFA5F6AF7C}"/>
              </a:ext>
            </a:extLst>
          </p:cNvPr>
          <p:cNvSpPr>
            <a:spLocks noGrp="1"/>
          </p:cNvSpPr>
          <p:nvPr>
            <p:ph type="sldNum" sz="quarter" idx="12"/>
          </p:nvPr>
        </p:nvSpPr>
        <p:spPr>
          <a:xfrm>
            <a:off x="7981950" y="6356351"/>
            <a:ext cx="2057400" cy="365125"/>
          </a:xfrm>
        </p:spPr>
        <p:txBody>
          <a:bodyPr>
            <a:normAutofit/>
          </a:bodyPr>
          <a:lstStyle/>
          <a:p>
            <a:pPr defTabSz="457200">
              <a:spcAft>
                <a:spcPts val="600"/>
              </a:spcAft>
              <a:defRPr/>
            </a:pPr>
            <a:fld id="{0FFD4969-91BD-45EE-A5E5-3EA0EA2F90FB}" type="slidenum">
              <a:rPr lang="en-US" altLang="en-US">
                <a:solidFill>
                  <a:prstClr val="black">
                    <a:tint val="75000"/>
                  </a:prstClr>
                </a:solidFill>
                <a:latin typeface="Calibri" panose="020F0502020204030204"/>
              </a:rPr>
              <a:pPr defTabSz="457200">
                <a:spcAft>
                  <a:spcPts val="600"/>
                </a:spcAft>
                <a:defRPr/>
              </a:pPr>
              <a:t>58</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04967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26" name="Freeform: Shape 2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0522" y="2"/>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87523FF6-E411-1D39-7C30-CE207D85F6C8}"/>
              </a:ext>
            </a:extLst>
          </p:cNvPr>
          <p:cNvSpPr>
            <a:spLocks noGrp="1"/>
          </p:cNvSpPr>
          <p:nvPr>
            <p:ph type="title"/>
          </p:nvPr>
        </p:nvSpPr>
        <p:spPr>
          <a:xfrm>
            <a:off x="2152650" y="365126"/>
            <a:ext cx="7886700" cy="1325563"/>
          </a:xfrm>
        </p:spPr>
        <p:txBody>
          <a:bodyPr>
            <a:normAutofit/>
          </a:bodyPr>
          <a:lstStyle/>
          <a:p>
            <a:r>
              <a:rPr lang="en-GB" sz="4000" b="1" dirty="0"/>
              <a:t>Outline of Private  Fostering</a:t>
            </a: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1430354" y="2693653"/>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defRPr/>
            </a:pPr>
            <a:endParaRPr lang="en-US">
              <a:solidFill>
                <a:prstClr val="black"/>
              </a:solidFill>
              <a:latin typeface="Calibri" panose="020F0502020204030204"/>
            </a:endParaRPr>
          </a:p>
        </p:txBody>
      </p:sp>
      <p:sp>
        <p:nvSpPr>
          <p:cNvPr id="19" name="Content Placeholder 2">
            <a:extLst>
              <a:ext uri="{FF2B5EF4-FFF2-40B4-BE49-F238E27FC236}">
                <a16:creationId xmlns:a16="http://schemas.microsoft.com/office/drawing/2014/main" id="{AD6677DF-C168-80EB-D4B4-D9C3542C3317}"/>
              </a:ext>
            </a:extLst>
          </p:cNvPr>
          <p:cNvSpPr>
            <a:spLocks noGrp="1"/>
          </p:cNvSpPr>
          <p:nvPr>
            <p:ph idx="1"/>
          </p:nvPr>
        </p:nvSpPr>
        <p:spPr>
          <a:xfrm>
            <a:off x="2152650" y="1825625"/>
            <a:ext cx="7886700" cy="4351338"/>
          </a:xfrm>
        </p:spPr>
        <p:txBody>
          <a:bodyPr>
            <a:normAutofit lnSpcReduction="10000"/>
          </a:bodyPr>
          <a:lstStyle/>
          <a:p>
            <a:pPr>
              <a:defRPr/>
            </a:pPr>
            <a:r>
              <a:rPr lang="en-GB" sz="2200">
                <a:latin typeface="Calibri" panose="020F0502020204030204"/>
              </a:rPr>
              <a:t>There could have been previous, or current, Children’s Social Care involvement but the decision for the child to live with the family is NOT made by the Local Authority. </a:t>
            </a:r>
          </a:p>
          <a:p>
            <a:pPr>
              <a:defRPr/>
            </a:pPr>
            <a:r>
              <a:rPr lang="en-GB" sz="2200">
                <a:latin typeface="Calibri" panose="020F0502020204030204"/>
              </a:rPr>
              <a:t>We undertake an initial visit to the Private Fostering arrangement, and see the carer and child, within 7 working days. </a:t>
            </a:r>
          </a:p>
          <a:p>
            <a:pPr>
              <a:defRPr/>
            </a:pPr>
            <a:r>
              <a:rPr lang="en-GB" sz="2200">
                <a:latin typeface="Calibri" panose="020F0502020204030204"/>
              </a:rPr>
              <a:t>Safeguard checks and a Private Fostering assessment are completed within 42 working days.</a:t>
            </a:r>
          </a:p>
          <a:p>
            <a:pPr>
              <a:defRPr/>
            </a:pPr>
            <a:r>
              <a:rPr lang="en-GB" sz="2200">
                <a:latin typeface="Calibri" panose="020F0502020204030204"/>
              </a:rPr>
              <a:t>Carers are not approved by the Local Authority.</a:t>
            </a:r>
          </a:p>
          <a:p>
            <a:pPr>
              <a:defRPr/>
            </a:pPr>
            <a:r>
              <a:rPr lang="en-GB" sz="2200">
                <a:latin typeface="Calibri" panose="020F0502020204030204"/>
              </a:rPr>
              <a:t>The decision on suitability is taken by the Agency Decision Maker. </a:t>
            </a:r>
          </a:p>
          <a:p>
            <a:pPr>
              <a:defRPr/>
            </a:pPr>
            <a:r>
              <a:rPr lang="en-GB" sz="2200">
                <a:latin typeface="Calibri" panose="020F0502020204030204"/>
              </a:rPr>
              <a:t>There is no financial support provided by the Local Authority for Private Fostering arrangements.  </a:t>
            </a:r>
          </a:p>
          <a:p>
            <a:pPr>
              <a:defRPr/>
            </a:pPr>
            <a:r>
              <a:rPr lang="en-GB" sz="2200">
                <a:latin typeface="Calibri" panose="020F0502020204030204"/>
              </a:rPr>
              <a:t>Visits are undertaken six-weekly at minimum, then 12-weekly after the arrangement has been ongoing for one year. </a:t>
            </a:r>
            <a:endParaRPr lang="en-GB" sz="2200"/>
          </a:p>
        </p:txBody>
      </p:sp>
      <p:sp>
        <p:nvSpPr>
          <p:cNvPr id="4" name="Slide Number Placeholder 3">
            <a:extLst>
              <a:ext uri="{FF2B5EF4-FFF2-40B4-BE49-F238E27FC236}">
                <a16:creationId xmlns:a16="http://schemas.microsoft.com/office/drawing/2014/main" id="{1A31305D-7238-E573-6ED2-4ACFA5F6AF7C}"/>
              </a:ext>
            </a:extLst>
          </p:cNvPr>
          <p:cNvSpPr>
            <a:spLocks noGrp="1"/>
          </p:cNvSpPr>
          <p:nvPr>
            <p:ph type="sldNum" sz="quarter" idx="12"/>
          </p:nvPr>
        </p:nvSpPr>
        <p:spPr>
          <a:xfrm>
            <a:off x="7981950" y="6356351"/>
            <a:ext cx="2057400" cy="365125"/>
          </a:xfrm>
        </p:spPr>
        <p:txBody>
          <a:bodyPr>
            <a:normAutofit/>
          </a:bodyPr>
          <a:lstStyle/>
          <a:p>
            <a:pPr defTabSz="457200">
              <a:spcAft>
                <a:spcPts val="600"/>
              </a:spcAft>
              <a:defRPr/>
            </a:pPr>
            <a:fld id="{0FFD4969-91BD-45EE-A5E5-3EA0EA2F90FB}" type="slidenum">
              <a:rPr lang="en-US" altLang="en-US">
                <a:solidFill>
                  <a:prstClr val="black">
                    <a:tint val="75000"/>
                  </a:prstClr>
                </a:solidFill>
                <a:latin typeface="Calibri" panose="020F0502020204030204"/>
              </a:rPr>
              <a:pPr defTabSz="457200">
                <a:spcAft>
                  <a:spcPts val="600"/>
                </a:spcAft>
                <a:defRPr/>
              </a:pPr>
              <a:t>59</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1089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CFEF7-19EB-D66C-2F7E-5AF30EFB70AC}"/>
            </a:ext>
          </a:extLst>
        </p:cNvPr>
        <p:cNvGrpSpPr/>
        <p:nvPr/>
      </p:nvGrpSpPr>
      <p:grpSpPr>
        <a:xfrm>
          <a:off x="0" y="0"/>
          <a:ext cx="0" cy="0"/>
          <a:chOff x="0" y="0"/>
          <a:chExt cx="0" cy="0"/>
        </a:xfrm>
      </p:grpSpPr>
      <p:sp useBgFill="1">
        <p:nvSpPr>
          <p:cNvPr id="55302" name="Rectangle 55301" descr="&quot;&quot;">
            <a:extLst>
              <a:ext uri="{FF2B5EF4-FFF2-40B4-BE49-F238E27FC236}">
                <a16:creationId xmlns:a16="http://schemas.microsoft.com/office/drawing/2014/main" id="{7DBAE8B0-4895-46A0-3E9B-58FA7798436E}"/>
              </a:ext>
            </a:extLst>
          </p:cNvPr>
          <p:cNvSpPr>
            <a:spLocks noGrp="1" noRot="1" noChangeAspect="1" noMove="1" noResize="1" noEditPoints="1" noAdjustHandles="1" noChangeArrowheads="1" noChangeShapeType="1" noTextEdit="1"/>
          </p:cNvSpPr>
          <p:nvPr/>
        </p:nvSpPr>
        <p:spPr>
          <a:xfrm>
            <a:off x="3175"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04" name="Freeform: Shape 55303" descr="&quot;&quot;">
            <a:extLst>
              <a:ext uri="{FF2B5EF4-FFF2-40B4-BE49-F238E27FC236}">
                <a16:creationId xmlns:a16="http://schemas.microsoft.com/office/drawing/2014/main" id="{C6647F71-FB65-6DCB-F649-C4F8CBD6010A}"/>
              </a:ext>
            </a:extLst>
          </p:cNvPr>
          <p:cNvSpPr>
            <a:spLocks noGrp="1" noRot="1" noChangeAspect="1" noMove="1" noResize="1" noEditPoints="1" noAdjustHandles="1" noChangeArrowheads="1" noChangeShapeType="1" noTextEdit="1"/>
          </p:cNvSpPr>
          <p:nvPr/>
        </p:nvSpPr>
        <p:spPr>
          <a:xfrm>
            <a:off x="0" y="0"/>
            <a:ext cx="4167188"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rgbClr val="4179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04" name="Title 1">
            <a:extLst>
              <a:ext uri="{FF2B5EF4-FFF2-40B4-BE49-F238E27FC236}">
                <a16:creationId xmlns:a16="http://schemas.microsoft.com/office/drawing/2014/main" id="{4C82C8AE-4C0E-4540-E527-D406FA6D890E}"/>
              </a:ext>
            </a:extLst>
          </p:cNvPr>
          <p:cNvSpPr>
            <a:spLocks noGrp="1" noChangeArrowheads="1"/>
          </p:cNvSpPr>
          <p:nvPr>
            <p:ph type="title"/>
          </p:nvPr>
        </p:nvSpPr>
        <p:spPr>
          <a:xfrm>
            <a:off x="374904" y="1755648"/>
            <a:ext cx="2697480" cy="4206240"/>
          </a:xfrm>
        </p:spPr>
        <p:txBody>
          <a:bodyPr/>
          <a:lstStyle/>
          <a:p>
            <a:pPr lvl="0" algn="ctr">
              <a:spcBef>
                <a:spcPts val="0"/>
              </a:spcBef>
              <a:defRPr/>
            </a:pPr>
            <a:r>
              <a:rPr lang="en-GB" altLang="en-US" sz="3600" b="1">
                <a:solidFill>
                  <a:srgbClr val="FFFFFF"/>
                </a:solidFill>
                <a:latin typeface="+mn-lt"/>
                <a:ea typeface="ＭＳ Ｐゴシック" panose="020B0600070205080204" pitchFamily="34" charset="-128"/>
              </a:rPr>
              <a:t> </a:t>
            </a:r>
            <a:r>
              <a:rPr lang="en-GB" sz="6000">
                <a:solidFill>
                  <a:schemeClr val="bg1"/>
                </a:solidFill>
                <a:latin typeface="Aptos" panose="020B0004020202020204" pitchFamily="34" charset="0"/>
              </a:rPr>
              <a:t>5-point grading scale:</a:t>
            </a:r>
            <a:r>
              <a:rPr lang="en-GB" sz="6000" b="0">
                <a:solidFill>
                  <a:schemeClr val="bg1"/>
                </a:solidFill>
                <a:latin typeface="Aptos" panose="020B0004020202020204" pitchFamily="34" charset="0"/>
              </a:rPr>
              <a:t> </a:t>
            </a:r>
            <a:br>
              <a:rPr lang="en-GB" sz="6000" b="0">
                <a:solidFill>
                  <a:schemeClr val="bg1"/>
                </a:solidFill>
                <a:latin typeface="Aptos" panose="020B0004020202020204" pitchFamily="34" charset="0"/>
              </a:rPr>
            </a:br>
            <a:br>
              <a:rPr lang="en-GB" sz="6000" b="0">
                <a:solidFill>
                  <a:schemeClr val="bg1"/>
                </a:solidFill>
                <a:latin typeface="Aptos" panose="020B0004020202020204" pitchFamily="34" charset="0"/>
              </a:rPr>
            </a:br>
            <a:endParaRPr lang="en-GB" altLang="en-US" sz="4800" b="1">
              <a:solidFill>
                <a:srgbClr val="FFFFFF"/>
              </a:solidFill>
              <a:latin typeface="Aptos" panose="020B0004020202020204" pitchFamily="34" charset="0"/>
              <a:ea typeface="ＭＳ Ｐゴシック" panose="020B0600070205080204" pitchFamily="34" charset="-128"/>
            </a:endParaRPr>
          </a:p>
        </p:txBody>
      </p:sp>
      <p:sp>
        <p:nvSpPr>
          <p:cNvPr id="51207" name="Slide Number Placeholder 3">
            <a:extLst>
              <a:ext uri="{FF2B5EF4-FFF2-40B4-BE49-F238E27FC236}">
                <a16:creationId xmlns:a16="http://schemas.microsoft.com/office/drawing/2014/main" id="{91C24C63-4039-8C2E-9462-72D8D90FEEA1}"/>
              </a:ext>
            </a:extLst>
          </p:cNvPr>
          <p:cNvSpPr>
            <a:spLocks noGrp="1" noChangeArrowheads="1"/>
          </p:cNvSpPr>
          <p:nvPr>
            <p:ph type="sldNum" sz="quarter" idx="12"/>
          </p:nvPr>
        </p:nvSpPr>
        <p:spPr bwMode="auto">
          <a:xfrm>
            <a:off x="9540875" y="6356350"/>
            <a:ext cx="18129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FEBCA730-FFD3-4104-84C5-2AE68AC3FC40}"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6158780C-5A55-7D19-7E22-C30377054985}"/>
              </a:ext>
            </a:extLst>
          </p:cNvPr>
          <p:cNvSpPr txBox="1"/>
          <p:nvPr/>
        </p:nvSpPr>
        <p:spPr>
          <a:xfrm>
            <a:off x="5252484" y="861236"/>
            <a:ext cx="6400800" cy="5241851"/>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50000"/>
              </a:lnSpc>
              <a:spcBef>
                <a:spcPts val="0"/>
              </a:spcBef>
              <a:spcAft>
                <a:spcPts val="1134"/>
              </a:spcAft>
              <a:buClr>
                <a:srgbClr val="E40037"/>
              </a:buClr>
              <a:buSzTx/>
              <a:buFont typeface="Wingdings" panose="05000000000000000000" pitchFamily="2" charset="2"/>
              <a:buChar char="Ø"/>
              <a:tabLst/>
              <a:defRPr/>
            </a:pPr>
            <a:r>
              <a:rPr kumimoji="0" lang="en-GB" sz="4000" b="1" i="1" u="none" strike="noStrike" kern="1200" cap="none" spc="0" normalizeH="0" baseline="0" noProof="0">
                <a:ln>
                  <a:noFill/>
                </a:ln>
                <a:solidFill>
                  <a:srgbClr val="000000"/>
                </a:solidFill>
                <a:effectLst/>
                <a:uLnTx/>
                <a:uFillTx/>
                <a:latin typeface="Aptos" panose="020B0004020202020204" pitchFamily="34" charset="0"/>
                <a:ea typeface="+mn-ea"/>
                <a:cs typeface="+mn-cs"/>
              </a:rPr>
              <a:t>Exceptional</a:t>
            </a:r>
          </a:p>
          <a:p>
            <a:pPr marL="285750" marR="0" lvl="0" indent="-285750" algn="l" defTabSz="914400" rtl="0" eaLnBrk="1" fontAlgn="auto" latinLnBrk="0" hangingPunct="1">
              <a:lnSpc>
                <a:spcPct val="150000"/>
              </a:lnSpc>
              <a:spcBef>
                <a:spcPts val="0"/>
              </a:spcBef>
              <a:spcAft>
                <a:spcPts val="1134"/>
              </a:spcAft>
              <a:buClr>
                <a:srgbClr val="E40037"/>
              </a:buClr>
              <a:buSzTx/>
              <a:buFont typeface="Wingdings" panose="05000000000000000000" pitchFamily="2" charset="2"/>
              <a:buChar char="Ø"/>
              <a:tabLst/>
              <a:defRPr/>
            </a:pPr>
            <a:r>
              <a:rPr kumimoji="0" lang="en-GB" sz="4000" b="1" i="1" u="none" strike="noStrike" kern="1200" cap="none" spc="0" normalizeH="0" baseline="0" noProof="0">
                <a:ln>
                  <a:noFill/>
                </a:ln>
                <a:solidFill>
                  <a:srgbClr val="000000"/>
                </a:solidFill>
                <a:effectLst/>
                <a:uLnTx/>
                <a:uFillTx/>
                <a:latin typeface="Aptos" panose="020B0004020202020204" pitchFamily="34" charset="0"/>
                <a:ea typeface="+mn-ea"/>
                <a:cs typeface="+mn-cs"/>
              </a:rPr>
              <a:t>Strong standard</a:t>
            </a:r>
          </a:p>
          <a:p>
            <a:pPr marL="285750" marR="0" lvl="0" indent="-285750" algn="l" defTabSz="914400" rtl="0" eaLnBrk="1" fontAlgn="auto" latinLnBrk="0" hangingPunct="1">
              <a:lnSpc>
                <a:spcPct val="150000"/>
              </a:lnSpc>
              <a:spcBef>
                <a:spcPts val="0"/>
              </a:spcBef>
              <a:spcAft>
                <a:spcPts val="1134"/>
              </a:spcAft>
              <a:buClr>
                <a:srgbClr val="E40037"/>
              </a:buClr>
              <a:buSzTx/>
              <a:buFont typeface="Wingdings" panose="05000000000000000000" pitchFamily="2" charset="2"/>
              <a:buChar char="Ø"/>
              <a:tabLst/>
              <a:defRPr/>
            </a:pPr>
            <a:r>
              <a:rPr kumimoji="0" lang="en-GB" sz="4000" b="1" i="1" u="none" strike="noStrike" kern="1200" cap="none" spc="0" normalizeH="0" baseline="0" noProof="0">
                <a:ln>
                  <a:noFill/>
                </a:ln>
                <a:solidFill>
                  <a:srgbClr val="000000"/>
                </a:solidFill>
                <a:effectLst/>
                <a:uLnTx/>
                <a:uFillTx/>
                <a:latin typeface="Aptos" panose="020B0004020202020204" pitchFamily="34" charset="0"/>
                <a:ea typeface="+mn-ea"/>
                <a:cs typeface="+mn-cs"/>
              </a:rPr>
              <a:t>Expected standard</a:t>
            </a:r>
          </a:p>
          <a:p>
            <a:pPr marL="285750" marR="0" lvl="0" indent="-285750" algn="l" defTabSz="914400" rtl="0" eaLnBrk="1" fontAlgn="auto" latinLnBrk="0" hangingPunct="1">
              <a:lnSpc>
                <a:spcPct val="150000"/>
              </a:lnSpc>
              <a:spcBef>
                <a:spcPts val="0"/>
              </a:spcBef>
              <a:spcAft>
                <a:spcPts val="1134"/>
              </a:spcAft>
              <a:buClr>
                <a:srgbClr val="E40037"/>
              </a:buClr>
              <a:buSzTx/>
              <a:buFont typeface="Wingdings" panose="05000000000000000000" pitchFamily="2" charset="2"/>
              <a:buChar char="Ø"/>
              <a:tabLst/>
              <a:defRPr/>
            </a:pPr>
            <a:r>
              <a:rPr kumimoji="0" lang="en-GB" sz="4000" b="1" i="1" u="none" strike="noStrike" kern="1200" cap="none" spc="0" normalizeH="0" baseline="0" noProof="0">
                <a:ln>
                  <a:noFill/>
                </a:ln>
                <a:solidFill>
                  <a:srgbClr val="000000"/>
                </a:solidFill>
                <a:effectLst/>
                <a:uLnTx/>
                <a:uFillTx/>
                <a:latin typeface="Aptos" panose="020B0004020202020204" pitchFamily="34" charset="0"/>
                <a:ea typeface="+mn-ea"/>
                <a:cs typeface="+mn-cs"/>
              </a:rPr>
              <a:t>Needs attention</a:t>
            </a:r>
          </a:p>
          <a:p>
            <a:pPr marL="285750" marR="0" lvl="0" indent="-285750" algn="l" defTabSz="914400" rtl="0" eaLnBrk="1" fontAlgn="auto" latinLnBrk="0" hangingPunct="1">
              <a:lnSpc>
                <a:spcPct val="150000"/>
              </a:lnSpc>
              <a:spcBef>
                <a:spcPts val="0"/>
              </a:spcBef>
              <a:spcAft>
                <a:spcPts val="1134"/>
              </a:spcAft>
              <a:buClr>
                <a:srgbClr val="E40037"/>
              </a:buClr>
              <a:buSzTx/>
              <a:buFont typeface="Wingdings" panose="05000000000000000000" pitchFamily="2" charset="2"/>
              <a:buChar char="Ø"/>
              <a:tabLst/>
              <a:defRPr/>
            </a:pPr>
            <a:r>
              <a:rPr kumimoji="0" lang="en-GB" sz="4000" b="1" i="1" u="none" strike="noStrike" kern="1200" cap="none" spc="0" normalizeH="0" baseline="0" noProof="0">
                <a:ln>
                  <a:noFill/>
                </a:ln>
                <a:solidFill>
                  <a:srgbClr val="000000"/>
                </a:solidFill>
                <a:effectLst/>
                <a:uLnTx/>
                <a:uFillTx/>
                <a:latin typeface="Aptos" panose="020B0004020202020204" pitchFamily="34" charset="0"/>
                <a:ea typeface="+mn-ea"/>
                <a:cs typeface="+mn-cs"/>
              </a:rPr>
              <a:t>Urgent improvement</a:t>
            </a:r>
            <a:endParaRPr kumimoji="0" lang="en-GB" sz="3600" b="1" i="1"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876133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6" name="Rectangle 12296">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307" name="Freeform: Shape 12298">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4"/>
            <a:ext cx="9144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8195" name="Rectangle 2">
            <a:extLst>
              <a:ext uri="{FF2B5EF4-FFF2-40B4-BE49-F238E27FC236}">
                <a16:creationId xmlns:a16="http://schemas.microsoft.com/office/drawing/2014/main" id="{7E056147-14FF-4F36-B382-F718EE57FB9B}"/>
              </a:ext>
            </a:extLst>
          </p:cNvPr>
          <p:cNvSpPr>
            <a:spLocks noGrp="1" noChangeArrowheads="1"/>
          </p:cNvSpPr>
          <p:nvPr>
            <p:ph type="title"/>
          </p:nvPr>
        </p:nvSpPr>
        <p:spPr>
          <a:xfrm>
            <a:off x="2376778" y="548640"/>
            <a:ext cx="7463639" cy="1188720"/>
          </a:xfrm>
        </p:spPr>
        <p:txBody>
          <a:bodyPr>
            <a:normAutofit/>
          </a:bodyPr>
          <a:lstStyle/>
          <a:p>
            <a:pPr>
              <a:defRPr/>
            </a:pPr>
            <a:r>
              <a:rPr lang="en-GB" altLang="en-US" sz="4000" b="1">
                <a:solidFill>
                  <a:schemeClr val="tx1">
                    <a:lumMod val="85000"/>
                    <a:lumOff val="15000"/>
                  </a:schemeClr>
                </a:solidFill>
              </a:rPr>
              <a:t>Responsibilities Towards the Child</a:t>
            </a:r>
            <a:endParaRPr lang="en-US" altLang="en-US" sz="4000" b="1">
              <a:solidFill>
                <a:schemeClr val="tx1">
                  <a:lumMod val="85000"/>
                  <a:lumOff val="15000"/>
                </a:schemeClr>
              </a:solidFill>
            </a:endParaRPr>
          </a:p>
        </p:txBody>
      </p:sp>
      <p:graphicFrame>
        <p:nvGraphicFramePr>
          <p:cNvPr id="12310" name="Rectangle 3" descr="screen shot of responsibility of  private fostering team to children&#10;">
            <a:extLst>
              <a:ext uri="{FF2B5EF4-FFF2-40B4-BE49-F238E27FC236}">
                <a16:creationId xmlns:a16="http://schemas.microsoft.com/office/drawing/2014/main" id="{B89C7B62-C246-7177-19C2-668573BD32CC}"/>
              </a:ext>
            </a:extLst>
          </p:cNvPr>
          <p:cNvGraphicFramePr>
            <a:graphicFrameLocks noGrp="1"/>
          </p:cNvGraphicFramePr>
          <p:nvPr>
            <p:ph idx="1"/>
            <p:extLst>
              <p:ext uri="{D42A27DB-BD31-4B8C-83A1-F6EECF244321}">
                <p14:modId xmlns:p14="http://schemas.microsoft.com/office/powerpoint/2010/main" val="3523788105"/>
              </p:ext>
            </p:extLst>
          </p:nvPr>
        </p:nvGraphicFramePr>
        <p:xfrm>
          <a:off x="2207568" y="1340768"/>
          <a:ext cx="7776864" cy="5015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308" name="Freeform: Shape 12300">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92439" y="5970896"/>
            <a:ext cx="7475562"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2292" name="Slide Number Placeholder 3">
            <a:extLst>
              <a:ext uri="{FF2B5EF4-FFF2-40B4-BE49-F238E27FC236}">
                <a16:creationId xmlns:a16="http://schemas.microsoft.com/office/drawing/2014/main" id="{68C0B27A-014D-442E-A12D-B5B5D6BF4E17}"/>
              </a:ext>
            </a:extLst>
          </p:cNvPr>
          <p:cNvSpPr>
            <a:spLocks noGrp="1"/>
          </p:cNvSpPr>
          <p:nvPr>
            <p:ph type="sldNum" sz="quarter" idx="12"/>
          </p:nvPr>
        </p:nvSpPr>
        <p:spPr bwMode="auto">
          <a:xfrm>
            <a:off x="7981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defTabSz="457200">
              <a:spcAft>
                <a:spcPts val="600"/>
              </a:spcAft>
            </a:pPr>
            <a:fld id="{82035A26-E3A6-4A12-9007-BAC34F2FEA65}" type="slidenum">
              <a:rPr lang="en-US" altLang="en-US" sz="900">
                <a:solidFill>
                  <a:prstClr val="black"/>
                </a:solidFill>
              </a:rPr>
              <a:pPr defTabSz="457200">
                <a:spcAft>
                  <a:spcPts val="600"/>
                </a:spcAft>
              </a:pPr>
              <a:t>60</a:t>
            </a:fld>
            <a:endParaRPr lang="en-US" altLang="en-US" sz="900">
              <a:solidFill>
                <a:prstClr val="black"/>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7" name="Rectangle 1331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sp>
        <p:nvSpPr>
          <p:cNvPr id="13318" name="Freeform: Shape 1332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63352" y="5486400"/>
            <a:ext cx="2004648"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panose="020F0502020204030204"/>
            </a:endParaRPr>
          </a:p>
        </p:txBody>
      </p:sp>
      <p:sp>
        <p:nvSpPr>
          <p:cNvPr id="13324" name="Arc 1332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5537" y="650161"/>
            <a:ext cx="2240924"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a:solidFill>
                <a:srgbClr val="000000"/>
              </a:solidFill>
              <a:latin typeface="Calibri" panose="020F0502020204030204"/>
            </a:endParaRPr>
          </a:p>
        </p:txBody>
      </p:sp>
      <p:sp>
        <p:nvSpPr>
          <p:cNvPr id="6" name="Title 5">
            <a:extLst>
              <a:ext uri="{FF2B5EF4-FFF2-40B4-BE49-F238E27FC236}">
                <a16:creationId xmlns:a16="http://schemas.microsoft.com/office/drawing/2014/main" id="{153F16C8-CD36-4DDD-A6CC-4CBA2B3A3616}"/>
              </a:ext>
              <a:ext uri="{C183D7F6-B498-43B3-948B-1728B52AA6E4}">
                <adec:decorative xmlns:adec="http://schemas.microsoft.com/office/drawing/2017/decorative" val="1"/>
              </a:ext>
            </a:extLst>
          </p:cNvPr>
          <p:cNvSpPr txBox="1">
            <a:spLocks noGrp="1"/>
          </p:cNvSpPr>
          <p:nvPr>
            <p:ph type="title" idx="4294967295"/>
          </p:nvPr>
        </p:nvSpPr>
        <p:spPr>
          <a:xfrm>
            <a:off x="2152650" y="198600"/>
            <a:ext cx="8128050" cy="12251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solidFill>
                    <a:prstClr val="black">
                      <a:lumMod val="65000"/>
                      <a:lumOff val="35000"/>
                    </a:prstClr>
                  </a:solidFill>
                </a:ln>
                <a:solidFill>
                  <a:prstClr val="black"/>
                </a:solidFill>
                <a:effectLst/>
                <a:uLnTx/>
                <a:uFillTx/>
                <a:latin typeface="Calibri Light" panose="020F0302020204030204"/>
                <a:ea typeface="+mn-ea"/>
                <a:cs typeface="+mn-cs"/>
              </a:rPr>
              <a:t>How can you help us?</a:t>
            </a:r>
          </a:p>
        </p:txBody>
      </p:sp>
      <p:sp>
        <p:nvSpPr>
          <p:cNvPr id="13315" name="Rectangle 3">
            <a:extLst>
              <a:ext uri="{FF2B5EF4-FFF2-40B4-BE49-F238E27FC236}">
                <a16:creationId xmlns:a16="http://schemas.microsoft.com/office/drawing/2014/main" id="{8F249548-66EA-4294-A859-07D1685042DF}"/>
              </a:ext>
              <a:ext uri="{C183D7F6-B498-43B3-948B-1728B52AA6E4}">
                <adec:decorative xmlns:adec="http://schemas.microsoft.com/office/drawing/2017/decorative" val="1"/>
              </a:ext>
            </a:extLst>
          </p:cNvPr>
          <p:cNvSpPr>
            <a:spLocks noGrp="1"/>
          </p:cNvSpPr>
          <p:nvPr>
            <p:ph idx="1"/>
          </p:nvPr>
        </p:nvSpPr>
        <p:spPr>
          <a:xfrm>
            <a:off x="1787550" y="1196752"/>
            <a:ext cx="8229600" cy="4876800"/>
          </a:xfrm>
        </p:spPr>
        <p:txBody>
          <a:bodyPr/>
          <a:lstStyle/>
          <a:p>
            <a:pPr eaLnBrk="1" hangingPunct="1"/>
            <a:endParaRPr lang="en-GB" altLang="en-US" sz="1400"/>
          </a:p>
          <a:p>
            <a:pPr eaLnBrk="1" hangingPunct="1"/>
            <a:endParaRPr lang="en-GB" altLang="en-US" sz="1400"/>
          </a:p>
          <a:p>
            <a:r>
              <a:rPr lang="en-GB" altLang="en-US" sz="1400"/>
              <a:t>.</a:t>
            </a:r>
          </a:p>
          <a:p>
            <a:endParaRPr lang="en-GB" altLang="en-US" sz="1400"/>
          </a:p>
          <a:p>
            <a:endParaRPr lang="en-GB" altLang="en-US" sz="1400"/>
          </a:p>
          <a:p>
            <a:endParaRPr lang="en-GB" altLang="en-US" sz="1400" b="1"/>
          </a:p>
          <a:p>
            <a:pPr eaLnBrk="1" hangingPunct="1"/>
            <a:endParaRPr lang="en-US" altLang="en-US" sz="1800"/>
          </a:p>
        </p:txBody>
      </p:sp>
      <p:sp>
        <p:nvSpPr>
          <p:cNvPr id="4" name="Freeform: Shape 3">
            <a:extLst>
              <a:ext uri="{FF2B5EF4-FFF2-40B4-BE49-F238E27FC236}">
                <a16:creationId xmlns:a16="http://schemas.microsoft.com/office/drawing/2014/main" id="{490DB5A5-5858-CA81-9FB0-0DED4C9FDC4E}"/>
              </a:ext>
              <a:ext uri="{C183D7F6-B498-43B3-948B-1728B52AA6E4}">
                <adec:decorative xmlns:adec="http://schemas.microsoft.com/office/drawing/2017/decorative" val="1"/>
              </a:ext>
            </a:extLst>
          </p:cNvPr>
          <p:cNvSpPr/>
          <p:nvPr/>
        </p:nvSpPr>
        <p:spPr>
          <a:xfrm>
            <a:off x="2174850" y="1063639"/>
            <a:ext cx="7737574" cy="1556838"/>
          </a:xfrm>
          <a:custGeom>
            <a:avLst/>
            <a:gdLst>
              <a:gd name="connsiteX0" fmla="*/ 0 w 1497403"/>
              <a:gd name="connsiteY0" fmla="*/ 249572 h 1497403"/>
              <a:gd name="connsiteX1" fmla="*/ 249572 w 1497403"/>
              <a:gd name="connsiteY1" fmla="*/ 0 h 1497403"/>
              <a:gd name="connsiteX2" fmla="*/ 1247831 w 1497403"/>
              <a:gd name="connsiteY2" fmla="*/ 0 h 1497403"/>
              <a:gd name="connsiteX3" fmla="*/ 1497403 w 1497403"/>
              <a:gd name="connsiteY3" fmla="*/ 249572 h 1497403"/>
              <a:gd name="connsiteX4" fmla="*/ 1497403 w 1497403"/>
              <a:gd name="connsiteY4" fmla="*/ 1247831 h 1497403"/>
              <a:gd name="connsiteX5" fmla="*/ 1247831 w 1497403"/>
              <a:gd name="connsiteY5" fmla="*/ 1497403 h 1497403"/>
              <a:gd name="connsiteX6" fmla="*/ 249572 w 1497403"/>
              <a:gd name="connsiteY6" fmla="*/ 1497403 h 1497403"/>
              <a:gd name="connsiteX7" fmla="*/ 0 w 1497403"/>
              <a:gd name="connsiteY7" fmla="*/ 1247831 h 1497403"/>
              <a:gd name="connsiteX8" fmla="*/ 0 w 1497403"/>
              <a:gd name="connsiteY8" fmla="*/ 249572 h 149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7403" h="1497403">
                <a:moveTo>
                  <a:pt x="0" y="249572"/>
                </a:moveTo>
                <a:cubicBezTo>
                  <a:pt x="0" y="111737"/>
                  <a:pt x="111737" y="0"/>
                  <a:pt x="249572" y="0"/>
                </a:cubicBezTo>
                <a:lnTo>
                  <a:pt x="1247831" y="0"/>
                </a:lnTo>
                <a:cubicBezTo>
                  <a:pt x="1385666" y="0"/>
                  <a:pt x="1497403" y="111737"/>
                  <a:pt x="1497403" y="249572"/>
                </a:cubicBezTo>
                <a:lnTo>
                  <a:pt x="1497403" y="1247831"/>
                </a:lnTo>
                <a:cubicBezTo>
                  <a:pt x="1497403" y="1385666"/>
                  <a:pt x="1385666" y="1497403"/>
                  <a:pt x="1247831" y="1497403"/>
                </a:cubicBezTo>
                <a:lnTo>
                  <a:pt x="249572" y="1497403"/>
                </a:lnTo>
                <a:cubicBezTo>
                  <a:pt x="111737" y="1497403"/>
                  <a:pt x="0" y="1385666"/>
                  <a:pt x="0" y="1247831"/>
                </a:cubicBezTo>
                <a:lnTo>
                  <a:pt x="0" y="24957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8497" tIns="98497" rIns="98497" bIns="98497" numCol="1" spcCol="1270" anchor="ctr" anchorCtr="0">
            <a:noAutofit/>
          </a:bodyPr>
          <a:lstStyle/>
          <a:p>
            <a:pPr algn="ctr" defTabSz="444500">
              <a:lnSpc>
                <a:spcPct val="90000"/>
              </a:lnSpc>
              <a:spcBef>
                <a:spcPct val="0"/>
              </a:spcBef>
              <a:spcAft>
                <a:spcPct val="35000"/>
              </a:spcAft>
            </a:pPr>
            <a:r>
              <a:rPr lang="en-GB" altLang="en-US" sz="2000">
                <a:solidFill>
                  <a:prstClr val="black"/>
                </a:solidFill>
                <a:latin typeface="Calibri" panose="020F0502020204030204"/>
              </a:rPr>
              <a:t>Professionals have a responsibility to notify us immediately if they become aware of any Private Fostering arrangement and believe the Local Authority have not/will not be notified. Be curious about who a child is living with and if they are directly related or not. </a:t>
            </a:r>
            <a:endParaRPr lang="en-GB" sz="2000">
              <a:solidFill>
                <a:prstClr val="black"/>
              </a:solidFill>
              <a:latin typeface="Calibri" panose="020F0502020204030204"/>
            </a:endParaRPr>
          </a:p>
        </p:txBody>
      </p:sp>
      <p:sp>
        <p:nvSpPr>
          <p:cNvPr id="7" name="Freeform: Shape 6">
            <a:extLst>
              <a:ext uri="{FF2B5EF4-FFF2-40B4-BE49-F238E27FC236}">
                <a16:creationId xmlns:a16="http://schemas.microsoft.com/office/drawing/2014/main" id="{65975171-4149-5342-D20C-93359FB14558}"/>
              </a:ext>
              <a:ext uri="{C183D7F6-B498-43B3-948B-1728B52AA6E4}">
                <adec:decorative xmlns:adec="http://schemas.microsoft.com/office/drawing/2017/decorative" val="1"/>
              </a:ext>
            </a:extLst>
          </p:cNvPr>
          <p:cNvSpPr/>
          <p:nvPr/>
        </p:nvSpPr>
        <p:spPr>
          <a:xfrm>
            <a:off x="2996380" y="4588601"/>
            <a:ext cx="2697016" cy="1861535"/>
          </a:xfrm>
          <a:custGeom>
            <a:avLst/>
            <a:gdLst>
              <a:gd name="connsiteX0" fmla="*/ 0 w 1003260"/>
              <a:gd name="connsiteY0" fmla="*/ 167213 h 1003260"/>
              <a:gd name="connsiteX1" fmla="*/ 167213 w 1003260"/>
              <a:gd name="connsiteY1" fmla="*/ 0 h 1003260"/>
              <a:gd name="connsiteX2" fmla="*/ 836047 w 1003260"/>
              <a:gd name="connsiteY2" fmla="*/ 0 h 1003260"/>
              <a:gd name="connsiteX3" fmla="*/ 1003260 w 1003260"/>
              <a:gd name="connsiteY3" fmla="*/ 167213 h 1003260"/>
              <a:gd name="connsiteX4" fmla="*/ 1003260 w 1003260"/>
              <a:gd name="connsiteY4" fmla="*/ 836047 h 1003260"/>
              <a:gd name="connsiteX5" fmla="*/ 836047 w 1003260"/>
              <a:gd name="connsiteY5" fmla="*/ 1003260 h 1003260"/>
              <a:gd name="connsiteX6" fmla="*/ 167213 w 1003260"/>
              <a:gd name="connsiteY6" fmla="*/ 1003260 h 1003260"/>
              <a:gd name="connsiteX7" fmla="*/ 0 w 1003260"/>
              <a:gd name="connsiteY7" fmla="*/ 836047 h 1003260"/>
              <a:gd name="connsiteX8" fmla="*/ 0 w 1003260"/>
              <a:gd name="connsiteY8" fmla="*/ 167213 h 10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260" h="1003260">
                <a:moveTo>
                  <a:pt x="0" y="167213"/>
                </a:moveTo>
                <a:cubicBezTo>
                  <a:pt x="0" y="74864"/>
                  <a:pt x="74864" y="0"/>
                  <a:pt x="167213" y="0"/>
                </a:cubicBezTo>
                <a:lnTo>
                  <a:pt x="836047" y="0"/>
                </a:lnTo>
                <a:cubicBezTo>
                  <a:pt x="928396" y="0"/>
                  <a:pt x="1003260" y="74864"/>
                  <a:pt x="1003260" y="167213"/>
                </a:cubicBezTo>
                <a:lnTo>
                  <a:pt x="1003260" y="836047"/>
                </a:lnTo>
                <a:cubicBezTo>
                  <a:pt x="1003260" y="928396"/>
                  <a:pt x="928396" y="1003260"/>
                  <a:pt x="836047" y="1003260"/>
                </a:cubicBezTo>
                <a:lnTo>
                  <a:pt x="167213" y="1003260"/>
                </a:lnTo>
                <a:cubicBezTo>
                  <a:pt x="74864" y="1003260"/>
                  <a:pt x="0" y="928396"/>
                  <a:pt x="0" y="836047"/>
                </a:cubicBezTo>
                <a:lnTo>
                  <a:pt x="0" y="1672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755" tIns="66755" rIns="66755" bIns="66755" numCol="1" spcCol="1270" anchor="ctr" anchorCtr="0">
            <a:noAutofit/>
          </a:bodyPr>
          <a:lstStyle/>
          <a:p>
            <a:pPr algn="ctr" defTabSz="311150">
              <a:lnSpc>
                <a:spcPct val="90000"/>
              </a:lnSpc>
              <a:spcBef>
                <a:spcPct val="0"/>
              </a:spcBef>
              <a:spcAft>
                <a:spcPct val="35000"/>
              </a:spcAft>
            </a:pPr>
            <a:r>
              <a:rPr lang="en-GB" altLang="en-US" sz="2000">
                <a:solidFill>
                  <a:prstClr val="black"/>
                </a:solidFill>
                <a:latin typeface="Calibri" panose="020F0502020204030204"/>
              </a:rPr>
              <a:t>If at any time you become concerned about anything affecting the Private Fostering Arrangement, please contact us immediately.</a:t>
            </a:r>
            <a:endParaRPr lang="en-GB" sz="2000">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599BAD59-FD58-0C8E-7FD4-AFE3BEFDA248}"/>
              </a:ext>
              <a:ext uri="{C183D7F6-B498-43B3-948B-1728B52AA6E4}">
                <adec:decorative xmlns:adec="http://schemas.microsoft.com/office/drawing/2017/decorative" val="1"/>
              </a:ext>
            </a:extLst>
          </p:cNvPr>
          <p:cNvSpPr/>
          <p:nvPr/>
        </p:nvSpPr>
        <p:spPr>
          <a:xfrm>
            <a:off x="5874373" y="2812666"/>
            <a:ext cx="3943237" cy="3540832"/>
          </a:xfrm>
          <a:custGeom>
            <a:avLst/>
            <a:gdLst>
              <a:gd name="connsiteX0" fmla="*/ 0 w 1003260"/>
              <a:gd name="connsiteY0" fmla="*/ 167213 h 1003260"/>
              <a:gd name="connsiteX1" fmla="*/ 167213 w 1003260"/>
              <a:gd name="connsiteY1" fmla="*/ 0 h 1003260"/>
              <a:gd name="connsiteX2" fmla="*/ 836047 w 1003260"/>
              <a:gd name="connsiteY2" fmla="*/ 0 h 1003260"/>
              <a:gd name="connsiteX3" fmla="*/ 1003260 w 1003260"/>
              <a:gd name="connsiteY3" fmla="*/ 167213 h 1003260"/>
              <a:gd name="connsiteX4" fmla="*/ 1003260 w 1003260"/>
              <a:gd name="connsiteY4" fmla="*/ 836047 h 1003260"/>
              <a:gd name="connsiteX5" fmla="*/ 836047 w 1003260"/>
              <a:gd name="connsiteY5" fmla="*/ 1003260 h 1003260"/>
              <a:gd name="connsiteX6" fmla="*/ 167213 w 1003260"/>
              <a:gd name="connsiteY6" fmla="*/ 1003260 h 1003260"/>
              <a:gd name="connsiteX7" fmla="*/ 0 w 1003260"/>
              <a:gd name="connsiteY7" fmla="*/ 836047 h 1003260"/>
              <a:gd name="connsiteX8" fmla="*/ 0 w 1003260"/>
              <a:gd name="connsiteY8" fmla="*/ 167213 h 10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260" h="1003260">
                <a:moveTo>
                  <a:pt x="0" y="167213"/>
                </a:moveTo>
                <a:cubicBezTo>
                  <a:pt x="0" y="74864"/>
                  <a:pt x="74864" y="0"/>
                  <a:pt x="167213" y="0"/>
                </a:cubicBezTo>
                <a:lnTo>
                  <a:pt x="836047" y="0"/>
                </a:lnTo>
                <a:cubicBezTo>
                  <a:pt x="928396" y="0"/>
                  <a:pt x="1003260" y="74864"/>
                  <a:pt x="1003260" y="167213"/>
                </a:cubicBezTo>
                <a:lnTo>
                  <a:pt x="1003260" y="836047"/>
                </a:lnTo>
                <a:cubicBezTo>
                  <a:pt x="1003260" y="928396"/>
                  <a:pt x="928396" y="1003260"/>
                  <a:pt x="836047" y="1003260"/>
                </a:cubicBezTo>
                <a:lnTo>
                  <a:pt x="167213" y="1003260"/>
                </a:lnTo>
                <a:cubicBezTo>
                  <a:pt x="74864" y="1003260"/>
                  <a:pt x="0" y="928396"/>
                  <a:pt x="0" y="836047"/>
                </a:cubicBezTo>
                <a:lnTo>
                  <a:pt x="0" y="1672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1675" tIns="61675" rIns="61675" bIns="61675" numCol="1" spcCol="1270" anchor="ctr" anchorCtr="0">
            <a:noAutofit/>
          </a:bodyPr>
          <a:lstStyle/>
          <a:p>
            <a:pPr algn="ctr" defTabSz="222250">
              <a:lnSpc>
                <a:spcPct val="90000"/>
              </a:lnSpc>
              <a:spcBef>
                <a:spcPct val="0"/>
              </a:spcBef>
              <a:spcAft>
                <a:spcPct val="35000"/>
              </a:spcAft>
            </a:pPr>
            <a:r>
              <a:rPr lang="en-GB" altLang="en-US" sz="2000">
                <a:solidFill>
                  <a:prstClr val="black"/>
                </a:solidFill>
                <a:latin typeface="Calibri" panose="020F0502020204030204"/>
              </a:rPr>
              <a:t>Promote awareness and understanding of Private Fostering within your own teams and people you are working with.</a:t>
            </a:r>
          </a:p>
          <a:p>
            <a:pPr algn="ctr" defTabSz="222250">
              <a:lnSpc>
                <a:spcPct val="90000"/>
              </a:lnSpc>
              <a:spcBef>
                <a:spcPct val="0"/>
              </a:spcBef>
              <a:spcAft>
                <a:spcPct val="35000"/>
              </a:spcAft>
            </a:pPr>
            <a:endParaRPr lang="en-GB" altLang="en-US" sz="2000">
              <a:solidFill>
                <a:prstClr val="black"/>
              </a:solidFill>
              <a:latin typeface="Calibri" panose="020F0502020204030204"/>
            </a:endParaRPr>
          </a:p>
          <a:p>
            <a:pPr algn="ctr" defTabSz="222250">
              <a:lnSpc>
                <a:spcPct val="90000"/>
              </a:lnSpc>
              <a:spcBef>
                <a:spcPct val="0"/>
              </a:spcBef>
              <a:spcAft>
                <a:spcPct val="35000"/>
              </a:spcAft>
            </a:pPr>
            <a:r>
              <a:rPr lang="en-GB" altLang="en-US" sz="2000">
                <a:solidFill>
                  <a:prstClr val="black"/>
                </a:solidFill>
                <a:latin typeface="Calibri" panose="020F0502020204030204"/>
              </a:rPr>
              <a:t>Help with distribution of leaflets and posters as widely as possible.</a:t>
            </a:r>
          </a:p>
          <a:p>
            <a:pPr algn="ctr" defTabSz="222250">
              <a:lnSpc>
                <a:spcPct val="90000"/>
              </a:lnSpc>
              <a:spcBef>
                <a:spcPct val="0"/>
              </a:spcBef>
              <a:spcAft>
                <a:spcPct val="35000"/>
              </a:spcAft>
            </a:pPr>
            <a:endParaRPr lang="en-GB" sz="2000">
              <a:solidFill>
                <a:prstClr val="black"/>
              </a:solidFill>
              <a:latin typeface="Calibri" panose="020F0502020204030204"/>
            </a:endParaRPr>
          </a:p>
          <a:p>
            <a:pPr algn="ctr" defTabSz="222250">
              <a:lnSpc>
                <a:spcPct val="90000"/>
              </a:lnSpc>
              <a:spcBef>
                <a:spcPct val="0"/>
              </a:spcBef>
              <a:spcAft>
                <a:spcPct val="35000"/>
              </a:spcAft>
            </a:pPr>
            <a:r>
              <a:rPr lang="en-GB" sz="2000">
                <a:solidFill>
                  <a:prstClr val="black"/>
                </a:solidFill>
                <a:latin typeface="Calibri" panose="020F0502020204030204"/>
              </a:rPr>
              <a:t>Spread the word!</a:t>
            </a:r>
          </a:p>
        </p:txBody>
      </p:sp>
      <p:sp>
        <p:nvSpPr>
          <p:cNvPr id="11" name="Freeform: Shape 10">
            <a:extLst>
              <a:ext uri="{FF2B5EF4-FFF2-40B4-BE49-F238E27FC236}">
                <a16:creationId xmlns:a16="http://schemas.microsoft.com/office/drawing/2014/main" id="{EB6FD763-7919-E641-93D7-20C15447814E}"/>
              </a:ext>
              <a:ext uri="{C183D7F6-B498-43B3-948B-1728B52AA6E4}">
                <adec:decorative xmlns:adec="http://schemas.microsoft.com/office/drawing/2017/decorative" val="1"/>
              </a:ext>
            </a:extLst>
          </p:cNvPr>
          <p:cNvSpPr/>
          <p:nvPr/>
        </p:nvSpPr>
        <p:spPr>
          <a:xfrm>
            <a:off x="2116500" y="2731981"/>
            <a:ext cx="2697016" cy="1745117"/>
          </a:xfrm>
          <a:custGeom>
            <a:avLst/>
            <a:gdLst>
              <a:gd name="connsiteX0" fmla="*/ 0 w 1003260"/>
              <a:gd name="connsiteY0" fmla="*/ 167213 h 1003260"/>
              <a:gd name="connsiteX1" fmla="*/ 167213 w 1003260"/>
              <a:gd name="connsiteY1" fmla="*/ 0 h 1003260"/>
              <a:gd name="connsiteX2" fmla="*/ 836047 w 1003260"/>
              <a:gd name="connsiteY2" fmla="*/ 0 h 1003260"/>
              <a:gd name="connsiteX3" fmla="*/ 1003260 w 1003260"/>
              <a:gd name="connsiteY3" fmla="*/ 167213 h 1003260"/>
              <a:gd name="connsiteX4" fmla="*/ 1003260 w 1003260"/>
              <a:gd name="connsiteY4" fmla="*/ 836047 h 1003260"/>
              <a:gd name="connsiteX5" fmla="*/ 836047 w 1003260"/>
              <a:gd name="connsiteY5" fmla="*/ 1003260 h 1003260"/>
              <a:gd name="connsiteX6" fmla="*/ 167213 w 1003260"/>
              <a:gd name="connsiteY6" fmla="*/ 1003260 h 1003260"/>
              <a:gd name="connsiteX7" fmla="*/ 0 w 1003260"/>
              <a:gd name="connsiteY7" fmla="*/ 836047 h 1003260"/>
              <a:gd name="connsiteX8" fmla="*/ 0 w 1003260"/>
              <a:gd name="connsiteY8" fmla="*/ 167213 h 10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260" h="1003260">
                <a:moveTo>
                  <a:pt x="0" y="167213"/>
                </a:moveTo>
                <a:cubicBezTo>
                  <a:pt x="0" y="74864"/>
                  <a:pt x="74864" y="0"/>
                  <a:pt x="167213" y="0"/>
                </a:cubicBezTo>
                <a:lnTo>
                  <a:pt x="836047" y="0"/>
                </a:lnTo>
                <a:cubicBezTo>
                  <a:pt x="928396" y="0"/>
                  <a:pt x="1003260" y="74864"/>
                  <a:pt x="1003260" y="167213"/>
                </a:cubicBezTo>
                <a:lnTo>
                  <a:pt x="1003260" y="836047"/>
                </a:lnTo>
                <a:cubicBezTo>
                  <a:pt x="1003260" y="928396"/>
                  <a:pt x="928396" y="1003260"/>
                  <a:pt x="836047" y="1003260"/>
                </a:cubicBezTo>
                <a:lnTo>
                  <a:pt x="167213" y="1003260"/>
                </a:lnTo>
                <a:cubicBezTo>
                  <a:pt x="74864" y="1003260"/>
                  <a:pt x="0" y="928396"/>
                  <a:pt x="0" y="836047"/>
                </a:cubicBezTo>
                <a:lnTo>
                  <a:pt x="0" y="16721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9295" tIns="69295" rIns="69295" bIns="69295" numCol="1" spcCol="1270" anchor="ctr" anchorCtr="0">
            <a:noAutofit/>
          </a:bodyPr>
          <a:lstStyle/>
          <a:p>
            <a:pPr algn="ctr" defTabSz="355600">
              <a:lnSpc>
                <a:spcPct val="90000"/>
              </a:lnSpc>
              <a:spcBef>
                <a:spcPct val="0"/>
              </a:spcBef>
              <a:spcAft>
                <a:spcPct val="35000"/>
              </a:spcAft>
            </a:pPr>
            <a:r>
              <a:rPr lang="en-GB" altLang="en-US" sz="2000">
                <a:solidFill>
                  <a:prstClr val="black"/>
                </a:solidFill>
                <a:latin typeface="Calibri" panose="020F0502020204030204"/>
              </a:rPr>
              <a:t>We may contact you and other involved agencies requesting information about the child and/or the private foster carers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0" name="Rectangle 15368">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15372" name="Freeform: Shape 15370">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81200" y="1219201"/>
            <a:ext cx="338312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pPr defTabSz="457200">
              <a:defRPr/>
            </a:pPr>
            <a:endParaRPr lang="en-US">
              <a:solidFill>
                <a:prstClr val="black"/>
              </a:solidFill>
              <a:latin typeface="Calibri" panose="020F0502020204030204"/>
            </a:endParaRPr>
          </a:p>
        </p:txBody>
      </p:sp>
      <p:sp>
        <p:nvSpPr>
          <p:cNvPr id="14338" name="Title 1">
            <a:extLst>
              <a:ext uri="{FF2B5EF4-FFF2-40B4-BE49-F238E27FC236}">
                <a16:creationId xmlns:a16="http://schemas.microsoft.com/office/drawing/2014/main" id="{14279B14-A3F8-40A3-9D55-D6AE2D188828}"/>
              </a:ext>
            </a:extLst>
          </p:cNvPr>
          <p:cNvSpPr>
            <a:spLocks noGrp="1"/>
          </p:cNvSpPr>
          <p:nvPr>
            <p:ph type="title"/>
          </p:nvPr>
        </p:nvSpPr>
        <p:spPr>
          <a:xfrm>
            <a:off x="1981201" y="1340768"/>
            <a:ext cx="3383127" cy="4464496"/>
          </a:xfrm>
        </p:spPr>
        <p:txBody>
          <a:bodyPr>
            <a:normAutofit/>
          </a:bodyPr>
          <a:lstStyle/>
          <a:p>
            <a:pPr algn="ctr">
              <a:defRPr/>
            </a:pPr>
            <a:r>
              <a:rPr lang="en-GB" sz="4000" b="1"/>
              <a:t>How do you find out more?</a:t>
            </a:r>
            <a:br>
              <a:rPr lang="en-GB" sz="4000" b="1"/>
            </a:br>
            <a:br>
              <a:rPr lang="en-GB" sz="4000" b="1"/>
            </a:br>
            <a:r>
              <a:rPr lang="en-GB" sz="4000"/>
              <a:t>We have an app! </a:t>
            </a:r>
            <a:br>
              <a:rPr lang="en-GB" sz="4000"/>
            </a:br>
            <a:endParaRPr lang="en-GB" altLang="en-US" sz="4000"/>
          </a:p>
        </p:txBody>
      </p:sp>
      <p:sp>
        <p:nvSpPr>
          <p:cNvPr id="15364" name="Slide Number Placeholder 3">
            <a:extLst>
              <a:ext uri="{FF2B5EF4-FFF2-40B4-BE49-F238E27FC236}">
                <a16:creationId xmlns:a16="http://schemas.microsoft.com/office/drawing/2014/main" id="{FA7BC6BC-B46D-4A6D-8931-CE23DD18EC67}"/>
              </a:ext>
            </a:extLst>
          </p:cNvPr>
          <p:cNvSpPr>
            <a:spLocks noGrp="1"/>
          </p:cNvSpPr>
          <p:nvPr>
            <p:ph type="sldNum" sz="quarter" idx="12"/>
          </p:nvPr>
        </p:nvSpPr>
        <p:spPr bwMode="auto">
          <a:xfrm>
            <a:off x="7981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defTabSz="457200">
              <a:lnSpc>
                <a:spcPct val="90000"/>
              </a:lnSpc>
              <a:spcAft>
                <a:spcPts val="600"/>
              </a:spcAft>
              <a:defRPr/>
            </a:pPr>
            <a:fld id="{0F4D516A-734F-40C3-9A92-72E117CA7716}" type="slidenum">
              <a:rPr lang="en-US" altLang="en-US" sz="1900">
                <a:solidFill>
                  <a:prstClr val="black"/>
                </a:solidFill>
              </a:rPr>
              <a:pPr defTabSz="457200">
                <a:lnSpc>
                  <a:spcPct val="90000"/>
                </a:lnSpc>
                <a:spcAft>
                  <a:spcPts val="600"/>
                </a:spcAft>
                <a:defRPr/>
              </a:pPr>
              <a:t>62</a:t>
            </a:fld>
            <a:endParaRPr lang="en-US" altLang="en-US" sz="1900">
              <a:solidFill>
                <a:prstClr val="black"/>
              </a:solidFill>
            </a:endParaRPr>
          </a:p>
        </p:txBody>
      </p:sp>
      <p:pic>
        <p:nvPicPr>
          <p:cNvPr id="6" name="Picture 5" descr="A screenshot of a cell phone">
            <a:extLst>
              <a:ext uri="{FF2B5EF4-FFF2-40B4-BE49-F238E27FC236}">
                <a16:creationId xmlns:a16="http://schemas.microsoft.com/office/drawing/2014/main" id="{F79CB2EF-F6CB-ABC2-BD32-3C11F099B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944" y="164375"/>
            <a:ext cx="4894378" cy="6684787"/>
          </a:xfrm>
          <a:prstGeom prst="rect">
            <a:avLst/>
          </a:prstGeom>
          <a:noFill/>
        </p:spPr>
      </p:pic>
    </p:spTree>
    <p:extLst>
      <p:ext uri="{BB962C8B-B14F-4D97-AF65-F5344CB8AC3E}">
        <p14:creationId xmlns:p14="http://schemas.microsoft.com/office/powerpoint/2010/main" val="3736356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0" name="Rectangle 15368">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panose="020F0502020204030204"/>
            </a:endParaRPr>
          </a:p>
        </p:txBody>
      </p:sp>
      <p:sp>
        <p:nvSpPr>
          <p:cNvPr id="15372" name="Freeform: Shape 15370">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81200" y="1219201"/>
            <a:ext cx="338312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pPr defTabSz="457200"/>
            <a:endParaRPr lang="en-US">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57652355-2706-4BF3-A7F2-05E9BCFC3DE1}"/>
              </a:ext>
              <a:ext uri="{C183D7F6-B498-43B3-948B-1728B52AA6E4}">
                <adec:decorative xmlns:adec="http://schemas.microsoft.com/office/drawing/2017/decorative" val="1"/>
              </a:ext>
            </a:extLst>
          </p:cNvPr>
          <p:cNvSpPr>
            <a:spLocks noGrp="1"/>
          </p:cNvSpPr>
          <p:nvPr>
            <p:ph idx="1"/>
          </p:nvPr>
        </p:nvSpPr>
        <p:spPr>
          <a:xfrm>
            <a:off x="5487760" y="476672"/>
            <a:ext cx="4723040" cy="6120680"/>
          </a:xfrm>
        </p:spPr>
        <p:txBody>
          <a:bodyPr rtlCol="0" anchor="ctr">
            <a:normAutofit/>
          </a:bodyPr>
          <a:lstStyle/>
          <a:p>
            <a:pPr marL="0" indent="0">
              <a:buNone/>
              <a:defRPr/>
            </a:pPr>
            <a:endParaRPr lang="en-GB" sz="1700"/>
          </a:p>
          <a:p>
            <a:pPr>
              <a:defRPr/>
            </a:pPr>
            <a:r>
              <a:rPr lang="en-GB" sz="2200"/>
              <a:t>Professionals can make an online referral to the Private Fostering team.</a:t>
            </a:r>
            <a:r>
              <a:rPr lang="en-GB" sz="1600">
                <a:hlinkClick r:id="rId3"/>
              </a:rPr>
              <a:t> Report a concern about a child: Information for professionals | Essex County Council</a:t>
            </a:r>
            <a:r>
              <a:rPr lang="en-GB" sz="2200"/>
              <a:t> Select the ‘Request for Support form’.</a:t>
            </a:r>
          </a:p>
          <a:p>
            <a:pPr>
              <a:defRPr/>
            </a:pPr>
            <a:r>
              <a:rPr lang="en-GB" sz="2200">
                <a:solidFill>
                  <a:srgbClr val="0B0C0C"/>
                </a:solidFill>
              </a:rPr>
              <a:t>Professionals can call the Children and Families Hub for a consultation on </a:t>
            </a:r>
            <a:r>
              <a:rPr lang="en-GB" sz="2200" b="1">
                <a:solidFill>
                  <a:srgbClr val="0B0C0C"/>
                </a:solidFill>
              </a:rPr>
              <a:t>03456037627</a:t>
            </a:r>
            <a:r>
              <a:rPr lang="en-GB" sz="2200">
                <a:solidFill>
                  <a:srgbClr val="0B0C0C"/>
                </a:solidFill>
              </a:rPr>
              <a:t>.</a:t>
            </a:r>
            <a:endParaRPr lang="en-GB" sz="2200"/>
          </a:p>
          <a:p>
            <a:pPr>
              <a:defRPr/>
            </a:pPr>
            <a:r>
              <a:rPr lang="en-GB" sz="2200"/>
              <a:t>The public can contact the Children and Families Hub to make a referral on </a:t>
            </a:r>
            <a:r>
              <a:rPr lang="en-GB" sz="2200" b="1"/>
              <a:t>03456037627</a:t>
            </a:r>
            <a:r>
              <a:rPr lang="en-GB" sz="2200"/>
              <a:t>.</a:t>
            </a:r>
          </a:p>
          <a:p>
            <a:pPr>
              <a:defRPr/>
            </a:pPr>
            <a:r>
              <a:rPr lang="en-GB" sz="2200"/>
              <a:t>Internal professionals are also welcome to call a Private Fostering team member for a consultation or email us on </a:t>
            </a:r>
            <a:r>
              <a:rPr lang="en-GB" sz="2200">
                <a:hlinkClick r:id="rId4"/>
              </a:rPr>
              <a:t>private.fostering@essex.gov.uk</a:t>
            </a:r>
            <a:r>
              <a:rPr lang="en-GB" sz="2200"/>
              <a:t> </a:t>
            </a:r>
          </a:p>
          <a:p>
            <a:pPr>
              <a:defRPr/>
            </a:pPr>
            <a:endParaRPr lang="en-GB" sz="1700" b="1"/>
          </a:p>
        </p:txBody>
      </p:sp>
      <p:sp>
        <p:nvSpPr>
          <p:cNvPr id="15364" name="Slide Number Placeholder 3">
            <a:extLst>
              <a:ext uri="{FF2B5EF4-FFF2-40B4-BE49-F238E27FC236}">
                <a16:creationId xmlns:a16="http://schemas.microsoft.com/office/drawing/2014/main" id="{FA7BC6BC-B46D-4A6D-8931-CE23DD18EC67}"/>
              </a:ext>
              <a:ext uri="{C183D7F6-B498-43B3-948B-1728B52AA6E4}">
                <adec:decorative xmlns:adec="http://schemas.microsoft.com/office/drawing/2017/decorative" val="1"/>
              </a:ext>
            </a:extLst>
          </p:cNvPr>
          <p:cNvSpPr>
            <a:spLocks noGrp="1"/>
          </p:cNvSpPr>
          <p:nvPr>
            <p:ph type="sldNum" sz="quarter" idx="12"/>
          </p:nvPr>
        </p:nvSpPr>
        <p:spPr bwMode="auto">
          <a:xfrm>
            <a:off x="7981950" y="635635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defTabSz="457200">
              <a:lnSpc>
                <a:spcPct val="90000"/>
              </a:lnSpc>
              <a:spcAft>
                <a:spcPts val="600"/>
              </a:spcAft>
            </a:pPr>
            <a:fld id="{0F4D516A-734F-40C3-9A92-72E117CA7716}" type="slidenum">
              <a:rPr lang="en-US" altLang="en-US" sz="1900">
                <a:solidFill>
                  <a:prstClr val="black"/>
                </a:solidFill>
              </a:rPr>
              <a:pPr defTabSz="457200">
                <a:lnSpc>
                  <a:spcPct val="90000"/>
                </a:lnSpc>
                <a:spcAft>
                  <a:spcPts val="600"/>
                </a:spcAft>
              </a:pPr>
              <a:t>63</a:t>
            </a:fld>
            <a:endParaRPr lang="en-US" altLang="en-US" sz="1900">
              <a:solidFill>
                <a:prstClr val="black"/>
              </a:solidFill>
            </a:endParaRPr>
          </a:p>
        </p:txBody>
      </p:sp>
      <p:sp>
        <p:nvSpPr>
          <p:cNvPr id="7" name="Title 6">
            <a:extLst>
              <a:ext uri="{FF2B5EF4-FFF2-40B4-BE49-F238E27FC236}">
                <a16:creationId xmlns:a16="http://schemas.microsoft.com/office/drawing/2014/main" id="{BEC42115-2BD0-F495-660A-28DC78DCC591}"/>
              </a:ext>
              <a:ext uri="{C183D7F6-B498-43B3-948B-1728B52AA6E4}">
                <adec:decorative xmlns:adec="http://schemas.microsoft.com/office/drawing/2017/decorative" val="1"/>
              </a:ext>
            </a:extLst>
          </p:cNvPr>
          <p:cNvSpPr>
            <a:spLocks noGrp="1"/>
          </p:cNvSpPr>
          <p:nvPr>
            <p:ph type="title"/>
          </p:nvPr>
        </p:nvSpPr>
        <p:spPr>
          <a:xfrm>
            <a:off x="1981200" y="1567374"/>
            <a:ext cx="3211678" cy="3456384"/>
          </a:xfrm>
        </p:spPr>
        <p:txBody>
          <a:bodyPr>
            <a:normAutofit/>
          </a:bodyPr>
          <a:lstStyle/>
          <a:p>
            <a:r>
              <a:rPr lang="en-GB" sz="4000" b="1"/>
              <a:t>How do you make a referral?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DE0AA-B748-4C53-5F75-6AF17B936233}"/>
              </a:ext>
            </a:extLst>
          </p:cNvPr>
          <p:cNvSpPr>
            <a:spLocks noGrp="1"/>
          </p:cNvSpPr>
          <p:nvPr>
            <p:ph type="ctrTitle"/>
          </p:nvPr>
        </p:nvSpPr>
        <p:spPr/>
        <p:txBody>
          <a:bodyPr>
            <a:normAutofit/>
          </a:bodyPr>
          <a:lstStyle/>
          <a:p>
            <a:r>
              <a:rPr lang="en-GB"/>
              <a:t>Contact the Private Fostering Team for any questions </a:t>
            </a:r>
          </a:p>
        </p:txBody>
      </p:sp>
      <p:sp>
        <p:nvSpPr>
          <p:cNvPr id="3" name="Content Placeholder 2">
            <a:extLst>
              <a:ext uri="{FF2B5EF4-FFF2-40B4-BE49-F238E27FC236}">
                <a16:creationId xmlns:a16="http://schemas.microsoft.com/office/drawing/2014/main" id="{7A93AE5B-7EF0-8F9E-1DE2-8A0F889D3A3E}"/>
              </a:ext>
            </a:extLst>
          </p:cNvPr>
          <p:cNvSpPr>
            <a:spLocks noGrp="1"/>
          </p:cNvSpPr>
          <p:nvPr>
            <p:ph type="subTitle" idx="1"/>
          </p:nvPr>
        </p:nvSpPr>
        <p:spPr/>
        <p:txBody>
          <a:bodyPr>
            <a:normAutofit fontScale="77500" lnSpcReduction="20000"/>
          </a:bodyPr>
          <a:lstStyle/>
          <a:p>
            <a:r>
              <a:rPr lang="en-GB"/>
              <a:t>Adwoa Solomon – Team Manager</a:t>
            </a:r>
          </a:p>
          <a:p>
            <a:r>
              <a:rPr lang="en-GB"/>
              <a:t>Win Escallier – Senior Practitioner </a:t>
            </a:r>
          </a:p>
          <a:p>
            <a:r>
              <a:rPr lang="en-GB"/>
              <a:t>Michelle Joyner – Senior Practitioner</a:t>
            </a:r>
          </a:p>
          <a:p>
            <a:r>
              <a:rPr lang="en-GB"/>
              <a:t>Lydia Johnson – Social worker</a:t>
            </a:r>
          </a:p>
          <a:p>
            <a:r>
              <a:rPr lang="en-GB"/>
              <a:t>Gemma Boreham – Social worker </a:t>
            </a:r>
          </a:p>
        </p:txBody>
      </p:sp>
      <p:sp>
        <p:nvSpPr>
          <p:cNvPr id="4" name="Slide Number Placeholder 3">
            <a:extLst>
              <a:ext uri="{FF2B5EF4-FFF2-40B4-BE49-F238E27FC236}">
                <a16:creationId xmlns:a16="http://schemas.microsoft.com/office/drawing/2014/main" id="{494D67A8-BDE6-4D70-CFC6-F12A3AA67C4A}"/>
              </a:ext>
            </a:extLst>
          </p:cNvPr>
          <p:cNvSpPr>
            <a:spLocks noGrp="1"/>
          </p:cNvSpPr>
          <p:nvPr>
            <p:ph type="sldNum" sz="quarter" idx="12"/>
          </p:nvPr>
        </p:nvSpPr>
        <p:spPr/>
        <p:txBody>
          <a:bodyPr/>
          <a:lstStyle/>
          <a:p>
            <a:pPr defTabSz="457200">
              <a:defRPr/>
            </a:pPr>
            <a:fld id="{0FFD4969-91BD-45EE-A5E5-3EA0EA2F90FB}" type="slidenum">
              <a:rPr lang="en-US" altLang="en-US">
                <a:solidFill>
                  <a:prstClr val="black">
                    <a:tint val="75000"/>
                  </a:prstClr>
                </a:solidFill>
                <a:latin typeface="Calibri" panose="020F0502020204030204"/>
              </a:rPr>
              <a:pPr defTabSz="457200">
                <a:defRPr/>
              </a:pPr>
              <a:t>64</a:t>
            </a:fld>
            <a:endParaRPr lang="en-US" altLang="en-US">
              <a:solidFill>
                <a:prstClr val="black"/>
              </a:solidFill>
              <a:latin typeface="Calibri" panose="020F0502020204030204"/>
            </a:endParaRPr>
          </a:p>
        </p:txBody>
      </p:sp>
    </p:spTree>
    <p:extLst>
      <p:ext uri="{BB962C8B-B14F-4D97-AF65-F5344CB8AC3E}">
        <p14:creationId xmlns:p14="http://schemas.microsoft.com/office/powerpoint/2010/main" val="4200073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2FF8-0CCB-EB2F-1CDD-761E2493A2D5}"/>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8586457-2214-43BB-8272-F0D70AFDE3E2}"/>
              </a:ext>
            </a:extLst>
          </p:cNvPr>
          <p:cNvSpPr>
            <a:spLocks noGrp="1"/>
          </p:cNvSpPr>
          <p:nvPr>
            <p:ph type="pic" sz="quarter" idx="10"/>
          </p:nvPr>
        </p:nvSpPr>
        <p:spPr>
          <a:solidFill>
            <a:srgbClr val="4179AA"/>
          </a:solidFill>
          <a:ln>
            <a:solidFill>
              <a:srgbClr val="4179AA"/>
            </a:solidFill>
          </a:ln>
        </p:spPr>
        <p:txBody>
          <a:bodyPr/>
          <a:lstStyle/>
          <a:p>
            <a:endParaRPr lang="en-GB">
              <a:solidFill>
                <a:srgbClr val="FFFFFF"/>
              </a:solidFill>
            </a:endParaRPr>
          </a:p>
        </p:txBody>
      </p:sp>
      <p:sp>
        <p:nvSpPr>
          <p:cNvPr id="3" name="Title 2">
            <a:extLst>
              <a:ext uri="{FF2B5EF4-FFF2-40B4-BE49-F238E27FC236}">
                <a16:creationId xmlns:a16="http://schemas.microsoft.com/office/drawing/2014/main" id="{12450212-D0E3-3EBD-83D5-3572EA511A8F}"/>
              </a:ext>
            </a:extLst>
          </p:cNvPr>
          <p:cNvSpPr txBox="1">
            <a:spLocks noGrp="1"/>
          </p:cNvSpPr>
          <p:nvPr>
            <p:ph type="title" idx="4294967295"/>
          </p:nvPr>
        </p:nvSpPr>
        <p:spPr>
          <a:xfrm>
            <a:off x="7319173" y="2074508"/>
            <a:ext cx="4752766" cy="1446550"/>
          </a:xfrm>
          <a:prstGeom prst="rect">
            <a:avLst/>
          </a:prstGeom>
          <a:solidFill>
            <a:srgbClr val="4179A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134"/>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Aptos" panose="020B0004020202020204" pitchFamily="34" charset="0"/>
                <a:ea typeface="+mn-ea"/>
                <a:cs typeface="+mn-cs"/>
              </a:rPr>
              <a:t>Evaluation areas for EY settings </a:t>
            </a:r>
            <a:endParaRPr kumimoji="0" lang="en-GB" sz="1800" b="0" i="0" u="none" strike="noStrike" kern="0" cap="none" spc="0" normalizeH="0" baseline="0" noProof="0" dirty="0">
              <a:ln>
                <a:noFill/>
              </a:ln>
              <a:solidFill>
                <a:srgbClr val="0000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6ED447D0-5656-A106-4744-26131FA776DD}"/>
              </a:ext>
            </a:extLst>
          </p:cNvPr>
          <p:cNvSpPr txBox="1"/>
          <p:nvPr/>
        </p:nvSpPr>
        <p:spPr>
          <a:xfrm>
            <a:off x="479382" y="461857"/>
            <a:ext cx="5891485" cy="669927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Safeguarding</a:t>
            </a:r>
          </a:p>
          <a:p>
            <a:pPr marR="0" lvl="0" algn="l" defTabSz="914400" rtl="0" eaLnBrk="1" fontAlgn="auto" latinLnBrk="0" hangingPunct="1">
              <a:lnSpc>
                <a:spcPct val="100000"/>
              </a:lnSpc>
              <a:spcBef>
                <a:spcPts val="0"/>
              </a:spcBef>
              <a:spcAft>
                <a:spcPts val="750"/>
              </a:spcAft>
              <a:buClr>
                <a:srgbClr val="C00000"/>
              </a:buClr>
              <a:buSzTx/>
              <a:tabLst/>
              <a:defRPr/>
            </a:pPr>
            <a:endParaRPr kumimoji="0" lang="en-GB" sz="3200" b="1" i="0" u="none" strike="noStrike" kern="1200" cap="none" spc="0" normalizeH="0" baseline="0" noProof="0" dirty="0">
              <a:ln>
                <a:noFill/>
              </a:ln>
              <a:solidFill>
                <a:srgbClr val="FF0000"/>
              </a:solidFill>
              <a:effectLst/>
              <a:uLnTx/>
              <a:uFillTx/>
              <a:latin typeface="Aptos" panose="020B00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0B0C0C"/>
                </a:solidFill>
                <a:effectLst/>
                <a:uLnTx/>
                <a:uFillTx/>
                <a:latin typeface="Aptos" panose="020B0004020202020204" pitchFamily="34" charset="0"/>
                <a:ea typeface="+mn-ea"/>
                <a:cs typeface="+mn-cs"/>
              </a:rPr>
              <a:t>inclusion</a:t>
            </a: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0B0C0C"/>
                </a:solidFill>
                <a:effectLst/>
                <a:uLnTx/>
                <a:uFillTx/>
                <a:latin typeface="Aptos" panose="020B0004020202020204" pitchFamily="34" charset="0"/>
                <a:ea typeface="+mn-ea"/>
                <a:cs typeface="+mn-cs"/>
              </a:rPr>
              <a:t>curriculum and teaching</a:t>
            </a: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0B0C0C"/>
                </a:solidFill>
                <a:effectLst/>
                <a:uLnTx/>
                <a:uFillTx/>
                <a:latin typeface="Aptos" panose="020B0004020202020204" pitchFamily="34" charset="0"/>
                <a:ea typeface="+mn-ea"/>
                <a:cs typeface="+mn-cs"/>
              </a:rPr>
              <a:t>achievement</a:t>
            </a: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0B0C0C"/>
                </a:solidFill>
                <a:effectLst/>
                <a:uLnTx/>
                <a:uFillTx/>
                <a:latin typeface="Aptos" panose="020B0004020202020204" pitchFamily="34" charset="0"/>
                <a:ea typeface="+mn-ea"/>
                <a:cs typeface="+mn-cs"/>
              </a:rPr>
              <a:t>behaviour, attitudes and establishing routines </a:t>
            </a: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0B0C0C"/>
                </a:solidFill>
                <a:effectLst/>
                <a:uLnTx/>
                <a:uFillTx/>
                <a:latin typeface="Aptos" panose="020B0004020202020204" pitchFamily="34" charset="0"/>
                <a:ea typeface="+mn-ea"/>
                <a:cs typeface="+mn-cs"/>
              </a:rPr>
              <a:t>children’s welfare and well-being</a:t>
            </a:r>
          </a:p>
          <a:p>
            <a:pPr marL="457200" marR="0" lvl="0" indent="-457200" algn="l" defTabSz="914400" rtl="0" eaLnBrk="1" fontAlgn="auto" latinLnBrk="0" hangingPunct="1">
              <a:lnSpc>
                <a:spcPct val="100000"/>
              </a:lnSpc>
              <a:spcBef>
                <a:spcPts val="0"/>
              </a:spcBef>
              <a:spcAft>
                <a:spcPts val="750"/>
              </a:spcAft>
              <a:buClr>
                <a:srgbClr val="C00000"/>
              </a:buClr>
              <a:buSzTx/>
              <a:buFont typeface="Wingdings" panose="05000000000000000000" pitchFamily="2" charset="2"/>
              <a:buChar char="ü"/>
              <a:tabLst/>
              <a:defRPr/>
            </a:pPr>
            <a:r>
              <a:rPr kumimoji="0" lang="en-GB" sz="3200" b="1" i="0" u="none" strike="noStrike" kern="1200" cap="none" spc="0" normalizeH="0" baseline="0" noProof="0" dirty="0">
                <a:ln>
                  <a:noFill/>
                </a:ln>
                <a:solidFill>
                  <a:srgbClr val="0B0C0C"/>
                </a:solidFill>
                <a:effectLst/>
                <a:uLnTx/>
                <a:uFillTx/>
                <a:latin typeface="Aptos" panose="020B0004020202020204" pitchFamily="34" charset="0"/>
                <a:ea typeface="+mn-ea"/>
                <a:cs typeface="+mn-cs"/>
              </a:rPr>
              <a:t>leadership and Governance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000000"/>
                </a:solidFill>
                <a:effectLst/>
                <a:uLnTx/>
                <a:uFillTx/>
                <a:latin typeface="Calibri"/>
                <a:ea typeface="+mn-ea"/>
                <a:cs typeface="+mn-cs"/>
              </a:rPr>
            </a:br>
            <a:endParaRPr kumimoji="0" lang="en-GB" sz="2800" b="0" i="0" u="none" strike="noStrike" kern="1200" cap="none" spc="0" normalizeH="0" baseline="0" noProof="0" dirty="0">
              <a:ln>
                <a:noFill/>
              </a:ln>
              <a:solidFill>
                <a:srgbClr val="0B0C0C"/>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01100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7E3B35-09D1-6F5F-FD6F-A2A911F7A4EC}"/>
              </a:ext>
            </a:extLst>
          </p:cNvPr>
          <p:cNvSpPr>
            <a:spLocks noGrp="1"/>
          </p:cNvSpPr>
          <p:nvPr>
            <p:ph type="title" idx="4294967295"/>
          </p:nvPr>
        </p:nvSpPr>
        <p:spPr>
          <a:xfrm>
            <a:off x="6874525" y="1068636"/>
            <a:ext cx="4744746" cy="30312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85750" indent="-285750" algn="ctr"/>
            <a:r>
              <a:rPr kumimoji="0" lang="en-GB" sz="6000" b="1" i="1" u="none" strike="noStrike" kern="1200" cap="none" spc="0" normalizeH="0" baseline="0" noProof="0">
                <a:ln>
                  <a:noFill/>
                </a:ln>
                <a:solidFill>
                  <a:schemeClr val="bg1"/>
                </a:solidFill>
                <a:effectLst/>
                <a:uLnTx/>
                <a:uFillTx/>
                <a:latin typeface="+mn-lt"/>
                <a:ea typeface="+mn-ea"/>
                <a:cs typeface="+mn-cs"/>
              </a:rPr>
              <a:t>The new framework – effective from November 2025</a:t>
            </a:r>
          </a:p>
        </p:txBody>
      </p:sp>
      <p:sp>
        <p:nvSpPr>
          <p:cNvPr id="3" name="Content Placeholder 2">
            <a:extLst>
              <a:ext uri="{FF2B5EF4-FFF2-40B4-BE49-F238E27FC236}">
                <a16:creationId xmlns:a16="http://schemas.microsoft.com/office/drawing/2014/main" id="{87D2A886-B769-344B-5D73-B0C5DA243570}"/>
              </a:ext>
            </a:extLst>
          </p:cNvPr>
          <p:cNvSpPr>
            <a:spLocks noGrp="1"/>
          </p:cNvSpPr>
          <p:nvPr>
            <p:ph idx="1"/>
          </p:nvPr>
        </p:nvSpPr>
        <p:spPr>
          <a:xfrm>
            <a:off x="192024" y="164593"/>
            <a:ext cx="6245352" cy="6272783"/>
          </a:xfrm>
        </p:spPr>
        <p:txBody>
          <a:bodyPr/>
          <a:lstStyle/>
          <a:p>
            <a:pPr lvl="2">
              <a:spcAft>
                <a:spcPts val="0"/>
              </a:spcAft>
              <a:buClr>
                <a:srgbClr val="4179AA"/>
              </a:buClr>
              <a:buFont typeface="Wingdings" panose="05000000000000000000" pitchFamily="2" charset="2"/>
              <a:buChar char="q"/>
            </a:pPr>
            <a:r>
              <a:rPr lang="en-GB" sz="2000" b="1">
                <a:solidFill>
                  <a:schemeClr val="accent2"/>
                </a:solidFill>
                <a:latin typeface="Aptos" panose="020B0004020202020204" pitchFamily="34" charset="0"/>
              </a:rPr>
              <a:t>New inspection report card:</a:t>
            </a:r>
          </a:p>
          <a:p>
            <a:pPr lvl="3">
              <a:spcAft>
                <a:spcPts val="0"/>
              </a:spcAft>
              <a:buFont typeface="Wingdings" panose="05000000000000000000" pitchFamily="2" charset="2"/>
              <a:buChar char="ü"/>
            </a:pPr>
            <a:r>
              <a:rPr lang="en-GB" sz="2000">
                <a:latin typeface="Aptos" panose="020B0004020202020204" pitchFamily="34" charset="0"/>
              </a:rPr>
              <a:t>to highlight excellence and identify areas for improvement </a:t>
            </a:r>
          </a:p>
          <a:p>
            <a:pPr lvl="3">
              <a:spcAft>
                <a:spcPts val="0"/>
              </a:spcAft>
              <a:buFont typeface="Wingdings" panose="05000000000000000000" pitchFamily="2" charset="2"/>
              <a:buChar char="ü"/>
            </a:pPr>
            <a:r>
              <a:rPr lang="en-GB" sz="2000">
                <a:latin typeface="Aptos" panose="020B0004020202020204" pitchFamily="34" charset="0"/>
              </a:rPr>
              <a:t>driving high and rising standards</a:t>
            </a:r>
          </a:p>
          <a:p>
            <a:pPr lvl="3">
              <a:spcAft>
                <a:spcPts val="0"/>
              </a:spcAft>
              <a:buFont typeface="Wingdings" panose="05000000000000000000" pitchFamily="2" charset="2"/>
              <a:buChar char="ü"/>
            </a:pPr>
            <a:r>
              <a:rPr lang="en-GB" sz="2000">
                <a:latin typeface="Aptos" panose="020B0004020202020204" pitchFamily="34" charset="0"/>
              </a:rPr>
              <a:t>more nuance for parents and providers</a:t>
            </a:r>
          </a:p>
          <a:p>
            <a:pPr lvl="3">
              <a:spcAft>
                <a:spcPts val="0"/>
              </a:spcAft>
              <a:buFont typeface="Wingdings" panose="05000000000000000000" pitchFamily="2" charset="2"/>
              <a:buChar char="ü"/>
            </a:pPr>
            <a:r>
              <a:rPr lang="en-GB" sz="2000">
                <a:latin typeface="Aptos" panose="020B0004020202020204" pitchFamily="34" charset="0"/>
              </a:rPr>
              <a:t>Combines ‘at-a-glance grades’ with narrative summaries of strengths and areas for improvement</a:t>
            </a:r>
          </a:p>
          <a:p>
            <a:pPr lvl="3">
              <a:spcAft>
                <a:spcPts val="0"/>
              </a:spcAft>
              <a:buFont typeface="Wingdings" panose="05000000000000000000" pitchFamily="2" charset="2"/>
              <a:buChar char="ü"/>
            </a:pPr>
            <a:r>
              <a:rPr lang="en-GB" sz="2000">
                <a:latin typeface="Aptos" panose="020B0004020202020204" pitchFamily="34" charset="0"/>
              </a:rPr>
              <a:t>more accessible (for mobile devices)</a:t>
            </a:r>
          </a:p>
          <a:p>
            <a:pPr lvl="3">
              <a:spcAft>
                <a:spcPts val="0"/>
              </a:spcAft>
              <a:buFont typeface="Wingdings" panose="05000000000000000000" pitchFamily="2" charset="2"/>
              <a:buChar char="ü"/>
            </a:pPr>
            <a:endParaRPr lang="en-GB" sz="2000">
              <a:latin typeface="Aptos" panose="020B0004020202020204" pitchFamily="34" charset="0"/>
            </a:endParaRPr>
          </a:p>
          <a:p>
            <a:pPr lvl="2">
              <a:spcAft>
                <a:spcPts val="0"/>
              </a:spcAft>
              <a:buClr>
                <a:srgbClr val="4179AA"/>
              </a:buClr>
              <a:buFont typeface="Wingdings" panose="05000000000000000000" pitchFamily="2" charset="2"/>
              <a:buChar char="q"/>
            </a:pPr>
            <a:r>
              <a:rPr lang="en-GB" sz="2000" b="1">
                <a:solidFill>
                  <a:srgbClr val="4179AA"/>
                </a:solidFill>
                <a:latin typeface="Aptos" panose="020B0004020202020204" pitchFamily="34" charset="0"/>
              </a:rPr>
              <a:t>New ‘exceptional’ grade: </a:t>
            </a:r>
          </a:p>
          <a:p>
            <a:pPr lvl="3">
              <a:spcAft>
                <a:spcPts val="0"/>
              </a:spcAft>
              <a:buClr>
                <a:srgbClr val="C00000"/>
              </a:buClr>
              <a:buFont typeface="Wingdings" panose="05000000000000000000" pitchFamily="2" charset="2"/>
              <a:buChar char="ü"/>
            </a:pPr>
            <a:r>
              <a:rPr lang="en-GB" sz="2000">
                <a:latin typeface="Aptos" panose="020B0004020202020204" pitchFamily="34" charset="0"/>
              </a:rPr>
              <a:t>to identify the very best provision in the country</a:t>
            </a:r>
          </a:p>
          <a:p>
            <a:pPr lvl="3">
              <a:spcAft>
                <a:spcPts val="0"/>
              </a:spcAft>
              <a:buClr>
                <a:srgbClr val="C00000"/>
              </a:buClr>
              <a:buFont typeface="Wingdings" panose="05000000000000000000" pitchFamily="2" charset="2"/>
              <a:buChar char="ü"/>
            </a:pPr>
            <a:r>
              <a:rPr lang="en-GB" sz="2000">
                <a:latin typeface="Aptos" panose="020B0004020202020204" pitchFamily="34" charset="0"/>
              </a:rPr>
              <a:t>inspectors will evaluate ‘exceptional’ practice by applying the toolkit, subject to the usual quality assurance and consistency checking</a:t>
            </a:r>
          </a:p>
          <a:p>
            <a:pPr lvl="3">
              <a:spcAft>
                <a:spcPts val="0"/>
              </a:spcAft>
              <a:buClr>
                <a:srgbClr val="C00000"/>
              </a:buClr>
              <a:buFont typeface="Wingdings" panose="05000000000000000000" pitchFamily="2" charset="2"/>
              <a:buChar char="ü"/>
            </a:pPr>
            <a:endParaRPr lang="en-GB" sz="2000">
              <a:latin typeface="Aptos" panose="020B0004020202020204" pitchFamily="34" charset="0"/>
            </a:endParaRPr>
          </a:p>
          <a:p>
            <a:pPr lvl="2">
              <a:spcAft>
                <a:spcPts val="0"/>
              </a:spcAft>
              <a:buClr>
                <a:srgbClr val="4179AA"/>
              </a:buClr>
              <a:buFont typeface="Wingdings" panose="05000000000000000000" pitchFamily="2" charset="2"/>
              <a:buChar char="q"/>
            </a:pPr>
            <a:r>
              <a:rPr lang="en-GB" sz="2000" b="1">
                <a:solidFill>
                  <a:srgbClr val="4179AA"/>
                </a:solidFill>
                <a:latin typeface="Aptos" panose="020B0004020202020204" pitchFamily="34" charset="0"/>
              </a:rPr>
              <a:t>New ‘inclusion’ evaluation area:</a:t>
            </a:r>
          </a:p>
          <a:p>
            <a:pPr lvl="3">
              <a:spcAft>
                <a:spcPts val="0"/>
              </a:spcAft>
              <a:buClr>
                <a:srgbClr val="C00000"/>
              </a:buClr>
              <a:buFont typeface="Wingdings" panose="05000000000000000000" pitchFamily="2" charset="2"/>
              <a:buChar char="ü"/>
            </a:pPr>
            <a:r>
              <a:rPr lang="en-GB" sz="2000">
                <a:latin typeface="Aptos" panose="020B0004020202020204" pitchFamily="34" charset="0"/>
              </a:rPr>
              <a:t>To help break down barriers to learning and wellbeing</a:t>
            </a:r>
          </a:p>
          <a:p>
            <a:pPr lvl="3">
              <a:spcAft>
                <a:spcPts val="0"/>
              </a:spcAft>
              <a:buClr>
                <a:srgbClr val="C00000"/>
              </a:buClr>
              <a:buFont typeface="Wingdings" panose="05000000000000000000" pitchFamily="2" charset="2"/>
              <a:buChar char="ü"/>
            </a:pPr>
            <a:r>
              <a:rPr lang="en-GB" sz="2000">
                <a:latin typeface="Aptos" panose="020B0004020202020204" pitchFamily="34" charset="0"/>
              </a:rPr>
              <a:t>Inspectors will evaluate whether high-quality support is being provided (particularly for disadvantaged / SEND / children known to Social Care)</a:t>
            </a:r>
          </a:p>
          <a:p>
            <a:pPr lvl="3">
              <a:spcAft>
                <a:spcPts val="0"/>
              </a:spcAft>
              <a:buClr>
                <a:srgbClr val="C00000"/>
              </a:buClr>
              <a:buFont typeface="Wingdings" panose="05000000000000000000" pitchFamily="2" charset="2"/>
              <a:buChar char="ü"/>
            </a:pPr>
            <a:endParaRPr lang="en-GB" sz="2000">
              <a:latin typeface="Aptos" panose="020B0004020202020204" pitchFamily="34" charset="0"/>
            </a:endParaRPr>
          </a:p>
          <a:p>
            <a:pPr lvl="2">
              <a:spcAft>
                <a:spcPts val="0"/>
              </a:spcAft>
              <a:buClr>
                <a:srgbClr val="C00000"/>
              </a:buClr>
              <a:buFont typeface="Wingdings" panose="05000000000000000000" pitchFamily="2" charset="2"/>
              <a:buChar char="q"/>
            </a:pPr>
            <a:endParaRPr lang="en-GB" sz="1800">
              <a:latin typeface="Aptos" panose="020B0004020202020204" pitchFamily="34" charset="0"/>
            </a:endParaRPr>
          </a:p>
          <a:p>
            <a:pPr lvl="2">
              <a:spcAft>
                <a:spcPts val="0"/>
              </a:spcAft>
              <a:buClr>
                <a:srgbClr val="C00000"/>
              </a:buClr>
              <a:buFont typeface="Wingdings" panose="05000000000000000000" pitchFamily="2" charset="2"/>
              <a:buChar char="q"/>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1800">
              <a:latin typeface="Aptos" panose="020B0004020202020204" pitchFamily="34" charset="0"/>
            </a:endParaRPr>
          </a:p>
          <a:p>
            <a:pPr lvl="2">
              <a:spcAft>
                <a:spcPts val="0"/>
              </a:spcAft>
              <a:buFont typeface="Wingdings" panose="05000000000000000000" pitchFamily="2" charset="2"/>
              <a:buChar char="q"/>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2800"/>
          </a:p>
          <a:p>
            <a:pPr lvl="2" algn="ctr">
              <a:buFont typeface="Wingdings" panose="05000000000000000000" pitchFamily="2" charset="2"/>
              <a:buChar char="§"/>
            </a:pPr>
            <a:endParaRPr lang="en-GB" sz="2800"/>
          </a:p>
          <a:p>
            <a:pPr lvl="2">
              <a:buFont typeface="Wingdings" panose="05000000000000000000" pitchFamily="2" charset="2"/>
              <a:buChar char="§"/>
            </a:pPr>
            <a:endParaRPr lang="en-GB" sz="2800"/>
          </a:p>
          <a:p>
            <a:pPr lvl="2">
              <a:buFont typeface="Wingdings" panose="05000000000000000000" pitchFamily="2" charset="2"/>
              <a:buChar char="§"/>
            </a:pPr>
            <a:endParaRPr lang="en-GB" sz="2800"/>
          </a:p>
          <a:p>
            <a:pPr lvl="2">
              <a:buFont typeface="Wingdings" panose="05000000000000000000" pitchFamily="2" charset="2"/>
              <a:buChar char="§"/>
            </a:pPr>
            <a:endParaRPr lang="en-GB" sz="2800"/>
          </a:p>
          <a:p>
            <a:pPr marL="0" lvl="2" indent="0">
              <a:buNone/>
            </a:pPr>
            <a:endParaRPr lang="en-GB" sz="2800"/>
          </a:p>
          <a:p>
            <a:pPr marL="0" lvl="2" indent="0">
              <a:buNone/>
            </a:pPr>
            <a:endParaRPr lang="en-GB" sz="2800"/>
          </a:p>
          <a:p>
            <a:pPr marL="0" lvl="2" indent="0">
              <a:buNone/>
            </a:pPr>
            <a:endParaRPr lang="en-GB" sz="2800" i="1"/>
          </a:p>
          <a:p>
            <a:pPr marL="0" lvl="2" indent="0">
              <a:buNone/>
            </a:pPr>
            <a:endParaRPr lang="en-GB" sz="2800" i="1"/>
          </a:p>
        </p:txBody>
      </p:sp>
    </p:spTree>
    <p:extLst>
      <p:ext uri="{BB962C8B-B14F-4D97-AF65-F5344CB8AC3E}">
        <p14:creationId xmlns:p14="http://schemas.microsoft.com/office/powerpoint/2010/main" val="268520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DA35-116B-D186-6E7F-F315D38B2C4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794D7A6-DF49-8104-AC9D-4526E5A84C48}"/>
              </a:ext>
            </a:extLst>
          </p:cNvPr>
          <p:cNvSpPr>
            <a:spLocks noGrp="1"/>
          </p:cNvSpPr>
          <p:nvPr>
            <p:ph type="title" idx="4294967295"/>
          </p:nvPr>
        </p:nvSpPr>
        <p:spPr>
          <a:xfrm>
            <a:off x="7178040" y="240630"/>
            <a:ext cx="4213401" cy="560932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85750" indent="-285750" algn="ctr"/>
            <a:br>
              <a:rPr lang="en-GB" sz="2000">
                <a:solidFill>
                  <a:schemeClr val="bg1"/>
                </a:solidFill>
                <a:latin typeface="Aptos" panose="020B0004020202020204" pitchFamily="34" charset="0"/>
              </a:rPr>
            </a:br>
            <a:br>
              <a:rPr lang="en-GB" sz="2000">
                <a:solidFill>
                  <a:schemeClr val="bg1"/>
                </a:solidFill>
                <a:latin typeface="Aptos" panose="020B0004020202020204" pitchFamily="34" charset="0"/>
              </a:rPr>
            </a:br>
            <a:r>
              <a:rPr lang="en-GB" sz="3200" b="0" i="1">
                <a:solidFill>
                  <a:schemeClr val="bg1"/>
                </a:solidFill>
                <a:latin typeface="Aptos" panose="020B0004020202020204" pitchFamily="34" charset="0"/>
              </a:rPr>
              <a:t>Inspection findings </a:t>
            </a:r>
            <a:r>
              <a:rPr lang="en-GB" sz="3200" i="1">
                <a:solidFill>
                  <a:schemeClr val="bg1"/>
                </a:solidFill>
                <a:latin typeface="Aptos" panose="020B0004020202020204" pitchFamily="34" charset="0"/>
              </a:rPr>
              <a:t>to be grounded in a clear understanding of each provider’s unique circumstances</a:t>
            </a:r>
            <a:r>
              <a:rPr lang="en-GB" sz="3200" b="0" i="1">
                <a:solidFill>
                  <a:schemeClr val="bg1"/>
                </a:solidFill>
                <a:latin typeface="Aptos" panose="020B0004020202020204" pitchFamily="34" charset="0"/>
              </a:rPr>
              <a:t> - the new operating guides set out how leaders and inspectors will reflect on a provider’s context and priorities</a:t>
            </a:r>
            <a:br>
              <a:rPr lang="en-GB" sz="3200" b="0" i="1">
                <a:solidFill>
                  <a:schemeClr val="bg1"/>
                </a:solidFill>
                <a:latin typeface="Aptos" panose="020B0004020202020204" pitchFamily="34" charset="0"/>
              </a:rPr>
            </a:br>
            <a:endParaRPr kumimoji="0" lang="en-GB" sz="2000" b="0" i="1" u="none" strike="noStrike" kern="1200" cap="none" spc="0" normalizeH="0" baseline="0" noProof="0">
              <a:ln>
                <a:noFill/>
              </a:ln>
              <a:solidFill>
                <a:schemeClr val="bg1"/>
              </a:solidFill>
              <a:effectLst/>
              <a:uLnTx/>
              <a:uFillTx/>
              <a:latin typeface="Aptos" panose="020B0004020202020204" pitchFamily="34" charset="0"/>
              <a:ea typeface="+mn-ea"/>
              <a:cs typeface="+mn-cs"/>
            </a:endParaRPr>
          </a:p>
        </p:txBody>
      </p:sp>
      <p:sp>
        <p:nvSpPr>
          <p:cNvPr id="3" name="Content Placeholder 2">
            <a:extLst>
              <a:ext uri="{FF2B5EF4-FFF2-40B4-BE49-F238E27FC236}">
                <a16:creationId xmlns:a16="http://schemas.microsoft.com/office/drawing/2014/main" id="{92E17019-A1FE-616A-53CD-30C2CF5F3205}"/>
              </a:ext>
            </a:extLst>
          </p:cNvPr>
          <p:cNvSpPr>
            <a:spLocks noGrp="1"/>
          </p:cNvSpPr>
          <p:nvPr>
            <p:ph idx="1"/>
          </p:nvPr>
        </p:nvSpPr>
        <p:spPr>
          <a:xfrm>
            <a:off x="164592" y="240631"/>
            <a:ext cx="6245351" cy="6352193"/>
          </a:xfrm>
        </p:spPr>
        <p:txBody>
          <a:bodyPr/>
          <a:lstStyle/>
          <a:p>
            <a:pPr lvl="2">
              <a:spcAft>
                <a:spcPts val="0"/>
              </a:spcAft>
              <a:buClr>
                <a:srgbClr val="4179AA"/>
              </a:buClr>
              <a:buFont typeface="Wingdings" panose="05000000000000000000" pitchFamily="2" charset="2"/>
              <a:buChar char="q"/>
            </a:pPr>
            <a:r>
              <a:rPr lang="en-GB" sz="2200" b="1">
                <a:solidFill>
                  <a:schemeClr val="accent2"/>
                </a:solidFill>
                <a:latin typeface="Aptos" panose="020B0004020202020204" pitchFamily="34" charset="0"/>
              </a:rPr>
              <a:t>New inspection toolkit for grading:</a:t>
            </a:r>
          </a:p>
          <a:p>
            <a:pPr lvl="3">
              <a:spcAft>
                <a:spcPts val="0"/>
              </a:spcAft>
              <a:buFont typeface="Wingdings" panose="05000000000000000000" pitchFamily="2" charset="2"/>
              <a:buChar char="ü"/>
            </a:pPr>
            <a:r>
              <a:rPr lang="en-GB" sz="2200">
                <a:latin typeface="Aptos" panose="020B0004020202020204" pitchFamily="34" charset="0"/>
              </a:rPr>
              <a:t>Definitions have been ‘tightened’ to clearly differentiate between them</a:t>
            </a:r>
          </a:p>
          <a:p>
            <a:pPr lvl="3">
              <a:spcAft>
                <a:spcPts val="0"/>
              </a:spcAft>
              <a:buFont typeface="Wingdings" panose="05000000000000000000" pitchFamily="2" charset="2"/>
              <a:buChar char="ü"/>
            </a:pPr>
            <a:r>
              <a:rPr lang="en-GB" sz="2200">
                <a:latin typeface="Aptos" panose="020B0004020202020204" pitchFamily="34" charset="0"/>
              </a:rPr>
              <a:t>Standards ‘slimmed down’ for great clarity on evidence inspectors will assess</a:t>
            </a:r>
          </a:p>
          <a:p>
            <a:pPr lvl="3">
              <a:spcAft>
                <a:spcPts val="0"/>
              </a:spcAft>
              <a:buFont typeface="Wingdings" panose="05000000000000000000" pitchFamily="2" charset="2"/>
              <a:buChar char="ü"/>
            </a:pPr>
            <a:endParaRPr lang="en-GB" sz="2200">
              <a:latin typeface="Aptos" panose="020B0004020202020204" pitchFamily="34" charset="0"/>
            </a:endParaRPr>
          </a:p>
          <a:p>
            <a:pPr lvl="2">
              <a:spcAft>
                <a:spcPts val="0"/>
              </a:spcAft>
              <a:buClr>
                <a:srgbClr val="4179AA"/>
              </a:buClr>
              <a:buFont typeface="Wingdings" panose="05000000000000000000" pitchFamily="2" charset="2"/>
              <a:buChar char="q"/>
            </a:pPr>
            <a:r>
              <a:rPr lang="en-GB" sz="2200" b="1">
                <a:solidFill>
                  <a:srgbClr val="4179AA"/>
                </a:solidFill>
                <a:latin typeface="Aptos" panose="020B0004020202020204" pitchFamily="34" charset="0"/>
              </a:rPr>
              <a:t>New inspection methodology: </a:t>
            </a:r>
          </a:p>
          <a:p>
            <a:pPr lvl="3">
              <a:spcAft>
                <a:spcPts val="0"/>
              </a:spcAft>
              <a:buClr>
                <a:srgbClr val="C00000"/>
              </a:buClr>
              <a:buFont typeface="Wingdings" panose="05000000000000000000" pitchFamily="2" charset="2"/>
              <a:buChar char="ü"/>
            </a:pPr>
            <a:r>
              <a:rPr lang="en-GB" sz="2200">
                <a:latin typeface="Aptos" panose="020B0004020202020204" pitchFamily="34" charset="0"/>
              </a:rPr>
              <a:t>Guides set out times inspectors arrive at and leave site, to ‘cap’ length’ of inspection days</a:t>
            </a:r>
          </a:p>
          <a:p>
            <a:pPr lvl="3">
              <a:spcAft>
                <a:spcPts val="0"/>
              </a:spcAft>
              <a:buClr>
                <a:srgbClr val="C00000"/>
              </a:buClr>
              <a:buFont typeface="Wingdings" panose="05000000000000000000" pitchFamily="2" charset="2"/>
              <a:buChar char="ü"/>
            </a:pPr>
            <a:endParaRPr lang="en-GB" sz="2200">
              <a:latin typeface="Aptos" panose="020B0004020202020204" pitchFamily="34" charset="0"/>
            </a:endParaRPr>
          </a:p>
          <a:p>
            <a:pPr lvl="2">
              <a:spcAft>
                <a:spcPts val="0"/>
              </a:spcAft>
              <a:buClr>
                <a:srgbClr val="4179AA"/>
              </a:buClr>
              <a:buFont typeface="Wingdings" panose="05000000000000000000" pitchFamily="2" charset="2"/>
              <a:buChar char="q"/>
            </a:pPr>
            <a:r>
              <a:rPr lang="en-GB" sz="2200" b="1">
                <a:solidFill>
                  <a:srgbClr val="4179AA"/>
                </a:solidFill>
                <a:latin typeface="Aptos" panose="020B0004020202020204" pitchFamily="34" charset="0"/>
              </a:rPr>
              <a:t>Evaluation of work to support and promote leader and staff wellbeing:</a:t>
            </a:r>
          </a:p>
          <a:p>
            <a:pPr lvl="3">
              <a:spcAft>
                <a:spcPts val="0"/>
              </a:spcAft>
              <a:buClr>
                <a:srgbClr val="C00000"/>
              </a:buClr>
              <a:buFont typeface="Wingdings" panose="05000000000000000000" pitchFamily="2" charset="2"/>
              <a:buChar char="ü"/>
            </a:pPr>
            <a:r>
              <a:rPr lang="en-GB" sz="2200">
                <a:latin typeface="Aptos" panose="020B0004020202020204" pitchFamily="34" charset="0"/>
              </a:rPr>
              <a:t>To be considered under leadership and governance</a:t>
            </a:r>
          </a:p>
          <a:p>
            <a:pPr lvl="3">
              <a:spcAft>
                <a:spcPts val="0"/>
              </a:spcAft>
              <a:buClr>
                <a:srgbClr val="C00000"/>
              </a:buClr>
              <a:buFont typeface="Wingdings" panose="05000000000000000000" pitchFamily="2" charset="2"/>
              <a:buChar char="ü"/>
            </a:pPr>
            <a:endParaRPr lang="en-GB" sz="2200">
              <a:latin typeface="Aptos" panose="020B0004020202020204" pitchFamily="34" charset="0"/>
            </a:endParaRPr>
          </a:p>
          <a:p>
            <a:pPr lvl="2">
              <a:spcAft>
                <a:spcPts val="0"/>
              </a:spcAft>
              <a:buClr>
                <a:srgbClr val="4179AA"/>
              </a:buClr>
              <a:buFont typeface="Wingdings" panose="05000000000000000000" pitchFamily="2" charset="2"/>
              <a:buChar char="q"/>
            </a:pPr>
            <a:r>
              <a:rPr lang="en-GB" sz="2200" b="1">
                <a:solidFill>
                  <a:srgbClr val="4179AA"/>
                </a:solidFill>
                <a:latin typeface="Aptos" panose="020B0004020202020204" pitchFamily="34" charset="0"/>
              </a:rPr>
              <a:t>New online ‘insights platform’:</a:t>
            </a:r>
          </a:p>
          <a:p>
            <a:pPr lvl="3">
              <a:spcAft>
                <a:spcPts val="0"/>
              </a:spcAft>
              <a:buClr>
                <a:srgbClr val="C00000"/>
              </a:buClr>
              <a:buFont typeface="Wingdings" panose="05000000000000000000" pitchFamily="2" charset="2"/>
              <a:buChar char="ü"/>
            </a:pPr>
            <a:r>
              <a:rPr lang="en-GB" sz="2200">
                <a:latin typeface="Aptos" panose="020B0004020202020204" pitchFamily="34" charset="0"/>
              </a:rPr>
              <a:t>Provides parents with key information about education and care services in their area</a:t>
            </a:r>
          </a:p>
          <a:p>
            <a:pPr marL="232200" lvl="3" indent="0">
              <a:spcAft>
                <a:spcPts val="0"/>
              </a:spcAft>
              <a:buClr>
                <a:srgbClr val="C00000"/>
              </a:buClr>
              <a:buNone/>
            </a:pPr>
            <a:endParaRPr lang="en-GB" sz="1800">
              <a:latin typeface="Aptos" panose="020B0004020202020204" pitchFamily="34" charset="0"/>
            </a:endParaRPr>
          </a:p>
          <a:p>
            <a:pPr lvl="2">
              <a:spcAft>
                <a:spcPts val="0"/>
              </a:spcAft>
              <a:buClr>
                <a:srgbClr val="C00000"/>
              </a:buClr>
              <a:buFont typeface="Wingdings" panose="05000000000000000000" pitchFamily="2" charset="2"/>
              <a:buChar char="q"/>
            </a:pPr>
            <a:endParaRPr lang="en-GB" sz="1800">
              <a:latin typeface="Aptos" panose="020B0004020202020204" pitchFamily="34" charset="0"/>
            </a:endParaRPr>
          </a:p>
          <a:p>
            <a:pPr lvl="2">
              <a:spcAft>
                <a:spcPts val="0"/>
              </a:spcAft>
              <a:buClr>
                <a:srgbClr val="C00000"/>
              </a:buClr>
              <a:buFont typeface="Wingdings" panose="05000000000000000000" pitchFamily="2" charset="2"/>
              <a:buChar char="q"/>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1800">
              <a:latin typeface="Aptos" panose="020B0004020202020204" pitchFamily="34" charset="0"/>
            </a:endParaRPr>
          </a:p>
          <a:p>
            <a:pPr lvl="2">
              <a:spcAft>
                <a:spcPts val="0"/>
              </a:spcAft>
              <a:buFont typeface="Wingdings" panose="05000000000000000000" pitchFamily="2" charset="2"/>
              <a:buChar char="q"/>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1800">
              <a:latin typeface="Aptos" panose="020B0004020202020204" pitchFamily="34" charset="0"/>
            </a:endParaRPr>
          </a:p>
          <a:p>
            <a:pPr lvl="3">
              <a:spcAft>
                <a:spcPts val="0"/>
              </a:spcAft>
              <a:buFont typeface="Wingdings" panose="05000000000000000000" pitchFamily="2" charset="2"/>
              <a:buChar char="ü"/>
            </a:pPr>
            <a:endParaRPr lang="en-GB" sz="2800"/>
          </a:p>
          <a:p>
            <a:pPr lvl="2" algn="ctr">
              <a:buFont typeface="Wingdings" panose="05000000000000000000" pitchFamily="2" charset="2"/>
              <a:buChar char="§"/>
            </a:pPr>
            <a:endParaRPr lang="en-GB" sz="2800"/>
          </a:p>
          <a:p>
            <a:pPr lvl="2">
              <a:buFont typeface="Wingdings" panose="05000000000000000000" pitchFamily="2" charset="2"/>
              <a:buChar char="§"/>
            </a:pPr>
            <a:endParaRPr lang="en-GB" sz="2800"/>
          </a:p>
          <a:p>
            <a:pPr lvl="2">
              <a:buFont typeface="Wingdings" panose="05000000000000000000" pitchFamily="2" charset="2"/>
              <a:buChar char="§"/>
            </a:pPr>
            <a:endParaRPr lang="en-GB" sz="2800"/>
          </a:p>
          <a:p>
            <a:pPr lvl="2">
              <a:buFont typeface="Wingdings" panose="05000000000000000000" pitchFamily="2" charset="2"/>
              <a:buChar char="§"/>
            </a:pPr>
            <a:endParaRPr lang="en-GB" sz="2800"/>
          </a:p>
          <a:p>
            <a:pPr marL="0" lvl="2" indent="0">
              <a:buNone/>
            </a:pPr>
            <a:endParaRPr lang="en-GB" sz="2800"/>
          </a:p>
          <a:p>
            <a:pPr marL="0" lvl="2" indent="0">
              <a:buNone/>
            </a:pPr>
            <a:endParaRPr lang="en-GB" sz="2800"/>
          </a:p>
          <a:p>
            <a:pPr marL="0" lvl="2" indent="0">
              <a:buNone/>
            </a:pPr>
            <a:endParaRPr lang="en-GB" sz="2800" i="1"/>
          </a:p>
          <a:p>
            <a:pPr marL="0" lvl="2" indent="0">
              <a:buNone/>
            </a:pPr>
            <a:endParaRPr lang="en-GB" sz="2800" i="1"/>
          </a:p>
        </p:txBody>
      </p:sp>
    </p:spTree>
    <p:extLst>
      <p:ext uri="{BB962C8B-B14F-4D97-AF65-F5344CB8AC3E}">
        <p14:creationId xmlns:p14="http://schemas.microsoft.com/office/powerpoint/2010/main" val="34592443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blank">
  <a:themeElements>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clrMap bg1="lt1" tx1="dk1" bg2="lt2" tx2="dk2" accent1="accent1" accent2="accent2" accent3="accent3" accent4="accent4" accent5="accent5" accent6="accent6" hlink="hlink" folHlink="folHlink"/>
    </a:extraClrScheme>
    <a:extraClrScheme>
      <a:clrScheme name="Blank Presentation 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4">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5">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B3995D"/>
        </a:dk2>
        <a:lt2>
          <a:srgbClr val="D00F44"/>
        </a:lt2>
        <a:accent1>
          <a:srgbClr val="C75B12"/>
        </a:accent1>
        <a:accent2>
          <a:srgbClr val="850057"/>
        </a:accent2>
        <a:accent3>
          <a:srgbClr val="FFFFFF"/>
        </a:accent3>
        <a:accent4>
          <a:srgbClr val="000000"/>
        </a:accent4>
        <a:accent5>
          <a:srgbClr val="E0B5AA"/>
        </a:accent5>
        <a:accent6>
          <a:srgbClr val="78004E"/>
        </a:accent6>
        <a:hlink>
          <a:srgbClr val="4B306A"/>
        </a:hlink>
        <a:folHlink>
          <a:srgbClr val="0083BE"/>
        </a:folHlink>
      </a:clrScheme>
      <a:clrMap bg1="lt1" tx1="dk1" bg2="lt2" tx2="dk2" accent1="accent1" accent2="accent2" accent3="accent3" accent4="accent4" accent5="accent5" accent6="accent6" hlink="hlink" folHlink="folHlink"/>
    </a:extraClrScheme>
    <a:extraClrScheme>
      <a:clrScheme name="Blank Presentation 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3">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4">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5">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6">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9">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10">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11">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1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ECC_PPT template" id="{6FCDB8B4-0987-4F7A-9068-76AF2F1A5362}" vid="{950400F7-2CC0-4D32-AA46-A7D9F6A2AE4D}"/>
    </a:ext>
  </a:extLst>
</a:theme>
</file>

<file path=ppt/theme/theme9.xml><?xml version="1.0" encoding="utf-8"?>
<a:theme xmlns:a="http://schemas.openxmlformats.org/drawingml/2006/main" name="8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apto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Presentation1" id="{75A86DDA-B9BB-46D2-9D43-E2A2146931CE}" vid="{04DB70F8-383B-4667-96C6-2E3388DF845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96ECA79D34D640B69E4DA7C1DAC8EA" ma:contentTypeVersion="17" ma:contentTypeDescription="Create a new document." ma:contentTypeScope="" ma:versionID="b8b7b28ccf312896241c5add68a8619b">
  <xsd:schema xmlns:xsd="http://www.w3.org/2001/XMLSchema" xmlns:xs="http://www.w3.org/2001/XMLSchema" xmlns:p="http://schemas.microsoft.com/office/2006/metadata/properties" xmlns:ns2="dd6d4a20-1f9e-4212-94f8-fb54312fcfc5" xmlns:ns3="e5905594-cc32-4c89-9f86-154569a119aa" xmlns:ns4="6a461f78-e7a2-485a-8a47-5fc604b04102" targetNamespace="http://schemas.microsoft.com/office/2006/metadata/properties" ma:root="true" ma:fieldsID="c79e45be071bf2e625bf2136d055bf70" ns2:_="" ns3:_="" ns4:_="">
    <xsd:import namespace="dd6d4a20-1f9e-4212-94f8-fb54312fcfc5"/>
    <xsd:import namespace="e5905594-cc32-4c89-9f86-154569a119aa"/>
    <xsd:import namespace="6a461f78-e7a2-485a-8a47-5fc604b041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GenerationTime" minOccurs="0"/>
                <xsd:element ref="ns2:MediaServiceEventHashCode" minOccurs="0"/>
                <xsd:element ref="ns2:MediaServiceSearchProperties" minOccurs="0"/>
                <xsd:element ref="ns2:MediaServiceBillingMetadata" minOccurs="0"/>
                <xsd:element ref="ns2:lcf76f155ced4ddcb4097134ff3c332f" minOccurs="0"/>
                <xsd:element ref="ns4: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d4a20-1f9e-4212-94f8-fb54312fc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de9a85-6517-4fbb-af6e-3d8f59a4cb5b"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905594-cc32-4c89-9f86-154569a119a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461f78-e7a2-485a-8a47-5fc604b0410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13ec0e3-936f-4f73-9d56-46733c6786fe}" ma:internalName="TaxCatchAll" ma:showField="CatchAllData" ma:web="e5905594-cc32-4c89-9f86-154569a119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a461f78-e7a2-485a-8a47-5fc604b04102" xsi:nil="true"/>
    <lcf76f155ced4ddcb4097134ff3c332f xmlns="dd6d4a20-1f9e-4212-94f8-fb54312fcf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1C1B256-A1BD-42BF-A04A-156C85D8AB99}">
  <ds:schemaRefs>
    <ds:schemaRef ds:uri="http://schemas.microsoft.com/sharepoint/v3/contenttype/forms"/>
  </ds:schemaRefs>
</ds:datastoreItem>
</file>

<file path=customXml/itemProps2.xml><?xml version="1.0" encoding="utf-8"?>
<ds:datastoreItem xmlns:ds="http://schemas.openxmlformats.org/officeDocument/2006/customXml" ds:itemID="{E7296EA8-21F8-4B34-9879-F25D133EEF0F}">
  <ds:schemaRefs>
    <ds:schemaRef ds:uri="6a461f78-e7a2-485a-8a47-5fc604b04102"/>
    <ds:schemaRef ds:uri="dd6d4a20-1f9e-4212-94f8-fb54312fcfc5"/>
    <ds:schemaRef ds:uri="e5905594-cc32-4c89-9f86-154569a119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592B1E-1CBF-49AE-915F-94D6422C96D0}">
  <ds:schemaRefs>
    <ds:schemaRef ds:uri="http://purl.org/dc/terms/"/>
    <ds:schemaRef ds:uri="http://purl.org/dc/elements/1.1/"/>
    <ds:schemaRef ds:uri="http://purl.org/dc/dcmitype/"/>
    <ds:schemaRef ds:uri="http://schemas.microsoft.com/office/infopath/2007/PartnerControls"/>
    <ds:schemaRef ds:uri="http://www.w3.org/XML/1998/namespace"/>
    <ds:schemaRef ds:uri="http://schemas.microsoft.com/office/2006/metadata/properties"/>
    <ds:schemaRef ds:uri="e5905594-cc32-4c89-9f86-154569a119aa"/>
    <ds:schemaRef ds:uri="http://schemas.microsoft.com/office/2006/documentManagement/types"/>
    <ds:schemaRef ds:uri="http://schemas.openxmlformats.org/package/2006/metadata/core-properties"/>
    <ds:schemaRef ds:uri="6a461f78-e7a2-485a-8a47-5fc604b04102"/>
    <ds:schemaRef ds:uri="dd6d4a20-1f9e-4212-94f8-fb54312fcfc5"/>
  </ds:schemaRefs>
</ds:datastoreItem>
</file>

<file path=docProps/app.xml><?xml version="1.0" encoding="utf-8"?>
<Properties xmlns="http://schemas.openxmlformats.org/officeDocument/2006/extended-properties" xmlns:vt="http://schemas.openxmlformats.org/officeDocument/2006/docPropsVTypes">
  <TotalTime>111</TotalTime>
  <Words>5577</Words>
  <Application>Microsoft Office PowerPoint</Application>
  <PresentationFormat>Widescreen</PresentationFormat>
  <Paragraphs>718</Paragraphs>
  <Slides>64</Slides>
  <Notes>41</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64</vt:i4>
      </vt:variant>
    </vt:vector>
  </HeadingPairs>
  <TitlesOfParts>
    <vt:vector size="88" baseType="lpstr">
      <vt:lpstr>MS PGothic</vt:lpstr>
      <vt:lpstr>Aptos</vt:lpstr>
      <vt:lpstr>Aptos Display</vt:lpstr>
      <vt:lpstr>Arial</vt:lpstr>
      <vt:lpstr>Arial Narrow</vt:lpstr>
      <vt:lpstr>Calibri</vt:lpstr>
      <vt:lpstr>Calibri Light</vt:lpstr>
      <vt:lpstr>Courier New</vt:lpstr>
      <vt:lpstr>GDS Transport</vt:lpstr>
      <vt:lpstr>Gill Sans MT</vt:lpstr>
      <vt:lpstr>Lexend</vt:lpstr>
      <vt:lpstr>Symbol</vt:lpstr>
      <vt:lpstr>Times</vt:lpstr>
      <vt:lpstr>Wingdings</vt:lpstr>
      <vt:lpstr>1_Office Theme</vt:lpstr>
      <vt:lpstr>2_blank</vt:lpstr>
      <vt:lpstr>1_blank</vt:lpstr>
      <vt:lpstr>Office Theme</vt:lpstr>
      <vt:lpstr>2_Office Theme</vt:lpstr>
      <vt:lpstr>3_Office Theme</vt:lpstr>
      <vt:lpstr>4_Office Theme</vt:lpstr>
      <vt:lpstr>6_Office Theme</vt:lpstr>
      <vt:lpstr>8_Office Theme</vt:lpstr>
      <vt:lpstr>5_Office Theme</vt:lpstr>
      <vt:lpstr>Keeping children safe in education : Safeguarding Briefing for Early Years Settings  Autumn 2025 </vt:lpstr>
      <vt:lpstr>Agenda </vt:lpstr>
      <vt:lpstr> Keeping Children Safe in Education 2025 Updates – technical changes only Future iterations will take into account the Children’s Well-being and Schools Bill, the Casey Audit on CSE and Abuse and Violence Against Women and Girls  </vt:lpstr>
      <vt:lpstr>   Ofsted </vt:lpstr>
      <vt:lpstr>Education Inspection Framework  Children Act 2006 (Section 49 and 50)  </vt:lpstr>
      <vt:lpstr> 5-point grading scale:   </vt:lpstr>
      <vt:lpstr>Evaluation areas for EY settings </vt:lpstr>
      <vt:lpstr>The new framework – effective from November 2025</vt:lpstr>
      <vt:lpstr>  Inspection findings to be grounded in a clear understanding of each provider’s unique circumstances - the new operating guides set out how leaders and inspectors will reflect on a provider’s context and priorities </vt:lpstr>
      <vt:lpstr>    Inspection findings to be grounded in a clear understanding of each provider’s unique circumstances - the new operating guides set out how leaders and inspectors will reflect on a provider’s context and priorities </vt:lpstr>
      <vt:lpstr>Ofsted Principles </vt:lpstr>
      <vt:lpstr>Planning timetable</vt:lpstr>
      <vt:lpstr>The ‘nominee’</vt:lpstr>
      <vt:lpstr>Safeguarding will be graded as ‘met’ overall if all the individual safeguarding standards are ‘met’ and none of the ‘not met’ standards apply</vt:lpstr>
      <vt:lpstr>Safeguarding expectations </vt:lpstr>
      <vt:lpstr>Safeguarding expectations</vt:lpstr>
      <vt:lpstr>Report cards   </vt:lpstr>
      <vt:lpstr>Before the inspection, inspectors will consider</vt:lpstr>
      <vt:lpstr>Relevant documentation (safeguarding) </vt:lpstr>
      <vt:lpstr>Current UK threat level remains at SUBSTANTIAL</vt:lpstr>
      <vt:lpstr>Regional update</vt:lpstr>
      <vt:lpstr>Regional age demographics</vt:lpstr>
      <vt:lpstr>Curriculum and Assessment Review Final Report - GOV.UK</vt:lpstr>
      <vt:lpstr>Leadership and staff wellbeing</vt:lpstr>
      <vt:lpstr>Inclusion Strategy – wellbeing pillar</vt:lpstr>
      <vt:lpstr>FFPP</vt:lpstr>
      <vt:lpstr>FF PP</vt:lpstr>
      <vt:lpstr>Families First Pathfinder Programme </vt:lpstr>
      <vt:lpstr>Essex child and family  wellbeing service - Family Hubs (previously known as Children’s Centres)</vt:lpstr>
      <vt:lpstr>Essex child and family  wellbeing service - Family Hubs</vt:lpstr>
      <vt:lpstr>Essex Safeguarding Children Board</vt:lpstr>
      <vt:lpstr>Essex Safeguarding  Children Board</vt:lpstr>
      <vt:lpstr>Working Together 2023 states that all local education and childcare providers working with children up to the age of 18, including alternative provision, pupil referral units and further education are expected to be included as relevant agencies.  Education representation across the safeguarding partnership is strong and since December 2024 Education have been a formal member of the Delegated Safeguarding Partner meetings.   All education settings have been named as relevant agencies in the ESCB Multi-Agency Safeguarding Arrangements </vt:lpstr>
      <vt:lpstr>ESCB Executive </vt:lpstr>
      <vt:lpstr>Effective Support for Children &amp; Families in Essex</vt:lpstr>
      <vt:lpstr>The Effective Support Windscreen </vt:lpstr>
      <vt:lpstr>Indicators of Need</vt:lpstr>
      <vt:lpstr> SET Procedures</vt:lpstr>
      <vt:lpstr>Child Safeguarding Practice Reviews (CSPRs)</vt:lpstr>
      <vt:lpstr>ESCB Published reviews</vt:lpstr>
      <vt:lpstr>Children KK </vt:lpstr>
      <vt:lpstr>Children  KK </vt:lpstr>
      <vt:lpstr>Children KK</vt:lpstr>
      <vt:lpstr>ESCB Multi Agency Case Audits (MACAs)</vt:lpstr>
      <vt:lpstr>ESCB Multi Agency Audits</vt:lpstr>
      <vt:lpstr>Hearing the voice of the child in the safeguarding system </vt:lpstr>
      <vt:lpstr>Practice Tools</vt:lpstr>
      <vt:lpstr>Safer Sleep for Babies Practice Tool</vt:lpstr>
      <vt:lpstr> ESCB - Stay Safe Conferences </vt:lpstr>
      <vt:lpstr>Essex Youth Vaping Toolkit</vt:lpstr>
      <vt:lpstr>ESCB Learning and Development opportunities –click here  ESCB training </vt:lpstr>
      <vt:lpstr>Resources</vt:lpstr>
      <vt:lpstr>  Thank you for your time. Any questions?  Liz.Kirby@essex.gov.uk Karen.Hammett@essex.gov.uk  </vt:lpstr>
      <vt:lpstr>Private Fostering </vt:lpstr>
      <vt:lpstr>Origins of Private Fostering</vt:lpstr>
      <vt:lpstr>Definition of Private Fostering</vt:lpstr>
      <vt:lpstr> Examples of Private Fostering </vt:lpstr>
      <vt:lpstr>Outline of Private Fostering</vt:lpstr>
      <vt:lpstr>Outline of Private  Fostering</vt:lpstr>
      <vt:lpstr>Responsibilities Towards the Child</vt:lpstr>
      <vt:lpstr>How can you help us?</vt:lpstr>
      <vt:lpstr>How do you find out more?  We have an app!  </vt:lpstr>
      <vt:lpstr>How do you make a referral?</vt:lpstr>
      <vt:lpstr>Contact the Private Fostering Team for any questions </vt:lpstr>
    </vt:vector>
  </TitlesOfParts>
  <Company>Essex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children safe in education :  Safeguarding Briefing for Schools  Autumn 2025</dc:title>
  <dc:creator>Alex Darvill - Education Safeguarding Adviser</dc:creator>
  <cp:lastModifiedBy>Alex Darvill - Education Safeguarding Adviser</cp:lastModifiedBy>
  <cp:revision>2</cp:revision>
  <dcterms:created xsi:type="dcterms:W3CDTF">2025-07-01T12:39:48Z</dcterms:created>
  <dcterms:modified xsi:type="dcterms:W3CDTF">2025-12-02T08:18:50Z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2025-07-01T12:40:36Z</vt:lpwstr>
  </property>
  <property fmtid="{D5CDD505-2E9C-101B-9397-08002B2CF9AE}" pid="4" name="MSIP_Label_39d8be9e-c8d9-4b9c-bd40-2c27cc7ea2e6_Method">
    <vt:lpwstr>Standard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8ee973d7-de12-4612-ae7f-84988f56cd79</vt:lpwstr>
  </property>
  <property fmtid="{D5CDD505-2E9C-101B-9397-08002B2CF9AE}" pid="8" name="MSIP_Label_39d8be9e-c8d9-4b9c-bd40-2c27cc7ea2e6_ContentBits">
    <vt:lpwstr>0</vt:lpwstr>
  </property>
  <property fmtid="{D5CDD505-2E9C-101B-9397-08002B2CF9AE}" pid="9" name="ContentTypeId">
    <vt:lpwstr>0x0101007696ECA79D34D640B69E4DA7C1DAC8EA</vt:lpwstr>
  </property>
  <property fmtid="{D5CDD505-2E9C-101B-9397-08002B2CF9AE}" pid="10" name="MediaServiceImageTags">
    <vt:lpwstr/>
  </property>
</Properties>
</file>