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4"/>
    <p:sldMasterId id="2147483701" r:id="rId5"/>
  </p:sldMasterIdLst>
  <p:notesMasterIdLst>
    <p:notesMasterId r:id="rId20"/>
  </p:notesMasterIdLst>
  <p:sldIdLst>
    <p:sldId id="273" r:id="rId6"/>
    <p:sldId id="258" r:id="rId7"/>
    <p:sldId id="3483" r:id="rId8"/>
    <p:sldId id="2147376192" r:id="rId9"/>
    <p:sldId id="2147376193" r:id="rId10"/>
    <p:sldId id="2147376194" r:id="rId11"/>
    <p:sldId id="2147376196" r:id="rId12"/>
    <p:sldId id="2147376175" r:id="rId13"/>
    <p:sldId id="2147376187" r:id="rId14"/>
    <p:sldId id="2147376197" r:id="rId15"/>
    <p:sldId id="2147376200" r:id="rId16"/>
    <p:sldId id="2147376195" r:id="rId17"/>
    <p:sldId id="2147376201" r:id="rId18"/>
    <p:sldId id="27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guide id="3" pos="6262" userDrawn="1">
          <p15:clr>
            <a:srgbClr val="A4A3A4"/>
          </p15:clr>
        </p15:guide>
        <p15:guide id="4" pos="1455" userDrawn="1">
          <p15:clr>
            <a:srgbClr val="A4A3A4"/>
          </p15:clr>
        </p15:guide>
        <p15:guide id="5" orient="horz" pos="2818" userDrawn="1">
          <p15:clr>
            <a:srgbClr val="A4A3A4"/>
          </p15:clr>
        </p15:guide>
        <p15:guide id="6" orient="horz" pos="200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79AA"/>
    <a:srgbClr val="ECB720"/>
    <a:srgbClr val="ABD5FF"/>
    <a:srgbClr val="E40037"/>
    <a:srgbClr val="9361B3"/>
    <a:srgbClr val="76766B"/>
    <a:srgbClr val="729D4D"/>
    <a:srgbClr val="3A7D64"/>
    <a:srgbClr val="C84674"/>
    <a:srgbClr val="E971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02312E-B329-470A-A1A0-0F9D6639DE36}" v="4" dt="2026-08-26T16:02:00.3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429" autoAdjust="0"/>
  </p:normalViewPr>
  <p:slideViewPr>
    <p:cSldViewPr snapToGrid="0">
      <p:cViewPr varScale="1">
        <p:scale>
          <a:sx n="44" d="100"/>
          <a:sy n="44" d="100"/>
        </p:scale>
        <p:origin x="1500" y="32"/>
      </p:cViewPr>
      <p:guideLst>
        <p:guide orient="horz" pos="2183"/>
        <p:guide pos="3840"/>
        <p:guide pos="6262"/>
        <p:guide pos="1455"/>
        <p:guide orient="horz" pos="2818"/>
        <p:guide orient="horz" pos="200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 Barclay - Head of Education Safeguarding and Wellbeing" userId="4a6f2e24-405c-4716-a5ae-a9075bb06ad2" providerId="ADAL" clId="{0C0E2E7D-9BD9-4D7B-9032-6D714FC84584}"/>
    <pc:docChg chg="custSel modSld">
      <pc:chgData name="Jo Barclay - Head of Education Safeguarding and Wellbeing" userId="4a6f2e24-405c-4716-a5ae-a9075bb06ad2" providerId="ADAL" clId="{0C0E2E7D-9BD9-4D7B-9032-6D714FC84584}" dt="2026-08-25T14:55:33.643" v="314" actId="20577"/>
      <pc:docMkLst>
        <pc:docMk/>
      </pc:docMkLst>
      <pc:sldChg chg="modSp mod">
        <pc:chgData name="Jo Barclay - Head of Education Safeguarding and Wellbeing" userId="4a6f2e24-405c-4716-a5ae-a9075bb06ad2" providerId="ADAL" clId="{0C0E2E7D-9BD9-4D7B-9032-6D714FC84584}" dt="2026-08-25T14:55:33.643" v="314" actId="20577"/>
        <pc:sldMkLst>
          <pc:docMk/>
          <pc:sldMk cId="2444680049" sldId="270"/>
        </pc:sldMkLst>
        <pc:spChg chg="mod">
          <ac:chgData name="Jo Barclay - Head of Education Safeguarding and Wellbeing" userId="4a6f2e24-405c-4716-a5ae-a9075bb06ad2" providerId="ADAL" clId="{0C0E2E7D-9BD9-4D7B-9032-6D714FC84584}" dt="2026-08-25T14:55:33.643" v="314" actId="20577"/>
          <ac:spMkLst>
            <pc:docMk/>
            <pc:sldMk cId="2444680049" sldId="270"/>
            <ac:spMk id="3" creationId="{58CFC622-21CB-5914-8F0B-8118C5DC8A99}"/>
          </ac:spMkLst>
        </pc:spChg>
        <pc:spChg chg="mod">
          <ac:chgData name="Jo Barclay - Head of Education Safeguarding and Wellbeing" userId="4a6f2e24-405c-4716-a5ae-a9075bb06ad2" providerId="ADAL" clId="{0C0E2E7D-9BD9-4D7B-9032-6D714FC84584}" dt="2026-08-25T14:55:18.194" v="310" actId="6549"/>
          <ac:spMkLst>
            <pc:docMk/>
            <pc:sldMk cId="2444680049" sldId="270"/>
            <ac:spMk id="6" creationId="{3BD1A842-1709-997F-1715-E3E211B33662}"/>
          </ac:spMkLst>
        </pc:spChg>
      </pc:sldChg>
      <pc:sldChg chg="modSp mod">
        <pc:chgData name="Jo Barclay - Head of Education Safeguarding and Wellbeing" userId="4a6f2e24-405c-4716-a5ae-a9075bb06ad2" providerId="ADAL" clId="{0C0E2E7D-9BD9-4D7B-9032-6D714FC84584}" dt="2026-08-25T14:38:20.542" v="45" actId="20577"/>
        <pc:sldMkLst>
          <pc:docMk/>
          <pc:sldMk cId="4083654052" sldId="3483"/>
        </pc:sldMkLst>
        <pc:spChg chg="mod">
          <ac:chgData name="Jo Barclay - Head of Education Safeguarding and Wellbeing" userId="4a6f2e24-405c-4716-a5ae-a9075bb06ad2" providerId="ADAL" clId="{0C0E2E7D-9BD9-4D7B-9032-6D714FC84584}" dt="2026-08-25T14:38:08.899" v="44" actId="20577"/>
          <ac:spMkLst>
            <pc:docMk/>
            <pc:sldMk cId="4083654052" sldId="3483"/>
            <ac:spMk id="2" creationId="{6EA90D4D-CFA1-44B9-5F7D-CA357583BD50}"/>
          </ac:spMkLst>
        </pc:spChg>
        <pc:spChg chg="mod">
          <ac:chgData name="Jo Barclay - Head of Education Safeguarding and Wellbeing" userId="4a6f2e24-405c-4716-a5ae-a9075bb06ad2" providerId="ADAL" clId="{0C0E2E7D-9BD9-4D7B-9032-6D714FC84584}" dt="2026-08-25T14:38:20.542" v="45" actId="20577"/>
          <ac:spMkLst>
            <pc:docMk/>
            <pc:sldMk cId="4083654052" sldId="3483"/>
            <ac:spMk id="3" creationId="{1264D149-D960-B76D-3FA6-BE2D5505963A}"/>
          </ac:spMkLst>
        </pc:spChg>
      </pc:sldChg>
      <pc:sldChg chg="modSp mod">
        <pc:chgData name="Jo Barclay - Head of Education Safeguarding and Wellbeing" userId="4a6f2e24-405c-4716-a5ae-a9075bb06ad2" providerId="ADAL" clId="{0C0E2E7D-9BD9-4D7B-9032-6D714FC84584}" dt="2026-08-25T14:44:47.302" v="91" actId="14100"/>
        <pc:sldMkLst>
          <pc:docMk/>
          <pc:sldMk cId="2978802983" sldId="2147376175"/>
        </pc:sldMkLst>
        <pc:spChg chg="mod">
          <ac:chgData name="Jo Barclay - Head of Education Safeguarding and Wellbeing" userId="4a6f2e24-405c-4716-a5ae-a9075bb06ad2" providerId="ADAL" clId="{0C0E2E7D-9BD9-4D7B-9032-6D714FC84584}" dt="2026-08-25T14:44:47.302" v="91" actId="14100"/>
          <ac:spMkLst>
            <pc:docMk/>
            <pc:sldMk cId="2978802983" sldId="2147376175"/>
            <ac:spMk id="13" creationId="{D76E95F2-64A8-95AC-46C7-AE8A55FD55FF}"/>
          </ac:spMkLst>
        </pc:spChg>
      </pc:sldChg>
      <pc:sldChg chg="modSp mod">
        <pc:chgData name="Jo Barclay - Head of Education Safeguarding and Wellbeing" userId="4a6f2e24-405c-4716-a5ae-a9075bb06ad2" providerId="ADAL" clId="{0C0E2E7D-9BD9-4D7B-9032-6D714FC84584}" dt="2026-08-25T14:45:42.225" v="98" actId="114"/>
        <pc:sldMkLst>
          <pc:docMk/>
          <pc:sldMk cId="3904188637" sldId="2147376187"/>
        </pc:sldMkLst>
        <pc:spChg chg="mod">
          <ac:chgData name="Jo Barclay - Head of Education Safeguarding and Wellbeing" userId="4a6f2e24-405c-4716-a5ae-a9075bb06ad2" providerId="ADAL" clId="{0C0E2E7D-9BD9-4D7B-9032-6D714FC84584}" dt="2026-08-25T14:45:42.225" v="98" actId="114"/>
          <ac:spMkLst>
            <pc:docMk/>
            <pc:sldMk cId="3904188637" sldId="2147376187"/>
            <ac:spMk id="2" creationId="{1ACDA049-7D74-0CCE-AA35-9DBE49A86B3A}"/>
          </ac:spMkLst>
        </pc:spChg>
        <pc:spChg chg="mod">
          <ac:chgData name="Jo Barclay - Head of Education Safeguarding and Wellbeing" userId="4a6f2e24-405c-4716-a5ae-a9075bb06ad2" providerId="ADAL" clId="{0C0E2E7D-9BD9-4D7B-9032-6D714FC84584}" dt="2026-08-25T14:45:28.823" v="95" actId="14100"/>
          <ac:spMkLst>
            <pc:docMk/>
            <pc:sldMk cId="3904188637" sldId="2147376187"/>
            <ac:spMk id="13" creationId="{2EF77C19-1AD6-1C88-5480-599DECC4CB6C}"/>
          </ac:spMkLst>
        </pc:spChg>
      </pc:sldChg>
      <pc:sldChg chg="modSp mod">
        <pc:chgData name="Jo Barclay - Head of Education Safeguarding and Wellbeing" userId="4a6f2e24-405c-4716-a5ae-a9075bb06ad2" providerId="ADAL" clId="{0C0E2E7D-9BD9-4D7B-9032-6D714FC84584}" dt="2026-08-25T14:42:12.351" v="69" actId="12"/>
        <pc:sldMkLst>
          <pc:docMk/>
          <pc:sldMk cId="270671264" sldId="2147376192"/>
        </pc:sldMkLst>
        <pc:spChg chg="mod">
          <ac:chgData name="Jo Barclay - Head of Education Safeguarding and Wellbeing" userId="4a6f2e24-405c-4716-a5ae-a9075bb06ad2" providerId="ADAL" clId="{0C0E2E7D-9BD9-4D7B-9032-6D714FC84584}" dt="2026-08-25T14:41:07.546" v="62" actId="20577"/>
          <ac:spMkLst>
            <pc:docMk/>
            <pc:sldMk cId="270671264" sldId="2147376192"/>
            <ac:spMk id="9" creationId="{4A1A543D-2AD9-EE03-EF78-6C368CCC5324}"/>
          </ac:spMkLst>
        </pc:spChg>
        <pc:spChg chg="mod">
          <ac:chgData name="Jo Barclay - Head of Education Safeguarding and Wellbeing" userId="4a6f2e24-405c-4716-a5ae-a9075bb06ad2" providerId="ADAL" clId="{0C0E2E7D-9BD9-4D7B-9032-6D714FC84584}" dt="2026-08-25T14:42:01.698" v="66" actId="12"/>
          <ac:spMkLst>
            <pc:docMk/>
            <pc:sldMk cId="270671264" sldId="2147376192"/>
            <ac:spMk id="10" creationId="{6F4BE463-CFDD-D717-258A-CA35EE4120B8}"/>
          </ac:spMkLst>
        </pc:spChg>
        <pc:spChg chg="mod">
          <ac:chgData name="Jo Barclay - Head of Education Safeguarding and Wellbeing" userId="4a6f2e24-405c-4716-a5ae-a9075bb06ad2" providerId="ADAL" clId="{0C0E2E7D-9BD9-4D7B-9032-6D714FC84584}" dt="2026-08-25T14:42:08.026" v="68" actId="12"/>
          <ac:spMkLst>
            <pc:docMk/>
            <pc:sldMk cId="270671264" sldId="2147376192"/>
            <ac:spMk id="12" creationId="{5018FD59-8555-1E30-7D32-BB31908AA56D}"/>
          </ac:spMkLst>
        </pc:spChg>
        <pc:spChg chg="mod">
          <ac:chgData name="Jo Barclay - Head of Education Safeguarding and Wellbeing" userId="4a6f2e24-405c-4716-a5ae-a9075bb06ad2" providerId="ADAL" clId="{0C0E2E7D-9BD9-4D7B-9032-6D714FC84584}" dt="2026-08-25T14:42:12.351" v="69" actId="12"/>
          <ac:spMkLst>
            <pc:docMk/>
            <pc:sldMk cId="270671264" sldId="2147376192"/>
            <ac:spMk id="14" creationId="{ACEC785B-E990-2F18-EC9D-4603843733F3}"/>
          </ac:spMkLst>
        </pc:spChg>
      </pc:sldChg>
      <pc:sldChg chg="modSp mod">
        <pc:chgData name="Jo Barclay - Head of Education Safeguarding and Wellbeing" userId="4a6f2e24-405c-4716-a5ae-a9075bb06ad2" providerId="ADAL" clId="{0C0E2E7D-9BD9-4D7B-9032-6D714FC84584}" dt="2026-08-25T14:42:56.658" v="77" actId="6549"/>
        <pc:sldMkLst>
          <pc:docMk/>
          <pc:sldMk cId="292106014" sldId="2147376193"/>
        </pc:sldMkLst>
        <pc:spChg chg="mod">
          <ac:chgData name="Jo Barclay - Head of Education Safeguarding and Wellbeing" userId="4a6f2e24-405c-4716-a5ae-a9075bb06ad2" providerId="ADAL" clId="{0C0E2E7D-9BD9-4D7B-9032-6D714FC84584}" dt="2026-08-25T14:42:56.658" v="77" actId="6549"/>
          <ac:spMkLst>
            <pc:docMk/>
            <pc:sldMk cId="292106014" sldId="2147376193"/>
            <ac:spMk id="5" creationId="{AEC4F97D-1E9B-5558-0B34-4952E7B319FC}"/>
          </ac:spMkLst>
        </pc:spChg>
        <pc:spChg chg="mod">
          <ac:chgData name="Jo Barclay - Head of Education Safeguarding and Wellbeing" userId="4a6f2e24-405c-4716-a5ae-a9075bb06ad2" providerId="ADAL" clId="{0C0E2E7D-9BD9-4D7B-9032-6D714FC84584}" dt="2026-08-25T14:42:25.003" v="71" actId="12"/>
          <ac:spMkLst>
            <pc:docMk/>
            <pc:sldMk cId="292106014" sldId="2147376193"/>
            <ac:spMk id="10" creationId="{CEA341D7-27BA-0160-7C18-3D292D240811}"/>
          </ac:spMkLst>
        </pc:spChg>
        <pc:spChg chg="mod">
          <ac:chgData name="Jo Barclay - Head of Education Safeguarding and Wellbeing" userId="4a6f2e24-405c-4716-a5ae-a9075bb06ad2" providerId="ADAL" clId="{0C0E2E7D-9BD9-4D7B-9032-6D714FC84584}" dt="2026-08-25T14:42:30.180" v="72" actId="12"/>
          <ac:spMkLst>
            <pc:docMk/>
            <pc:sldMk cId="292106014" sldId="2147376193"/>
            <ac:spMk id="12" creationId="{3A1BC713-3506-B5BB-109E-526242B31D11}"/>
          </ac:spMkLst>
        </pc:spChg>
        <pc:spChg chg="mod">
          <ac:chgData name="Jo Barclay - Head of Education Safeguarding and Wellbeing" userId="4a6f2e24-405c-4716-a5ae-a9075bb06ad2" providerId="ADAL" clId="{0C0E2E7D-9BD9-4D7B-9032-6D714FC84584}" dt="2026-08-25T14:42:42.124" v="76" actId="20577"/>
          <ac:spMkLst>
            <pc:docMk/>
            <pc:sldMk cId="292106014" sldId="2147376193"/>
            <ac:spMk id="14" creationId="{983C89DD-C7A7-606E-365F-E6EF514A4A90}"/>
          </ac:spMkLst>
        </pc:spChg>
      </pc:sldChg>
      <pc:sldChg chg="modSp mod">
        <pc:chgData name="Jo Barclay - Head of Education Safeguarding and Wellbeing" userId="4a6f2e24-405c-4716-a5ae-a9075bb06ad2" providerId="ADAL" clId="{0C0E2E7D-9BD9-4D7B-9032-6D714FC84584}" dt="2026-08-25T14:43:16.380" v="81" actId="12"/>
        <pc:sldMkLst>
          <pc:docMk/>
          <pc:sldMk cId="668289077" sldId="2147376194"/>
        </pc:sldMkLst>
        <pc:spChg chg="mod">
          <ac:chgData name="Jo Barclay - Head of Education Safeguarding and Wellbeing" userId="4a6f2e24-405c-4716-a5ae-a9075bb06ad2" providerId="ADAL" clId="{0C0E2E7D-9BD9-4D7B-9032-6D714FC84584}" dt="2026-08-25T14:42:59.202" v="78" actId="6549"/>
          <ac:spMkLst>
            <pc:docMk/>
            <pc:sldMk cId="668289077" sldId="2147376194"/>
            <ac:spMk id="5" creationId="{9F9D48AF-E649-592B-EC70-D1FA98F6C582}"/>
          </ac:spMkLst>
        </pc:spChg>
        <pc:spChg chg="mod">
          <ac:chgData name="Jo Barclay - Head of Education Safeguarding and Wellbeing" userId="4a6f2e24-405c-4716-a5ae-a9075bb06ad2" providerId="ADAL" clId="{0C0E2E7D-9BD9-4D7B-9032-6D714FC84584}" dt="2026-08-25T14:43:06.783" v="79" actId="12"/>
          <ac:spMkLst>
            <pc:docMk/>
            <pc:sldMk cId="668289077" sldId="2147376194"/>
            <ac:spMk id="10" creationId="{84B91CB1-9855-F966-250E-E5634E28C80D}"/>
          </ac:spMkLst>
        </pc:spChg>
        <pc:spChg chg="mod">
          <ac:chgData name="Jo Barclay - Head of Education Safeguarding and Wellbeing" userId="4a6f2e24-405c-4716-a5ae-a9075bb06ad2" providerId="ADAL" clId="{0C0E2E7D-9BD9-4D7B-9032-6D714FC84584}" dt="2026-08-25T14:43:11.307" v="80" actId="12"/>
          <ac:spMkLst>
            <pc:docMk/>
            <pc:sldMk cId="668289077" sldId="2147376194"/>
            <ac:spMk id="12" creationId="{44E38B40-C948-37B1-F551-3BDF9B497F91}"/>
          </ac:spMkLst>
        </pc:spChg>
        <pc:spChg chg="mod">
          <ac:chgData name="Jo Barclay - Head of Education Safeguarding and Wellbeing" userId="4a6f2e24-405c-4716-a5ae-a9075bb06ad2" providerId="ADAL" clId="{0C0E2E7D-9BD9-4D7B-9032-6D714FC84584}" dt="2026-08-25T14:43:16.380" v="81" actId="12"/>
          <ac:spMkLst>
            <pc:docMk/>
            <pc:sldMk cId="668289077" sldId="2147376194"/>
            <ac:spMk id="14" creationId="{D4110637-645D-1604-FFE9-1DC4D6669BCC}"/>
          </ac:spMkLst>
        </pc:spChg>
      </pc:sldChg>
      <pc:sldChg chg="modSp mod">
        <pc:chgData name="Jo Barclay - Head of Education Safeguarding and Wellbeing" userId="4a6f2e24-405c-4716-a5ae-a9075bb06ad2" providerId="ADAL" clId="{0C0E2E7D-9BD9-4D7B-9032-6D714FC84584}" dt="2026-08-25T14:54:58.365" v="309" actId="20577"/>
        <pc:sldMkLst>
          <pc:docMk/>
          <pc:sldMk cId="1296060643" sldId="2147376195"/>
        </pc:sldMkLst>
        <pc:spChg chg="mod">
          <ac:chgData name="Jo Barclay - Head of Education Safeguarding and Wellbeing" userId="4a6f2e24-405c-4716-a5ae-a9075bb06ad2" providerId="ADAL" clId="{0C0E2E7D-9BD9-4D7B-9032-6D714FC84584}" dt="2026-08-25T14:53:27.890" v="280" actId="14100"/>
          <ac:spMkLst>
            <pc:docMk/>
            <pc:sldMk cId="1296060643" sldId="2147376195"/>
            <ac:spMk id="4" creationId="{6A0547B2-63AF-777F-ECEB-0A4F447D817C}"/>
          </ac:spMkLst>
        </pc:spChg>
        <pc:spChg chg="mod">
          <ac:chgData name="Jo Barclay - Head of Education Safeguarding and Wellbeing" userId="4a6f2e24-405c-4716-a5ae-a9075bb06ad2" providerId="ADAL" clId="{0C0E2E7D-9BD9-4D7B-9032-6D714FC84584}" dt="2026-08-25T14:54:58.365" v="309" actId="20577"/>
          <ac:spMkLst>
            <pc:docMk/>
            <pc:sldMk cId="1296060643" sldId="2147376195"/>
            <ac:spMk id="13" creationId="{30FA91FB-7FC3-7BF0-8DBB-AD125699648D}"/>
          </ac:spMkLst>
        </pc:spChg>
      </pc:sldChg>
      <pc:sldChg chg="modSp">
        <pc:chgData name="Jo Barclay - Head of Education Safeguarding and Wellbeing" userId="4a6f2e24-405c-4716-a5ae-a9075bb06ad2" providerId="ADAL" clId="{0C0E2E7D-9BD9-4D7B-9032-6D714FC84584}" dt="2026-08-25T14:43:47.304" v="87" actId="12"/>
        <pc:sldMkLst>
          <pc:docMk/>
          <pc:sldMk cId="3059510877" sldId="2147376196"/>
        </pc:sldMkLst>
        <pc:spChg chg="mod">
          <ac:chgData name="Jo Barclay - Head of Education Safeguarding and Wellbeing" userId="4a6f2e24-405c-4716-a5ae-a9075bb06ad2" providerId="ADAL" clId="{0C0E2E7D-9BD9-4D7B-9032-6D714FC84584}" dt="2026-08-25T14:43:29.440" v="83" actId="12"/>
          <ac:spMkLst>
            <pc:docMk/>
            <pc:sldMk cId="3059510877" sldId="2147376196"/>
            <ac:spMk id="3" creationId="{B767BBA9-31D5-18C5-8F28-AC60EEB93848}"/>
          </ac:spMkLst>
        </pc:spChg>
        <pc:spChg chg="mod">
          <ac:chgData name="Jo Barclay - Head of Education Safeguarding and Wellbeing" userId="4a6f2e24-405c-4716-a5ae-a9075bb06ad2" providerId="ADAL" clId="{0C0E2E7D-9BD9-4D7B-9032-6D714FC84584}" dt="2026-08-25T14:43:25.994" v="82" actId="12"/>
          <ac:spMkLst>
            <pc:docMk/>
            <pc:sldMk cId="3059510877" sldId="2147376196"/>
            <ac:spMk id="6" creationId="{3E1AAD8C-CFC5-BB75-B35B-A1AEBC263A3B}"/>
          </ac:spMkLst>
        </pc:spChg>
        <pc:spChg chg="mod">
          <ac:chgData name="Jo Barclay - Head of Education Safeguarding and Wellbeing" userId="4a6f2e24-405c-4716-a5ae-a9075bb06ad2" providerId="ADAL" clId="{0C0E2E7D-9BD9-4D7B-9032-6D714FC84584}" dt="2026-08-25T14:43:47.304" v="87" actId="12"/>
          <ac:spMkLst>
            <pc:docMk/>
            <pc:sldMk cId="3059510877" sldId="2147376196"/>
            <ac:spMk id="8" creationId="{F4D1712F-29D0-1FEF-B33F-06F65D92C0D4}"/>
          </ac:spMkLst>
        </pc:spChg>
        <pc:spChg chg="mod">
          <ac:chgData name="Jo Barclay - Head of Education Safeguarding and Wellbeing" userId="4a6f2e24-405c-4716-a5ae-a9075bb06ad2" providerId="ADAL" clId="{0C0E2E7D-9BD9-4D7B-9032-6D714FC84584}" dt="2026-08-25T14:43:42.454" v="86" actId="12"/>
          <ac:spMkLst>
            <pc:docMk/>
            <pc:sldMk cId="3059510877" sldId="2147376196"/>
            <ac:spMk id="10" creationId="{5FB9F672-ED49-BC14-D846-B37252FC6FA6}"/>
          </ac:spMkLst>
        </pc:spChg>
        <pc:spChg chg="mod">
          <ac:chgData name="Jo Barclay - Head of Education Safeguarding and Wellbeing" userId="4a6f2e24-405c-4716-a5ae-a9075bb06ad2" providerId="ADAL" clId="{0C0E2E7D-9BD9-4D7B-9032-6D714FC84584}" dt="2026-08-25T14:43:34.168" v="84" actId="12"/>
          <ac:spMkLst>
            <pc:docMk/>
            <pc:sldMk cId="3059510877" sldId="2147376196"/>
            <ac:spMk id="12" creationId="{41E88A1E-4B09-F133-A1EC-FB67831EEC7C}"/>
          </ac:spMkLst>
        </pc:spChg>
        <pc:spChg chg="mod">
          <ac:chgData name="Jo Barclay - Head of Education Safeguarding and Wellbeing" userId="4a6f2e24-405c-4716-a5ae-a9075bb06ad2" providerId="ADAL" clId="{0C0E2E7D-9BD9-4D7B-9032-6D714FC84584}" dt="2026-08-25T14:43:38.240" v="85" actId="12"/>
          <ac:spMkLst>
            <pc:docMk/>
            <pc:sldMk cId="3059510877" sldId="2147376196"/>
            <ac:spMk id="14" creationId="{F7409B76-D4B9-1CA3-A5DB-9662AC5274C1}"/>
          </ac:spMkLst>
        </pc:spChg>
      </pc:sldChg>
      <pc:sldChg chg="modSp mod">
        <pc:chgData name="Jo Barclay - Head of Education Safeguarding and Wellbeing" userId="4a6f2e24-405c-4716-a5ae-a9075bb06ad2" providerId="ADAL" clId="{0C0E2E7D-9BD9-4D7B-9032-6D714FC84584}" dt="2026-08-25T14:49:52.852" v="240" actId="14100"/>
        <pc:sldMkLst>
          <pc:docMk/>
          <pc:sldMk cId="1531491308" sldId="2147376197"/>
        </pc:sldMkLst>
        <pc:spChg chg="mod">
          <ac:chgData name="Jo Barclay - Head of Education Safeguarding and Wellbeing" userId="4a6f2e24-405c-4716-a5ae-a9075bb06ad2" providerId="ADAL" clId="{0C0E2E7D-9BD9-4D7B-9032-6D714FC84584}" dt="2026-08-25T14:47:42.462" v="156" actId="14100"/>
          <ac:spMkLst>
            <pc:docMk/>
            <pc:sldMk cId="1531491308" sldId="2147376197"/>
            <ac:spMk id="5" creationId="{DF7FDF20-3E44-8992-7204-2FC51EF39224}"/>
          </ac:spMkLst>
        </pc:spChg>
        <pc:spChg chg="mod">
          <ac:chgData name="Jo Barclay - Head of Education Safeguarding and Wellbeing" userId="4a6f2e24-405c-4716-a5ae-a9075bb06ad2" providerId="ADAL" clId="{0C0E2E7D-9BD9-4D7B-9032-6D714FC84584}" dt="2026-08-25T14:49:52.852" v="240" actId="14100"/>
          <ac:spMkLst>
            <pc:docMk/>
            <pc:sldMk cId="1531491308" sldId="2147376197"/>
            <ac:spMk id="6" creationId="{4826A810-9563-29DF-C300-7F6B896A4914}"/>
          </ac:spMkLst>
        </pc:spChg>
      </pc:sldChg>
      <pc:sldChg chg="modSp mod">
        <pc:chgData name="Jo Barclay - Head of Education Safeguarding and Wellbeing" userId="4a6f2e24-405c-4716-a5ae-a9075bb06ad2" providerId="ADAL" clId="{0C0E2E7D-9BD9-4D7B-9032-6D714FC84584}" dt="2026-08-25T14:51:13.257" v="262" actId="20577"/>
        <pc:sldMkLst>
          <pc:docMk/>
          <pc:sldMk cId="438132153" sldId="2147376200"/>
        </pc:sldMkLst>
        <pc:spChg chg="mod">
          <ac:chgData name="Jo Barclay - Head of Education Safeguarding and Wellbeing" userId="4a6f2e24-405c-4716-a5ae-a9075bb06ad2" providerId="ADAL" clId="{0C0E2E7D-9BD9-4D7B-9032-6D714FC84584}" dt="2026-08-25T14:51:13.257" v="262" actId="20577"/>
          <ac:spMkLst>
            <pc:docMk/>
            <pc:sldMk cId="438132153" sldId="2147376200"/>
            <ac:spMk id="6" creationId="{32678B73-44F9-DE1E-463B-814D02E5BFB5}"/>
          </ac:spMkLst>
        </pc:spChg>
      </pc:sldChg>
    </pc:docChg>
  </pc:docChgLst>
  <pc:docChgLst>
    <pc:chgData name="Derai Lewis-Jones - Education Safeguarding Advisor" userId="e42ab23b-38cc-4f4c-b1a6-bab32ee76465" providerId="ADAL" clId="{8D9EEFA6-93C6-416A-9AC1-3A3F430CB112}"/>
    <pc:docChg chg="undo custSel addSld delSld modSld sldOrd">
      <pc:chgData name="Derai Lewis-Jones - Education Safeguarding Advisor" userId="e42ab23b-38cc-4f4c-b1a6-bab32ee76465" providerId="ADAL" clId="{8D9EEFA6-93C6-416A-9AC1-3A3F430CB112}" dt="2026-08-27T13:56:39.410" v="9387" actId="20577"/>
      <pc:docMkLst>
        <pc:docMk/>
      </pc:docMkLst>
      <pc:sldChg chg="addSp delSp modSp mod modNotesTx">
        <pc:chgData name="Derai Lewis-Jones - Education Safeguarding Advisor" userId="e42ab23b-38cc-4f4c-b1a6-bab32ee76465" providerId="ADAL" clId="{8D9EEFA6-93C6-416A-9AC1-3A3F430CB112}" dt="2026-08-13T15:08:03.852" v="9001" actId="962"/>
        <pc:sldMkLst>
          <pc:docMk/>
          <pc:sldMk cId="1375008183" sldId="258"/>
        </pc:sldMkLst>
        <pc:spChg chg="mod">
          <ac:chgData name="Derai Lewis-Jones - Education Safeguarding Advisor" userId="e42ab23b-38cc-4f4c-b1a6-bab32ee76465" providerId="ADAL" clId="{8D9EEFA6-93C6-416A-9AC1-3A3F430CB112}" dt="2026-08-13T10:57:52.622" v="5511" actId="1076"/>
          <ac:spMkLst>
            <pc:docMk/>
            <pc:sldMk cId="1375008183" sldId="258"/>
            <ac:spMk id="3" creationId="{5EFA808D-E9EA-1C8C-850C-39DB8F110DAC}"/>
          </ac:spMkLst>
        </pc:spChg>
        <pc:spChg chg="mod">
          <ac:chgData name="Derai Lewis-Jones - Education Safeguarding Advisor" userId="e42ab23b-38cc-4f4c-b1a6-bab32ee76465" providerId="ADAL" clId="{8D9EEFA6-93C6-416A-9AC1-3A3F430CB112}" dt="2026-08-13T10:57:42.875" v="5509" actId="14100"/>
          <ac:spMkLst>
            <pc:docMk/>
            <pc:sldMk cId="1375008183" sldId="258"/>
            <ac:spMk id="35" creationId="{FDC13695-F7E6-C643-3C7D-0FBC1784F77A}"/>
          </ac:spMkLst>
        </pc:spChg>
        <pc:graphicFrameChg chg="add mod modGraphic">
          <ac:chgData name="Derai Lewis-Jones - Education Safeguarding Advisor" userId="e42ab23b-38cc-4f4c-b1a6-bab32ee76465" providerId="ADAL" clId="{8D9EEFA6-93C6-416A-9AC1-3A3F430CB112}" dt="2026-08-13T15:08:03.852" v="9001" actId="962"/>
          <ac:graphicFrameMkLst>
            <pc:docMk/>
            <pc:sldMk cId="1375008183" sldId="258"/>
            <ac:graphicFrameMk id="28" creationId="{B61A294B-D5DA-DE9C-5AB7-C499EFA47CD6}"/>
          </ac:graphicFrameMkLst>
        </pc:graphicFrameChg>
      </pc:sldChg>
      <pc:sldChg chg="modSp mod">
        <pc:chgData name="Derai Lewis-Jones - Education Safeguarding Advisor" userId="e42ab23b-38cc-4f4c-b1a6-bab32ee76465" providerId="ADAL" clId="{8D9EEFA6-93C6-416A-9AC1-3A3F430CB112}" dt="2026-08-13T10:49:16.873" v="5263" actId="20577"/>
        <pc:sldMkLst>
          <pc:docMk/>
          <pc:sldMk cId="2444680049" sldId="270"/>
        </pc:sldMkLst>
        <pc:spChg chg="mod">
          <ac:chgData name="Derai Lewis-Jones - Education Safeguarding Advisor" userId="e42ab23b-38cc-4f4c-b1a6-bab32ee76465" providerId="ADAL" clId="{8D9EEFA6-93C6-416A-9AC1-3A3F430CB112}" dt="2026-08-13T10:49:16.873" v="5263" actId="20577"/>
          <ac:spMkLst>
            <pc:docMk/>
            <pc:sldMk cId="2444680049" sldId="270"/>
            <ac:spMk id="6" creationId="{3BD1A842-1709-997F-1715-E3E211B33662}"/>
          </ac:spMkLst>
        </pc:spChg>
      </pc:sldChg>
      <pc:sldChg chg="modSp mod">
        <pc:chgData name="Derai Lewis-Jones - Education Safeguarding Advisor" userId="e42ab23b-38cc-4f4c-b1a6-bab32ee76465" providerId="ADAL" clId="{8D9EEFA6-93C6-416A-9AC1-3A3F430CB112}" dt="2026-08-05T14:06:31.203" v="10" actId="14100"/>
        <pc:sldMkLst>
          <pc:docMk/>
          <pc:sldMk cId="2394565395" sldId="273"/>
        </pc:sldMkLst>
        <pc:spChg chg="mod">
          <ac:chgData name="Derai Lewis-Jones - Education Safeguarding Advisor" userId="e42ab23b-38cc-4f4c-b1a6-bab32ee76465" providerId="ADAL" clId="{8D9EEFA6-93C6-416A-9AC1-3A3F430CB112}" dt="2026-08-05T14:06:31.203" v="10" actId="14100"/>
          <ac:spMkLst>
            <pc:docMk/>
            <pc:sldMk cId="2394565395" sldId="273"/>
            <ac:spMk id="4" creationId="{4AC8350C-EC6E-CE82-26A1-B2F2809AFF4D}"/>
          </ac:spMkLst>
        </pc:spChg>
      </pc:sldChg>
      <pc:sldChg chg="addSp delSp modSp mod modNotesTx">
        <pc:chgData name="Derai Lewis-Jones - Education Safeguarding Advisor" userId="e42ab23b-38cc-4f4c-b1a6-bab32ee76465" providerId="ADAL" clId="{8D9EEFA6-93C6-416A-9AC1-3A3F430CB112}" dt="2026-08-13T09:16:52.572" v="4271" actId="113"/>
        <pc:sldMkLst>
          <pc:docMk/>
          <pc:sldMk cId="4083654052" sldId="3483"/>
        </pc:sldMkLst>
        <pc:spChg chg="add mod">
          <ac:chgData name="Derai Lewis-Jones - Education Safeguarding Advisor" userId="e42ab23b-38cc-4f4c-b1a6-bab32ee76465" providerId="ADAL" clId="{8D9EEFA6-93C6-416A-9AC1-3A3F430CB112}" dt="2026-08-05T14:59:06.799" v="408" actId="1076"/>
          <ac:spMkLst>
            <pc:docMk/>
            <pc:sldMk cId="4083654052" sldId="3483"/>
            <ac:spMk id="2" creationId="{6EA90D4D-CFA1-44B9-5F7D-CA357583BD50}"/>
          </ac:spMkLst>
        </pc:spChg>
        <pc:spChg chg="add mod">
          <ac:chgData name="Derai Lewis-Jones - Education Safeguarding Advisor" userId="e42ab23b-38cc-4f4c-b1a6-bab32ee76465" providerId="ADAL" clId="{8D9EEFA6-93C6-416A-9AC1-3A3F430CB112}" dt="2026-08-05T14:59:10.156" v="409" actId="1076"/>
          <ac:spMkLst>
            <pc:docMk/>
            <pc:sldMk cId="4083654052" sldId="3483"/>
            <ac:spMk id="3" creationId="{1264D149-D960-B76D-3FA6-BE2D5505963A}"/>
          </ac:spMkLst>
        </pc:spChg>
        <pc:spChg chg="mod">
          <ac:chgData name="Derai Lewis-Jones - Education Safeguarding Advisor" userId="e42ab23b-38cc-4f4c-b1a6-bab32ee76465" providerId="ADAL" clId="{8D9EEFA6-93C6-416A-9AC1-3A3F430CB112}" dt="2026-08-05T14:51:00.094" v="350" actId="113"/>
          <ac:spMkLst>
            <pc:docMk/>
            <pc:sldMk cId="4083654052" sldId="3483"/>
            <ac:spMk id="5" creationId="{C6895034-76B4-2ACD-C79C-946FA8C89294}"/>
          </ac:spMkLst>
        </pc:spChg>
      </pc:sldChg>
      <pc:sldChg chg="addSp modSp mod ord modNotesTx">
        <pc:chgData name="Derai Lewis-Jones - Education Safeguarding Advisor" userId="e42ab23b-38cc-4f4c-b1a6-bab32ee76465" providerId="ADAL" clId="{8D9EEFA6-93C6-416A-9AC1-3A3F430CB112}" dt="2026-08-27T13:55:33.507" v="9381" actId="20577"/>
        <pc:sldMkLst>
          <pc:docMk/>
          <pc:sldMk cId="2978802983" sldId="2147376175"/>
        </pc:sldMkLst>
        <pc:spChg chg="mod">
          <ac:chgData name="Derai Lewis-Jones - Education Safeguarding Advisor" userId="e42ab23b-38cc-4f4c-b1a6-bab32ee76465" providerId="ADAL" clId="{8D9EEFA6-93C6-416A-9AC1-3A3F430CB112}" dt="2026-08-05T15:04:25.553" v="441" actId="20577"/>
          <ac:spMkLst>
            <pc:docMk/>
            <pc:sldMk cId="2978802983" sldId="2147376175"/>
            <ac:spMk id="4" creationId="{F9017B99-4621-2E80-CC7B-53991617C88F}"/>
          </ac:spMkLst>
        </pc:spChg>
        <pc:spChg chg="mod">
          <ac:chgData name="Derai Lewis-Jones - Education Safeguarding Advisor" userId="e42ab23b-38cc-4f4c-b1a6-bab32ee76465" providerId="ADAL" clId="{8D9EEFA6-93C6-416A-9AC1-3A3F430CB112}" dt="2026-08-12T13:17:50.476" v="768" actId="14100"/>
          <ac:spMkLst>
            <pc:docMk/>
            <pc:sldMk cId="2978802983" sldId="2147376175"/>
            <ac:spMk id="13" creationId="{D76E95F2-64A8-95AC-46C7-AE8A55FD55FF}"/>
          </ac:spMkLst>
        </pc:spChg>
        <pc:picChg chg="mod">
          <ac:chgData name="Derai Lewis-Jones - Education Safeguarding Advisor" userId="e42ab23b-38cc-4f4c-b1a6-bab32ee76465" providerId="ADAL" clId="{8D9EEFA6-93C6-416A-9AC1-3A3F430CB112}" dt="2026-08-13T15:08:53.849" v="9003" actId="962"/>
          <ac:picMkLst>
            <pc:docMk/>
            <pc:sldMk cId="2978802983" sldId="2147376175"/>
            <ac:picMk id="6" creationId="{495F1D2A-F999-67E6-14B8-7A8072171E4F}"/>
          </ac:picMkLst>
        </pc:picChg>
      </pc:sldChg>
      <pc:sldChg chg="addSp modSp mod ord modNotesTx">
        <pc:chgData name="Derai Lewis-Jones - Education Safeguarding Advisor" userId="e42ab23b-38cc-4f4c-b1a6-bab32ee76465" providerId="ADAL" clId="{8D9EEFA6-93C6-416A-9AC1-3A3F430CB112}" dt="2026-08-13T15:11:22.732" v="9024"/>
        <pc:sldMkLst>
          <pc:docMk/>
          <pc:sldMk cId="3904188637" sldId="2147376187"/>
        </pc:sldMkLst>
        <pc:spChg chg="add mod ord">
          <ac:chgData name="Derai Lewis-Jones - Education Safeguarding Advisor" userId="e42ab23b-38cc-4f4c-b1a6-bab32ee76465" providerId="ADAL" clId="{8D9EEFA6-93C6-416A-9AC1-3A3F430CB112}" dt="2026-08-13T15:09:00.463" v="9004" actId="13244"/>
          <ac:spMkLst>
            <pc:docMk/>
            <pc:sldMk cId="3904188637" sldId="2147376187"/>
            <ac:spMk id="2" creationId="{1ACDA049-7D74-0CCE-AA35-9DBE49A86B3A}"/>
          </ac:spMkLst>
        </pc:spChg>
        <pc:spChg chg="mod">
          <ac:chgData name="Derai Lewis-Jones - Education Safeguarding Advisor" userId="e42ab23b-38cc-4f4c-b1a6-bab32ee76465" providerId="ADAL" clId="{8D9EEFA6-93C6-416A-9AC1-3A3F430CB112}" dt="2026-08-13T15:09:23.935" v="9007" actId="27636"/>
          <ac:spMkLst>
            <pc:docMk/>
            <pc:sldMk cId="3904188637" sldId="2147376187"/>
            <ac:spMk id="4" creationId="{324EB1AF-D16E-F9D7-6EFD-CC1F2413F200}"/>
          </ac:spMkLst>
        </pc:spChg>
        <pc:spChg chg="mod">
          <ac:chgData name="Derai Lewis-Jones - Education Safeguarding Advisor" userId="e42ab23b-38cc-4f4c-b1a6-bab32ee76465" providerId="ADAL" clId="{8D9EEFA6-93C6-416A-9AC1-3A3F430CB112}" dt="2026-08-13T09:25:39.458" v="4375" actId="14100"/>
          <ac:spMkLst>
            <pc:docMk/>
            <pc:sldMk cId="3904188637" sldId="2147376187"/>
            <ac:spMk id="13" creationId="{2EF77C19-1AD6-1C88-5480-599DECC4CB6C}"/>
          </ac:spMkLst>
        </pc:spChg>
        <pc:picChg chg="mod ord">
          <ac:chgData name="Derai Lewis-Jones - Education Safeguarding Advisor" userId="e42ab23b-38cc-4f4c-b1a6-bab32ee76465" providerId="ADAL" clId="{8D9EEFA6-93C6-416A-9AC1-3A3F430CB112}" dt="2026-08-13T15:11:22.732" v="9024"/>
          <ac:picMkLst>
            <pc:docMk/>
            <pc:sldMk cId="3904188637" sldId="2147376187"/>
            <ac:picMk id="6" creationId="{F58501C7-383F-4913-772F-702BA9AE3835}"/>
          </ac:picMkLst>
        </pc:picChg>
      </pc:sldChg>
      <pc:sldChg chg="addSp delSp modSp new mod modClrScheme modAnim chgLayout modNotesTx">
        <pc:chgData name="Derai Lewis-Jones - Education Safeguarding Advisor" userId="e42ab23b-38cc-4f4c-b1a6-bab32ee76465" providerId="ADAL" clId="{8D9EEFA6-93C6-416A-9AC1-3A3F430CB112}" dt="2026-08-13T08:41:56.155" v="3917"/>
        <pc:sldMkLst>
          <pc:docMk/>
          <pc:sldMk cId="270671264" sldId="2147376192"/>
        </pc:sldMkLst>
        <pc:spChg chg="add mod ord">
          <ac:chgData name="Derai Lewis-Jones - Education Safeguarding Advisor" userId="e42ab23b-38cc-4f4c-b1a6-bab32ee76465" providerId="ADAL" clId="{8D9EEFA6-93C6-416A-9AC1-3A3F430CB112}" dt="2026-08-12T14:09:50.358" v="1169" actId="14100"/>
          <ac:spMkLst>
            <pc:docMk/>
            <pc:sldMk cId="270671264" sldId="2147376192"/>
            <ac:spMk id="5" creationId="{6BE188DC-1C05-E590-CAF5-58E8E37F7CC6}"/>
          </ac:spMkLst>
        </pc:spChg>
        <pc:spChg chg="add mod">
          <ac:chgData name="Derai Lewis-Jones - Education Safeguarding Advisor" userId="e42ab23b-38cc-4f4c-b1a6-bab32ee76465" providerId="ADAL" clId="{8D9EEFA6-93C6-416A-9AC1-3A3F430CB112}" dt="2026-08-12T14:57:22.687" v="2994" actId="20577"/>
          <ac:spMkLst>
            <pc:docMk/>
            <pc:sldMk cId="270671264" sldId="2147376192"/>
            <ac:spMk id="9" creationId="{4A1A543D-2AD9-EE03-EF78-6C368CCC5324}"/>
          </ac:spMkLst>
        </pc:spChg>
        <pc:spChg chg="add mod">
          <ac:chgData name="Derai Lewis-Jones - Education Safeguarding Advisor" userId="e42ab23b-38cc-4f4c-b1a6-bab32ee76465" providerId="ADAL" clId="{8D9EEFA6-93C6-416A-9AC1-3A3F430CB112}" dt="2026-08-12T14:56:42.110" v="2985" actId="255"/>
          <ac:spMkLst>
            <pc:docMk/>
            <pc:sldMk cId="270671264" sldId="2147376192"/>
            <ac:spMk id="10" creationId="{6F4BE463-CFDD-D717-258A-CA35EE4120B8}"/>
          </ac:spMkLst>
        </pc:spChg>
        <pc:spChg chg="add mod">
          <ac:chgData name="Derai Lewis-Jones - Education Safeguarding Advisor" userId="e42ab23b-38cc-4f4c-b1a6-bab32ee76465" providerId="ADAL" clId="{8D9EEFA6-93C6-416A-9AC1-3A3F430CB112}" dt="2026-08-12T14:56:52.441" v="2987" actId="255"/>
          <ac:spMkLst>
            <pc:docMk/>
            <pc:sldMk cId="270671264" sldId="2147376192"/>
            <ac:spMk id="12" creationId="{5018FD59-8555-1E30-7D32-BB31908AA56D}"/>
          </ac:spMkLst>
        </pc:spChg>
        <pc:spChg chg="add mod">
          <ac:chgData name="Derai Lewis-Jones - Education Safeguarding Advisor" userId="e42ab23b-38cc-4f4c-b1a6-bab32ee76465" providerId="ADAL" clId="{8D9EEFA6-93C6-416A-9AC1-3A3F430CB112}" dt="2026-08-12T14:57:12.870" v="2993" actId="20577"/>
          <ac:spMkLst>
            <pc:docMk/>
            <pc:sldMk cId="270671264" sldId="2147376192"/>
            <ac:spMk id="14" creationId="{ACEC785B-E990-2F18-EC9D-4603843733F3}"/>
          </ac:spMkLst>
        </pc:spChg>
      </pc:sldChg>
      <pc:sldChg chg="delSp modSp add mod modAnim modNotesTx">
        <pc:chgData name="Derai Lewis-Jones - Education Safeguarding Advisor" userId="e42ab23b-38cc-4f4c-b1a6-bab32ee76465" providerId="ADAL" clId="{8D9EEFA6-93C6-416A-9AC1-3A3F430CB112}" dt="2026-08-12T15:33:17.244" v="3784"/>
        <pc:sldMkLst>
          <pc:docMk/>
          <pc:sldMk cId="292106014" sldId="2147376193"/>
        </pc:sldMkLst>
        <pc:spChg chg="mod">
          <ac:chgData name="Derai Lewis-Jones - Education Safeguarding Advisor" userId="e42ab23b-38cc-4f4c-b1a6-bab32ee76465" providerId="ADAL" clId="{8D9EEFA6-93C6-416A-9AC1-3A3F430CB112}" dt="2026-08-12T14:52:05.753" v="2771" actId="14100"/>
          <ac:spMkLst>
            <pc:docMk/>
            <pc:sldMk cId="292106014" sldId="2147376193"/>
            <ac:spMk id="5" creationId="{AEC4F97D-1E9B-5558-0B34-4952E7B319FC}"/>
          </ac:spMkLst>
        </pc:spChg>
        <pc:spChg chg="mod">
          <ac:chgData name="Derai Lewis-Jones - Education Safeguarding Advisor" userId="e42ab23b-38cc-4f4c-b1a6-bab32ee76465" providerId="ADAL" clId="{8D9EEFA6-93C6-416A-9AC1-3A3F430CB112}" dt="2026-08-12T15:16:47.209" v="3235" actId="554"/>
          <ac:spMkLst>
            <pc:docMk/>
            <pc:sldMk cId="292106014" sldId="2147376193"/>
            <ac:spMk id="10" creationId="{CEA341D7-27BA-0160-7C18-3D292D240811}"/>
          </ac:spMkLst>
        </pc:spChg>
        <pc:spChg chg="mod">
          <ac:chgData name="Derai Lewis-Jones - Education Safeguarding Advisor" userId="e42ab23b-38cc-4f4c-b1a6-bab32ee76465" providerId="ADAL" clId="{8D9EEFA6-93C6-416A-9AC1-3A3F430CB112}" dt="2026-08-12T15:21:50.390" v="3606" actId="20577"/>
          <ac:spMkLst>
            <pc:docMk/>
            <pc:sldMk cId="292106014" sldId="2147376193"/>
            <ac:spMk id="12" creationId="{3A1BC713-3506-B5BB-109E-526242B31D11}"/>
          </ac:spMkLst>
        </pc:spChg>
        <pc:spChg chg="mod">
          <ac:chgData name="Derai Lewis-Jones - Education Safeguarding Advisor" userId="e42ab23b-38cc-4f4c-b1a6-bab32ee76465" providerId="ADAL" clId="{8D9EEFA6-93C6-416A-9AC1-3A3F430CB112}" dt="2026-08-12T15:24:36.928" v="3657" actId="20577"/>
          <ac:spMkLst>
            <pc:docMk/>
            <pc:sldMk cId="292106014" sldId="2147376193"/>
            <ac:spMk id="14" creationId="{983C89DD-C7A7-606E-365F-E6EF514A4A90}"/>
          </ac:spMkLst>
        </pc:spChg>
      </pc:sldChg>
      <pc:sldChg chg="addSp modSp add mod modAnim modNotesTx">
        <pc:chgData name="Derai Lewis-Jones - Education Safeguarding Advisor" userId="e42ab23b-38cc-4f4c-b1a6-bab32ee76465" providerId="ADAL" clId="{8D9EEFA6-93C6-416A-9AC1-3A3F430CB112}" dt="2026-08-13T15:03:03.392" v="8967" actId="113"/>
        <pc:sldMkLst>
          <pc:docMk/>
          <pc:sldMk cId="668289077" sldId="2147376194"/>
        </pc:sldMkLst>
        <pc:spChg chg="mod">
          <ac:chgData name="Derai Lewis-Jones - Education Safeguarding Advisor" userId="e42ab23b-38cc-4f4c-b1a6-bab32ee76465" providerId="ADAL" clId="{8D9EEFA6-93C6-416A-9AC1-3A3F430CB112}" dt="2026-08-13T09:12:27.698" v="4239" actId="554"/>
          <ac:spMkLst>
            <pc:docMk/>
            <pc:sldMk cId="668289077" sldId="2147376194"/>
            <ac:spMk id="10" creationId="{84B91CB1-9855-F966-250E-E5634E28C80D}"/>
          </ac:spMkLst>
        </pc:spChg>
        <pc:spChg chg="mod">
          <ac:chgData name="Derai Lewis-Jones - Education Safeguarding Advisor" userId="e42ab23b-38cc-4f4c-b1a6-bab32ee76465" providerId="ADAL" clId="{8D9EEFA6-93C6-416A-9AC1-3A3F430CB112}" dt="2026-08-13T09:12:27.698" v="4239" actId="554"/>
          <ac:spMkLst>
            <pc:docMk/>
            <pc:sldMk cId="668289077" sldId="2147376194"/>
            <ac:spMk id="12" creationId="{44E38B40-C948-37B1-F551-3BDF9B497F91}"/>
          </ac:spMkLst>
        </pc:spChg>
        <pc:spChg chg="mod">
          <ac:chgData name="Derai Lewis-Jones - Education Safeguarding Advisor" userId="e42ab23b-38cc-4f4c-b1a6-bab32ee76465" providerId="ADAL" clId="{8D9EEFA6-93C6-416A-9AC1-3A3F430CB112}" dt="2026-08-13T09:12:27.698" v="4239" actId="554"/>
          <ac:spMkLst>
            <pc:docMk/>
            <pc:sldMk cId="668289077" sldId="2147376194"/>
            <ac:spMk id="14" creationId="{D4110637-645D-1604-FFE9-1DC4D6669BCC}"/>
          </ac:spMkLst>
        </pc:spChg>
      </pc:sldChg>
      <pc:sldChg chg="modSp add mod modNotesTx">
        <pc:chgData name="Derai Lewis-Jones - Education Safeguarding Advisor" userId="e42ab23b-38cc-4f4c-b1a6-bab32ee76465" providerId="ADAL" clId="{8D9EEFA6-93C6-416A-9AC1-3A3F430CB112}" dt="2026-08-13T15:04:46.148" v="8970" actId="1076"/>
        <pc:sldMkLst>
          <pc:docMk/>
          <pc:sldMk cId="1296060643" sldId="2147376195"/>
        </pc:sldMkLst>
        <pc:spChg chg="mod">
          <ac:chgData name="Derai Lewis-Jones - Education Safeguarding Advisor" userId="e42ab23b-38cc-4f4c-b1a6-bab32ee76465" providerId="ADAL" clId="{8D9EEFA6-93C6-416A-9AC1-3A3F430CB112}" dt="2026-08-13T15:04:46.148" v="8970" actId="1076"/>
          <ac:spMkLst>
            <pc:docMk/>
            <pc:sldMk cId="1296060643" sldId="2147376195"/>
            <ac:spMk id="4" creationId="{6A0547B2-63AF-777F-ECEB-0A4F447D817C}"/>
          </ac:spMkLst>
        </pc:spChg>
        <pc:spChg chg="mod">
          <ac:chgData name="Derai Lewis-Jones - Education Safeguarding Advisor" userId="e42ab23b-38cc-4f4c-b1a6-bab32ee76465" providerId="ADAL" clId="{8D9EEFA6-93C6-416A-9AC1-3A3F430CB112}" dt="2026-08-13T15:04:25.626" v="8969" actId="1076"/>
          <ac:spMkLst>
            <pc:docMk/>
            <pc:sldMk cId="1296060643" sldId="2147376195"/>
            <ac:spMk id="13" creationId="{30FA91FB-7FC3-7BF0-8DBB-AD125699648D}"/>
          </ac:spMkLst>
        </pc:spChg>
        <pc:picChg chg="mod">
          <ac:chgData name="Derai Lewis-Jones - Education Safeguarding Advisor" userId="e42ab23b-38cc-4f4c-b1a6-bab32ee76465" providerId="ADAL" clId="{8D9EEFA6-93C6-416A-9AC1-3A3F430CB112}" dt="2026-08-13T13:06:22.928" v="5816" actId="14100"/>
          <ac:picMkLst>
            <pc:docMk/>
            <pc:sldMk cId="1296060643" sldId="2147376195"/>
            <ac:picMk id="6" creationId="{21F54B48-62E2-D436-7D7A-E2030DE8EAE7}"/>
          </ac:picMkLst>
        </pc:picChg>
      </pc:sldChg>
      <pc:sldChg chg="addSp modSp add mod modAnim modNotesTx">
        <pc:chgData name="Derai Lewis-Jones - Education Safeguarding Advisor" userId="e42ab23b-38cc-4f4c-b1a6-bab32ee76465" providerId="ADAL" clId="{8D9EEFA6-93C6-416A-9AC1-3A3F430CB112}" dt="2026-08-13T10:40:32.504" v="5246"/>
        <pc:sldMkLst>
          <pc:docMk/>
          <pc:sldMk cId="3059510877" sldId="2147376196"/>
        </pc:sldMkLst>
        <pc:spChg chg="add mod">
          <ac:chgData name="Derai Lewis-Jones - Education Safeguarding Advisor" userId="e42ab23b-38cc-4f4c-b1a6-bab32ee76465" providerId="ADAL" clId="{8D9EEFA6-93C6-416A-9AC1-3A3F430CB112}" dt="2026-08-13T10:31:54.921" v="5164" actId="1582"/>
          <ac:spMkLst>
            <pc:docMk/>
            <pc:sldMk cId="3059510877" sldId="2147376196"/>
            <ac:spMk id="3" creationId="{B767BBA9-31D5-18C5-8F28-AC60EEB93848}"/>
          </ac:spMkLst>
        </pc:spChg>
        <pc:spChg chg="mod">
          <ac:chgData name="Derai Lewis-Jones - Education Safeguarding Advisor" userId="e42ab23b-38cc-4f4c-b1a6-bab32ee76465" providerId="ADAL" clId="{8D9EEFA6-93C6-416A-9AC1-3A3F430CB112}" dt="2026-08-13T09:52:31.922" v="4469" actId="20577"/>
          <ac:spMkLst>
            <pc:docMk/>
            <pc:sldMk cId="3059510877" sldId="2147376196"/>
            <ac:spMk id="5" creationId="{4AE88331-38C3-FC43-F6E9-594FBAC77DAD}"/>
          </ac:spMkLst>
        </pc:spChg>
        <pc:spChg chg="add mod">
          <ac:chgData name="Derai Lewis-Jones - Education Safeguarding Advisor" userId="e42ab23b-38cc-4f4c-b1a6-bab32ee76465" providerId="ADAL" clId="{8D9EEFA6-93C6-416A-9AC1-3A3F430CB112}" dt="2026-08-13T10:31:54.921" v="5164" actId="1582"/>
          <ac:spMkLst>
            <pc:docMk/>
            <pc:sldMk cId="3059510877" sldId="2147376196"/>
            <ac:spMk id="6" creationId="{3E1AAD8C-CFC5-BB75-B35B-A1AEBC263A3B}"/>
          </ac:spMkLst>
        </pc:spChg>
        <pc:spChg chg="add mod">
          <ac:chgData name="Derai Lewis-Jones - Education Safeguarding Advisor" userId="e42ab23b-38cc-4f4c-b1a6-bab32ee76465" providerId="ADAL" clId="{8D9EEFA6-93C6-416A-9AC1-3A3F430CB112}" dt="2026-08-13T10:32:30.627" v="5165" actId="208"/>
          <ac:spMkLst>
            <pc:docMk/>
            <pc:sldMk cId="3059510877" sldId="2147376196"/>
            <ac:spMk id="8" creationId="{F4D1712F-29D0-1FEF-B33F-06F65D92C0D4}"/>
          </ac:spMkLst>
        </pc:spChg>
        <pc:spChg chg="mod">
          <ac:chgData name="Derai Lewis-Jones - Education Safeguarding Advisor" userId="e42ab23b-38cc-4f4c-b1a6-bab32ee76465" providerId="ADAL" clId="{8D9EEFA6-93C6-416A-9AC1-3A3F430CB112}" dt="2026-08-13T10:31:54.921" v="5164" actId="1582"/>
          <ac:spMkLst>
            <pc:docMk/>
            <pc:sldMk cId="3059510877" sldId="2147376196"/>
            <ac:spMk id="10" creationId="{5FB9F672-ED49-BC14-D846-B37252FC6FA6}"/>
          </ac:spMkLst>
        </pc:spChg>
        <pc:spChg chg="mod">
          <ac:chgData name="Derai Lewis-Jones - Education Safeguarding Advisor" userId="e42ab23b-38cc-4f4c-b1a6-bab32ee76465" providerId="ADAL" clId="{8D9EEFA6-93C6-416A-9AC1-3A3F430CB112}" dt="2026-08-13T10:31:54.921" v="5164" actId="1582"/>
          <ac:spMkLst>
            <pc:docMk/>
            <pc:sldMk cId="3059510877" sldId="2147376196"/>
            <ac:spMk id="12" creationId="{41E88A1E-4B09-F133-A1EC-FB67831EEC7C}"/>
          </ac:spMkLst>
        </pc:spChg>
        <pc:spChg chg="mod">
          <ac:chgData name="Derai Lewis-Jones - Education Safeguarding Advisor" userId="e42ab23b-38cc-4f4c-b1a6-bab32ee76465" providerId="ADAL" clId="{8D9EEFA6-93C6-416A-9AC1-3A3F430CB112}" dt="2026-08-13T10:31:54.921" v="5164" actId="1582"/>
          <ac:spMkLst>
            <pc:docMk/>
            <pc:sldMk cId="3059510877" sldId="2147376196"/>
            <ac:spMk id="14" creationId="{F7409B76-D4B9-1CA3-A5DB-9662AC5274C1}"/>
          </ac:spMkLst>
        </pc:spChg>
      </pc:sldChg>
      <pc:sldChg chg="addSp delSp modSp new mod setBg modClrScheme chgLayout modNotesTx">
        <pc:chgData name="Derai Lewis-Jones - Education Safeguarding Advisor" userId="e42ab23b-38cc-4f4c-b1a6-bab32ee76465" providerId="ADAL" clId="{8D9EEFA6-93C6-416A-9AC1-3A3F430CB112}" dt="2026-08-27T13:56:39.410" v="9387" actId="20577"/>
        <pc:sldMkLst>
          <pc:docMk/>
          <pc:sldMk cId="1531491308" sldId="2147376197"/>
        </pc:sldMkLst>
        <pc:spChg chg="add mod ord">
          <ac:chgData name="Derai Lewis-Jones - Education Safeguarding Advisor" userId="e42ab23b-38cc-4f4c-b1a6-bab32ee76465" providerId="ADAL" clId="{8D9EEFA6-93C6-416A-9AC1-3A3F430CB112}" dt="2026-08-13T14:07:28.828" v="8598" actId="2711"/>
          <ac:spMkLst>
            <pc:docMk/>
            <pc:sldMk cId="1531491308" sldId="2147376197"/>
            <ac:spMk id="5" creationId="{DF7FDF20-3E44-8992-7204-2FC51EF39224}"/>
          </ac:spMkLst>
        </pc:spChg>
        <pc:spChg chg="add mod">
          <ac:chgData name="Derai Lewis-Jones - Education Safeguarding Advisor" userId="e42ab23b-38cc-4f4c-b1a6-bab32ee76465" providerId="ADAL" clId="{8D9EEFA6-93C6-416A-9AC1-3A3F430CB112}" dt="2026-08-13T13:38:11.576" v="7085" actId="1076"/>
          <ac:spMkLst>
            <pc:docMk/>
            <pc:sldMk cId="1531491308" sldId="2147376197"/>
            <ac:spMk id="6" creationId="{4826A810-9563-29DF-C300-7F6B896A4914}"/>
          </ac:spMkLst>
        </pc:spChg>
        <pc:picChg chg="add mod">
          <ac:chgData name="Derai Lewis-Jones - Education Safeguarding Advisor" userId="e42ab23b-38cc-4f4c-b1a6-bab32ee76465" providerId="ADAL" clId="{8D9EEFA6-93C6-416A-9AC1-3A3F430CB112}" dt="2026-08-13T15:08:07.785" v="9002" actId="962"/>
          <ac:picMkLst>
            <pc:docMk/>
            <pc:sldMk cId="1531491308" sldId="2147376197"/>
            <ac:picMk id="8" creationId="{AC985990-6214-D02A-9045-F67F8280F988}"/>
          </ac:picMkLst>
        </pc:picChg>
      </pc:sldChg>
      <pc:sldChg chg="delSp modSp add mod setBg modNotesTx">
        <pc:chgData name="Derai Lewis-Jones - Education Safeguarding Advisor" userId="e42ab23b-38cc-4f4c-b1a6-bab32ee76465" providerId="ADAL" clId="{8D9EEFA6-93C6-416A-9AC1-3A3F430CB112}" dt="2026-08-13T14:07:16.218" v="8597" actId="20577"/>
        <pc:sldMkLst>
          <pc:docMk/>
          <pc:sldMk cId="438132153" sldId="2147376200"/>
        </pc:sldMkLst>
        <pc:spChg chg="mod">
          <ac:chgData name="Derai Lewis-Jones - Education Safeguarding Advisor" userId="e42ab23b-38cc-4f4c-b1a6-bab32ee76465" providerId="ADAL" clId="{8D9EEFA6-93C6-416A-9AC1-3A3F430CB112}" dt="2026-08-13T14:07:16.218" v="8597" actId="20577"/>
          <ac:spMkLst>
            <pc:docMk/>
            <pc:sldMk cId="438132153" sldId="2147376200"/>
            <ac:spMk id="5" creationId="{26BBE535-777B-52F2-6F3E-FD4EF8763447}"/>
          </ac:spMkLst>
        </pc:spChg>
        <pc:spChg chg="mod">
          <ac:chgData name="Derai Lewis-Jones - Education Safeguarding Advisor" userId="e42ab23b-38cc-4f4c-b1a6-bab32ee76465" providerId="ADAL" clId="{8D9EEFA6-93C6-416A-9AC1-3A3F430CB112}" dt="2026-08-13T14:06:23.809" v="8589" actId="20577"/>
          <ac:spMkLst>
            <pc:docMk/>
            <pc:sldMk cId="438132153" sldId="2147376200"/>
            <ac:spMk id="6" creationId="{32678B73-44F9-DE1E-463B-814D02E5BFB5}"/>
          </ac:spMkLst>
        </pc:spChg>
      </pc:sldChg>
      <pc:sldChg chg="addSp delSp modSp add mod ord modNotesTx">
        <pc:chgData name="Derai Lewis-Jones - Education Safeguarding Advisor" userId="e42ab23b-38cc-4f4c-b1a6-bab32ee76465" providerId="ADAL" clId="{8D9EEFA6-93C6-416A-9AC1-3A3F430CB112}" dt="2026-08-26T16:02:12.094" v="9346" actId="14100"/>
        <pc:sldMkLst>
          <pc:docMk/>
          <pc:sldMk cId="593407909" sldId="2147376201"/>
        </pc:sldMkLst>
        <pc:spChg chg="mod">
          <ac:chgData name="Derai Lewis-Jones - Education Safeguarding Advisor" userId="e42ab23b-38cc-4f4c-b1a6-bab32ee76465" providerId="ADAL" clId="{8D9EEFA6-93C6-416A-9AC1-3A3F430CB112}" dt="2026-08-25T15:02:16.467" v="9043" actId="20577"/>
          <ac:spMkLst>
            <pc:docMk/>
            <pc:sldMk cId="593407909" sldId="2147376201"/>
            <ac:spMk id="4" creationId="{46047A6C-64B8-7FBB-9D30-C59AE55ACA2E}"/>
          </ac:spMkLst>
        </pc:spChg>
        <pc:spChg chg="mod">
          <ac:chgData name="Derai Lewis-Jones - Education Safeguarding Advisor" userId="e42ab23b-38cc-4f4c-b1a6-bab32ee76465" providerId="ADAL" clId="{8D9EEFA6-93C6-416A-9AC1-3A3F430CB112}" dt="2026-08-26T16:01:46.076" v="9344" actId="20577"/>
          <ac:spMkLst>
            <pc:docMk/>
            <pc:sldMk cId="593407909" sldId="2147376201"/>
            <ac:spMk id="13" creationId="{82BCB2BB-E05F-2E8F-7175-A049EE5E79B1}"/>
          </ac:spMkLst>
        </pc:spChg>
        <pc:picChg chg="add mod">
          <ac:chgData name="Derai Lewis-Jones - Education Safeguarding Advisor" userId="e42ab23b-38cc-4f4c-b1a6-bab32ee76465" providerId="ADAL" clId="{8D9EEFA6-93C6-416A-9AC1-3A3F430CB112}" dt="2026-08-26T16:02:12.094" v="9346" actId="14100"/>
          <ac:picMkLst>
            <pc:docMk/>
            <pc:sldMk cId="593407909" sldId="2147376201"/>
            <ac:picMk id="5" creationId="{89FA97F6-A91C-F371-9A94-F5B5A6D5243E}"/>
          </ac:picMkLst>
        </pc:picChg>
        <pc:picChg chg="add mod">
          <ac:chgData name="Derai Lewis-Jones - Education Safeguarding Advisor" userId="e42ab23b-38cc-4f4c-b1a6-bab32ee76465" providerId="ADAL" clId="{8D9EEFA6-93C6-416A-9AC1-3A3F430CB112}" dt="2026-08-26T16:02:07.003" v="9345" actId="14100"/>
          <ac:picMkLst>
            <pc:docMk/>
            <pc:sldMk cId="593407909" sldId="2147376201"/>
            <ac:picMk id="8" creationId="{8A4D3258-8186-927C-420B-40BD432C7DBB}"/>
          </ac:picMkLst>
        </pc:picChg>
      </pc:sldChg>
    </pc:docChg>
  </pc:docChgLst>
  <pc:docChgLst>
    <pc:chgData name="Gemma Harris - Education Safeguarding Officer" userId="d591e35b-3baf-4ad9-a3f1-54b53a267786" providerId="ADAL" clId="{76B1AAF8-B057-4FF1-9D93-DA521DFAE7B9}"/>
    <pc:docChg chg="custSel modSld">
      <pc:chgData name="Gemma Harris - Education Safeguarding Officer" userId="d591e35b-3baf-4ad9-a3f1-54b53a267786" providerId="ADAL" clId="{76B1AAF8-B057-4FF1-9D93-DA521DFAE7B9}" dt="2026-08-13T13:54:40.816" v="58" actId="20577"/>
      <pc:docMkLst>
        <pc:docMk/>
      </pc:docMkLst>
      <pc:sldChg chg="modSp">
        <pc:chgData name="Gemma Harris - Education Safeguarding Officer" userId="d591e35b-3baf-4ad9-a3f1-54b53a267786" providerId="ADAL" clId="{76B1AAF8-B057-4FF1-9D93-DA521DFAE7B9}" dt="2026-08-13T13:13:20.918" v="0"/>
        <pc:sldMkLst>
          <pc:docMk/>
          <pc:sldMk cId="1531491308" sldId="2147376197"/>
        </pc:sldMkLst>
        <pc:spChg chg="mod">
          <ac:chgData name="Gemma Harris - Education Safeguarding Officer" userId="d591e35b-3baf-4ad9-a3f1-54b53a267786" providerId="ADAL" clId="{76B1AAF8-B057-4FF1-9D93-DA521DFAE7B9}" dt="2026-08-13T13:13:20.918" v="0"/>
          <ac:spMkLst>
            <pc:docMk/>
            <pc:sldMk cId="1531491308" sldId="2147376197"/>
            <ac:spMk id="6" creationId="{4826A810-9563-29DF-C300-7F6B896A4914}"/>
          </ac:spMkLst>
        </pc:spChg>
      </pc:sldChg>
      <pc:sldChg chg="modSp mod">
        <pc:chgData name="Gemma Harris - Education Safeguarding Officer" userId="d591e35b-3baf-4ad9-a3f1-54b53a267786" providerId="ADAL" clId="{76B1AAF8-B057-4FF1-9D93-DA521DFAE7B9}" dt="2026-08-13T13:54:40.816" v="58" actId="20577"/>
        <pc:sldMkLst>
          <pc:docMk/>
          <pc:sldMk cId="438132153" sldId="2147376200"/>
        </pc:sldMkLst>
        <pc:spChg chg="mod">
          <ac:chgData name="Gemma Harris - Education Safeguarding Officer" userId="d591e35b-3baf-4ad9-a3f1-54b53a267786" providerId="ADAL" clId="{76B1AAF8-B057-4FF1-9D93-DA521DFAE7B9}" dt="2026-08-13T13:54:40.816" v="58" actId="20577"/>
          <ac:spMkLst>
            <pc:docMk/>
            <pc:sldMk cId="438132153" sldId="2147376200"/>
            <ac:spMk id="6" creationId="{32678B73-44F9-DE1E-463B-814D02E5BFB5}"/>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5865B7-5F1D-468B-B6FD-259E44E03194}" type="doc">
      <dgm:prSet loTypeId="urn:microsoft.com/office/officeart/2005/8/layout/list1" loCatId="list" qsTypeId="urn:microsoft.com/office/officeart/2005/8/quickstyle/simple1" qsCatId="simple" csTypeId="urn:microsoft.com/office/officeart/2005/8/colors/accent2_1" csCatId="accent2" phldr="1"/>
      <dgm:spPr/>
      <dgm:t>
        <a:bodyPr/>
        <a:lstStyle/>
        <a:p>
          <a:endParaRPr lang="en-GB"/>
        </a:p>
      </dgm:t>
    </dgm:pt>
    <dgm:pt modelId="{BAE4A6F0-2434-44C2-B885-D6CE7C6EFC9C}">
      <dgm:prSet phldrT="[Text]" phldr="0"/>
      <dgm:spPr/>
      <dgm:t>
        <a:bodyPr/>
        <a:lstStyle/>
        <a:p>
          <a:r>
            <a:rPr lang="en-GB" b="1">
              <a:latin typeface="Aptos" panose="020B0004020202020204" pitchFamily="34" charset="0"/>
            </a:rPr>
            <a:t>The Law</a:t>
          </a:r>
        </a:p>
      </dgm:t>
    </dgm:pt>
    <dgm:pt modelId="{ABBE36E4-A556-4F36-AE9A-B2DF95098657}" type="parTrans" cxnId="{287EE0BA-7FBE-45F5-ACC6-9871DC539536}">
      <dgm:prSet/>
      <dgm:spPr/>
      <dgm:t>
        <a:bodyPr/>
        <a:lstStyle/>
        <a:p>
          <a:endParaRPr lang="en-GB" b="1">
            <a:latin typeface="Aptos" panose="020B0004020202020204" pitchFamily="34" charset="0"/>
          </a:endParaRPr>
        </a:p>
      </dgm:t>
    </dgm:pt>
    <dgm:pt modelId="{3BF6AAF0-749E-4C59-850C-43D00171E096}" type="sibTrans" cxnId="{287EE0BA-7FBE-45F5-ACC6-9871DC539536}">
      <dgm:prSet/>
      <dgm:spPr/>
      <dgm:t>
        <a:bodyPr/>
        <a:lstStyle/>
        <a:p>
          <a:endParaRPr lang="en-GB" b="1">
            <a:latin typeface="Aptos" panose="020B0004020202020204" pitchFamily="34" charset="0"/>
          </a:endParaRPr>
        </a:p>
      </dgm:t>
    </dgm:pt>
    <dgm:pt modelId="{5A194892-D9C1-4DAE-9CAC-EF105FE9F2BE}">
      <dgm:prSet phldrT="[Text]" phldr="0"/>
      <dgm:spPr/>
      <dgm:t>
        <a:bodyPr/>
        <a:lstStyle/>
        <a:p>
          <a:r>
            <a:rPr lang="en-GB" b="1">
              <a:latin typeface="Aptos" panose="020B0004020202020204" pitchFamily="34" charset="0"/>
            </a:rPr>
            <a:t>Recognising domestic abuse</a:t>
          </a:r>
        </a:p>
      </dgm:t>
    </dgm:pt>
    <dgm:pt modelId="{ADA290FE-1E61-4543-9458-073739134DD3}" type="parTrans" cxnId="{5A829DE5-21EF-4CD4-970B-BFA767F212D8}">
      <dgm:prSet/>
      <dgm:spPr/>
      <dgm:t>
        <a:bodyPr/>
        <a:lstStyle/>
        <a:p>
          <a:endParaRPr lang="en-GB" b="1">
            <a:latin typeface="Aptos" panose="020B0004020202020204" pitchFamily="34" charset="0"/>
          </a:endParaRPr>
        </a:p>
      </dgm:t>
    </dgm:pt>
    <dgm:pt modelId="{98310300-CAC8-417D-9A04-E34DFA3C2587}" type="sibTrans" cxnId="{5A829DE5-21EF-4CD4-970B-BFA767F212D8}">
      <dgm:prSet/>
      <dgm:spPr/>
      <dgm:t>
        <a:bodyPr/>
        <a:lstStyle/>
        <a:p>
          <a:endParaRPr lang="en-GB" b="1">
            <a:latin typeface="Aptos" panose="020B0004020202020204" pitchFamily="34" charset="0"/>
          </a:endParaRPr>
        </a:p>
      </dgm:t>
    </dgm:pt>
    <dgm:pt modelId="{C87C4595-F1F5-4923-8238-84A1BDF3BF90}">
      <dgm:prSet phldrT="[Text]" phldr="0"/>
      <dgm:spPr/>
      <dgm:t>
        <a:bodyPr/>
        <a:lstStyle/>
        <a:p>
          <a:r>
            <a:rPr lang="en-GB" b="1">
              <a:latin typeface="Aptos" panose="020B0004020202020204" pitchFamily="34" charset="0"/>
            </a:rPr>
            <a:t>Keeping Children Safe in Education</a:t>
          </a:r>
        </a:p>
      </dgm:t>
    </dgm:pt>
    <dgm:pt modelId="{589AF93A-69EC-45F5-9A23-E467D7B9EB78}" type="parTrans" cxnId="{F9470884-A8F4-4FAB-A4D2-CF96EA509728}">
      <dgm:prSet/>
      <dgm:spPr/>
      <dgm:t>
        <a:bodyPr/>
        <a:lstStyle/>
        <a:p>
          <a:endParaRPr lang="en-GB" b="1">
            <a:latin typeface="Aptos" panose="020B0004020202020204" pitchFamily="34" charset="0"/>
          </a:endParaRPr>
        </a:p>
      </dgm:t>
    </dgm:pt>
    <dgm:pt modelId="{B03D9B6B-FF8F-4A8C-A187-D5011C172268}" type="sibTrans" cxnId="{F9470884-A8F4-4FAB-A4D2-CF96EA509728}">
      <dgm:prSet/>
      <dgm:spPr/>
      <dgm:t>
        <a:bodyPr/>
        <a:lstStyle/>
        <a:p>
          <a:endParaRPr lang="en-GB" b="1">
            <a:latin typeface="Aptos" panose="020B0004020202020204" pitchFamily="34" charset="0"/>
          </a:endParaRPr>
        </a:p>
      </dgm:t>
    </dgm:pt>
    <dgm:pt modelId="{365E219D-17D7-4114-A0FE-D157A3B599C1}">
      <dgm:prSet phldrT="[Text]" phldr="0"/>
      <dgm:spPr/>
      <dgm:t>
        <a:bodyPr/>
        <a:lstStyle/>
        <a:p>
          <a:r>
            <a:rPr lang="en-GB" b="1">
              <a:latin typeface="Aptos" panose="020B0004020202020204" pitchFamily="34" charset="0"/>
            </a:rPr>
            <a:t>Domestic Abuse Protection Orders</a:t>
          </a:r>
        </a:p>
      </dgm:t>
    </dgm:pt>
    <dgm:pt modelId="{D976C80D-A16F-4D3A-B08E-CD804B95D56A}" type="parTrans" cxnId="{29192C10-6A90-41B6-9C98-4B6BD1CECC4E}">
      <dgm:prSet/>
      <dgm:spPr/>
      <dgm:t>
        <a:bodyPr/>
        <a:lstStyle/>
        <a:p>
          <a:endParaRPr lang="en-GB" b="1">
            <a:latin typeface="Aptos" panose="020B0004020202020204" pitchFamily="34" charset="0"/>
          </a:endParaRPr>
        </a:p>
      </dgm:t>
    </dgm:pt>
    <dgm:pt modelId="{76ECB193-418E-468F-B822-FEBB0B4CD1C7}" type="sibTrans" cxnId="{29192C10-6A90-41B6-9C98-4B6BD1CECC4E}">
      <dgm:prSet/>
      <dgm:spPr/>
      <dgm:t>
        <a:bodyPr/>
        <a:lstStyle/>
        <a:p>
          <a:endParaRPr lang="en-GB" b="1">
            <a:latin typeface="Aptos" panose="020B0004020202020204" pitchFamily="34" charset="0"/>
          </a:endParaRPr>
        </a:p>
      </dgm:t>
    </dgm:pt>
    <dgm:pt modelId="{52E378F2-43F8-4398-90CB-DF50C8927D0F}">
      <dgm:prSet phldrT="[Text]" phldr="0"/>
      <dgm:spPr/>
      <dgm:t>
        <a:bodyPr/>
        <a:lstStyle/>
        <a:p>
          <a:r>
            <a:rPr lang="en-GB" b="1">
              <a:latin typeface="Aptos" panose="020B0004020202020204" pitchFamily="34" charset="0"/>
            </a:rPr>
            <a:t>The impact on the child</a:t>
          </a:r>
        </a:p>
      </dgm:t>
    </dgm:pt>
    <dgm:pt modelId="{FF45DF21-1E50-497C-AAED-91A50CBFB567}" type="parTrans" cxnId="{BD334FD3-0B99-4ACA-8626-EE18F691D567}">
      <dgm:prSet/>
      <dgm:spPr/>
      <dgm:t>
        <a:bodyPr/>
        <a:lstStyle/>
        <a:p>
          <a:endParaRPr lang="en-GB" b="1">
            <a:latin typeface="Aptos" panose="020B0004020202020204" pitchFamily="34" charset="0"/>
          </a:endParaRPr>
        </a:p>
      </dgm:t>
    </dgm:pt>
    <dgm:pt modelId="{5627364E-AD56-48FE-8F2B-6CAD6A9AFE1F}" type="sibTrans" cxnId="{BD334FD3-0B99-4ACA-8626-EE18F691D567}">
      <dgm:prSet/>
      <dgm:spPr/>
      <dgm:t>
        <a:bodyPr/>
        <a:lstStyle/>
        <a:p>
          <a:endParaRPr lang="en-GB" b="1">
            <a:latin typeface="Aptos" panose="020B0004020202020204" pitchFamily="34" charset="0"/>
          </a:endParaRPr>
        </a:p>
      </dgm:t>
    </dgm:pt>
    <dgm:pt modelId="{2CEBA57F-0822-4B4A-BEAB-A66E9E317E52}">
      <dgm:prSet phldrT="[Text]" phldr="0"/>
      <dgm:spPr/>
      <dgm:t>
        <a:bodyPr/>
        <a:lstStyle/>
        <a:p>
          <a:r>
            <a:rPr lang="en-GB" b="1">
              <a:latin typeface="Aptos" panose="020B0004020202020204" pitchFamily="34" charset="0"/>
            </a:rPr>
            <a:t>Adolescent to parent violence and abuse</a:t>
          </a:r>
        </a:p>
      </dgm:t>
    </dgm:pt>
    <dgm:pt modelId="{9540D857-C02C-4E2F-AE2B-7AD7D787809F}" type="parTrans" cxnId="{E9C2010C-C5CF-4B7A-A211-3393668ADD6F}">
      <dgm:prSet/>
      <dgm:spPr/>
      <dgm:t>
        <a:bodyPr/>
        <a:lstStyle/>
        <a:p>
          <a:endParaRPr lang="en-GB" b="1">
            <a:latin typeface="Aptos" panose="020B0004020202020204" pitchFamily="34" charset="0"/>
          </a:endParaRPr>
        </a:p>
      </dgm:t>
    </dgm:pt>
    <dgm:pt modelId="{3D370F62-3DD1-4DA5-AE3F-56BF6EF55C51}" type="sibTrans" cxnId="{E9C2010C-C5CF-4B7A-A211-3393668ADD6F}">
      <dgm:prSet/>
      <dgm:spPr/>
      <dgm:t>
        <a:bodyPr/>
        <a:lstStyle/>
        <a:p>
          <a:endParaRPr lang="en-GB" b="1">
            <a:latin typeface="Aptos" panose="020B0004020202020204" pitchFamily="34" charset="0"/>
          </a:endParaRPr>
        </a:p>
      </dgm:t>
    </dgm:pt>
    <dgm:pt modelId="{D8EDB72D-7E22-4C09-A9E8-D9A2ED66CB23}">
      <dgm:prSet phldrT="[Text]" phldr="0"/>
      <dgm:spPr/>
      <dgm:t>
        <a:bodyPr/>
        <a:lstStyle/>
        <a:p>
          <a:r>
            <a:rPr lang="en-GB" b="1">
              <a:latin typeface="Aptos" panose="020B0004020202020204" pitchFamily="34" charset="0"/>
            </a:rPr>
            <a:t>Operation Encompass</a:t>
          </a:r>
        </a:p>
      </dgm:t>
    </dgm:pt>
    <dgm:pt modelId="{591910FD-11FB-43F7-83AD-BF6E8EDF35BE}" type="parTrans" cxnId="{71551A84-2AC8-4009-A514-EC8DD3E66536}">
      <dgm:prSet/>
      <dgm:spPr/>
      <dgm:t>
        <a:bodyPr/>
        <a:lstStyle/>
        <a:p>
          <a:endParaRPr lang="en-GB" b="1">
            <a:latin typeface="Aptos" panose="020B0004020202020204" pitchFamily="34" charset="0"/>
          </a:endParaRPr>
        </a:p>
      </dgm:t>
    </dgm:pt>
    <dgm:pt modelId="{CD750589-E27A-4EBD-BE68-6F1E3ED8A5E8}" type="sibTrans" cxnId="{71551A84-2AC8-4009-A514-EC8DD3E66536}">
      <dgm:prSet/>
      <dgm:spPr/>
      <dgm:t>
        <a:bodyPr/>
        <a:lstStyle/>
        <a:p>
          <a:endParaRPr lang="en-GB" b="1">
            <a:latin typeface="Aptos" panose="020B0004020202020204" pitchFamily="34" charset="0"/>
          </a:endParaRPr>
        </a:p>
      </dgm:t>
    </dgm:pt>
    <dgm:pt modelId="{EF011F87-24BA-47CE-BA69-208E8D00C95C}">
      <dgm:prSet phldrT="[Text]" phldr="0"/>
      <dgm:spPr/>
      <dgm:t>
        <a:bodyPr/>
        <a:lstStyle/>
        <a:p>
          <a:r>
            <a:rPr lang="en-GB" b="1">
              <a:latin typeface="Aptos" panose="020B0004020202020204" pitchFamily="34" charset="0"/>
            </a:rPr>
            <a:t>MARAC</a:t>
          </a:r>
        </a:p>
      </dgm:t>
    </dgm:pt>
    <dgm:pt modelId="{2D5A01FC-A0A6-4603-B78A-AAA00DAE1963}" type="parTrans" cxnId="{7C76F9E8-011B-4F64-AABC-6E330D51ADFE}">
      <dgm:prSet/>
      <dgm:spPr/>
      <dgm:t>
        <a:bodyPr/>
        <a:lstStyle/>
        <a:p>
          <a:endParaRPr lang="en-GB" b="1">
            <a:latin typeface="Aptos" panose="020B0004020202020204" pitchFamily="34" charset="0"/>
          </a:endParaRPr>
        </a:p>
      </dgm:t>
    </dgm:pt>
    <dgm:pt modelId="{CFB41DC7-4424-4473-85ED-80D4B0D5CD39}" type="sibTrans" cxnId="{7C76F9E8-011B-4F64-AABC-6E330D51ADFE}">
      <dgm:prSet/>
      <dgm:spPr/>
      <dgm:t>
        <a:bodyPr/>
        <a:lstStyle/>
        <a:p>
          <a:endParaRPr lang="en-GB" b="1">
            <a:latin typeface="Aptos" panose="020B0004020202020204" pitchFamily="34" charset="0"/>
          </a:endParaRPr>
        </a:p>
      </dgm:t>
    </dgm:pt>
    <dgm:pt modelId="{3803FC1B-8F56-4F34-AF86-6338D2604B9F}" type="pres">
      <dgm:prSet presAssocID="{B85865B7-5F1D-468B-B6FD-259E44E03194}" presName="linear" presStyleCnt="0">
        <dgm:presLayoutVars>
          <dgm:dir/>
          <dgm:animLvl val="lvl"/>
          <dgm:resizeHandles val="exact"/>
        </dgm:presLayoutVars>
      </dgm:prSet>
      <dgm:spPr/>
    </dgm:pt>
    <dgm:pt modelId="{F77BF5C4-E1D2-462E-9071-5507E28C3AFF}" type="pres">
      <dgm:prSet presAssocID="{BAE4A6F0-2434-44C2-B885-D6CE7C6EFC9C}" presName="parentLin" presStyleCnt="0"/>
      <dgm:spPr/>
    </dgm:pt>
    <dgm:pt modelId="{64E4D9BF-CDE1-49FD-9DEE-61A02A63BD39}" type="pres">
      <dgm:prSet presAssocID="{BAE4A6F0-2434-44C2-B885-D6CE7C6EFC9C}" presName="parentLeftMargin" presStyleLbl="node1" presStyleIdx="0" presStyleCnt="8"/>
      <dgm:spPr/>
    </dgm:pt>
    <dgm:pt modelId="{71EF6B94-86DF-4D93-ACCD-88E7D3839F5E}" type="pres">
      <dgm:prSet presAssocID="{BAE4A6F0-2434-44C2-B885-D6CE7C6EFC9C}" presName="parentText" presStyleLbl="node1" presStyleIdx="0" presStyleCnt="8">
        <dgm:presLayoutVars>
          <dgm:chMax val="0"/>
          <dgm:bulletEnabled val="1"/>
        </dgm:presLayoutVars>
      </dgm:prSet>
      <dgm:spPr/>
    </dgm:pt>
    <dgm:pt modelId="{714098BE-8813-44AD-9E5D-4D9859AAD5E1}" type="pres">
      <dgm:prSet presAssocID="{BAE4A6F0-2434-44C2-B885-D6CE7C6EFC9C}" presName="negativeSpace" presStyleCnt="0"/>
      <dgm:spPr/>
    </dgm:pt>
    <dgm:pt modelId="{F538542E-D2D0-4C2E-8C23-2FA3182ACDE9}" type="pres">
      <dgm:prSet presAssocID="{BAE4A6F0-2434-44C2-B885-D6CE7C6EFC9C}" presName="childText" presStyleLbl="conFgAcc1" presStyleIdx="0" presStyleCnt="8">
        <dgm:presLayoutVars>
          <dgm:bulletEnabled val="1"/>
        </dgm:presLayoutVars>
      </dgm:prSet>
      <dgm:spPr/>
    </dgm:pt>
    <dgm:pt modelId="{F3D05DA5-3C8D-4379-93E2-EAD93F972D91}" type="pres">
      <dgm:prSet presAssocID="{3BF6AAF0-749E-4C59-850C-43D00171E096}" presName="spaceBetweenRectangles" presStyleCnt="0"/>
      <dgm:spPr/>
    </dgm:pt>
    <dgm:pt modelId="{2A9B6B30-2288-4920-9B2F-D9061A22EC16}" type="pres">
      <dgm:prSet presAssocID="{5A194892-D9C1-4DAE-9CAC-EF105FE9F2BE}" presName="parentLin" presStyleCnt="0"/>
      <dgm:spPr/>
    </dgm:pt>
    <dgm:pt modelId="{8715D22F-5A90-44FA-8F5B-4F4C488DC2A6}" type="pres">
      <dgm:prSet presAssocID="{5A194892-D9C1-4DAE-9CAC-EF105FE9F2BE}" presName="parentLeftMargin" presStyleLbl="node1" presStyleIdx="0" presStyleCnt="8"/>
      <dgm:spPr/>
    </dgm:pt>
    <dgm:pt modelId="{BDB6E7AC-3F5C-4063-AFE3-03C840E6F779}" type="pres">
      <dgm:prSet presAssocID="{5A194892-D9C1-4DAE-9CAC-EF105FE9F2BE}" presName="parentText" presStyleLbl="node1" presStyleIdx="1" presStyleCnt="8">
        <dgm:presLayoutVars>
          <dgm:chMax val="0"/>
          <dgm:bulletEnabled val="1"/>
        </dgm:presLayoutVars>
      </dgm:prSet>
      <dgm:spPr/>
    </dgm:pt>
    <dgm:pt modelId="{98343930-63BD-4F62-9359-1DE7CA6809A1}" type="pres">
      <dgm:prSet presAssocID="{5A194892-D9C1-4DAE-9CAC-EF105FE9F2BE}" presName="negativeSpace" presStyleCnt="0"/>
      <dgm:spPr/>
    </dgm:pt>
    <dgm:pt modelId="{FC365BBD-808E-4295-894D-7F3985CC9615}" type="pres">
      <dgm:prSet presAssocID="{5A194892-D9C1-4DAE-9CAC-EF105FE9F2BE}" presName="childText" presStyleLbl="conFgAcc1" presStyleIdx="1" presStyleCnt="8">
        <dgm:presLayoutVars>
          <dgm:bulletEnabled val="1"/>
        </dgm:presLayoutVars>
      </dgm:prSet>
      <dgm:spPr/>
    </dgm:pt>
    <dgm:pt modelId="{AFD5E75A-4324-4DF4-A1BC-24DD3152F7F6}" type="pres">
      <dgm:prSet presAssocID="{98310300-CAC8-417D-9A04-E34DFA3C2587}" presName="spaceBetweenRectangles" presStyleCnt="0"/>
      <dgm:spPr/>
    </dgm:pt>
    <dgm:pt modelId="{CFB2878B-BADC-4817-8FD7-1D693788FA83}" type="pres">
      <dgm:prSet presAssocID="{365E219D-17D7-4114-A0FE-D157A3B599C1}" presName="parentLin" presStyleCnt="0"/>
      <dgm:spPr/>
    </dgm:pt>
    <dgm:pt modelId="{0D0CEEEA-44EB-4C05-949E-8290A7716096}" type="pres">
      <dgm:prSet presAssocID="{365E219D-17D7-4114-A0FE-D157A3B599C1}" presName="parentLeftMargin" presStyleLbl="node1" presStyleIdx="1" presStyleCnt="8"/>
      <dgm:spPr/>
    </dgm:pt>
    <dgm:pt modelId="{682C6170-0EE7-4736-A9CC-D9F7343E32AC}" type="pres">
      <dgm:prSet presAssocID="{365E219D-17D7-4114-A0FE-D157A3B599C1}" presName="parentText" presStyleLbl="node1" presStyleIdx="2" presStyleCnt="8">
        <dgm:presLayoutVars>
          <dgm:chMax val="0"/>
          <dgm:bulletEnabled val="1"/>
        </dgm:presLayoutVars>
      </dgm:prSet>
      <dgm:spPr/>
    </dgm:pt>
    <dgm:pt modelId="{F9F4BEA9-513D-4E87-9AE4-486491C033B0}" type="pres">
      <dgm:prSet presAssocID="{365E219D-17D7-4114-A0FE-D157A3B599C1}" presName="negativeSpace" presStyleCnt="0"/>
      <dgm:spPr/>
    </dgm:pt>
    <dgm:pt modelId="{CAE013A7-89D7-41C3-9A84-A703054D4926}" type="pres">
      <dgm:prSet presAssocID="{365E219D-17D7-4114-A0FE-D157A3B599C1}" presName="childText" presStyleLbl="conFgAcc1" presStyleIdx="2" presStyleCnt="8">
        <dgm:presLayoutVars>
          <dgm:bulletEnabled val="1"/>
        </dgm:presLayoutVars>
      </dgm:prSet>
      <dgm:spPr/>
    </dgm:pt>
    <dgm:pt modelId="{9C53B80F-38CA-440E-9AD3-8D04C05C5684}" type="pres">
      <dgm:prSet presAssocID="{76ECB193-418E-468F-B822-FEBB0B4CD1C7}" presName="spaceBetweenRectangles" presStyleCnt="0"/>
      <dgm:spPr/>
    </dgm:pt>
    <dgm:pt modelId="{762E1675-81EB-4188-B86A-170865C3F546}" type="pres">
      <dgm:prSet presAssocID="{C87C4595-F1F5-4923-8238-84A1BDF3BF90}" presName="parentLin" presStyleCnt="0"/>
      <dgm:spPr/>
    </dgm:pt>
    <dgm:pt modelId="{93275AF9-8371-4A58-8A59-ADF9E080DBD4}" type="pres">
      <dgm:prSet presAssocID="{C87C4595-F1F5-4923-8238-84A1BDF3BF90}" presName="parentLeftMargin" presStyleLbl="node1" presStyleIdx="2" presStyleCnt="8"/>
      <dgm:spPr/>
    </dgm:pt>
    <dgm:pt modelId="{64C6A58B-F54D-4BFA-8EC4-E4139E7EE9DA}" type="pres">
      <dgm:prSet presAssocID="{C87C4595-F1F5-4923-8238-84A1BDF3BF90}" presName="parentText" presStyleLbl="node1" presStyleIdx="3" presStyleCnt="8">
        <dgm:presLayoutVars>
          <dgm:chMax val="0"/>
          <dgm:bulletEnabled val="1"/>
        </dgm:presLayoutVars>
      </dgm:prSet>
      <dgm:spPr/>
    </dgm:pt>
    <dgm:pt modelId="{420B183C-50A9-43F7-9AF8-74C07B69FDA7}" type="pres">
      <dgm:prSet presAssocID="{C87C4595-F1F5-4923-8238-84A1BDF3BF90}" presName="negativeSpace" presStyleCnt="0"/>
      <dgm:spPr/>
    </dgm:pt>
    <dgm:pt modelId="{C2C9AF0F-A7C5-4FD8-A664-04D133A06082}" type="pres">
      <dgm:prSet presAssocID="{C87C4595-F1F5-4923-8238-84A1BDF3BF90}" presName="childText" presStyleLbl="conFgAcc1" presStyleIdx="3" presStyleCnt="8">
        <dgm:presLayoutVars>
          <dgm:bulletEnabled val="1"/>
        </dgm:presLayoutVars>
      </dgm:prSet>
      <dgm:spPr/>
    </dgm:pt>
    <dgm:pt modelId="{DC0C4CAD-020B-4F23-ADF0-125E1DD11644}" type="pres">
      <dgm:prSet presAssocID="{B03D9B6B-FF8F-4A8C-A187-D5011C172268}" presName="spaceBetweenRectangles" presStyleCnt="0"/>
      <dgm:spPr/>
    </dgm:pt>
    <dgm:pt modelId="{2E612781-F0DC-4DCC-875C-0073A0BA4A69}" type="pres">
      <dgm:prSet presAssocID="{52E378F2-43F8-4398-90CB-DF50C8927D0F}" presName="parentLin" presStyleCnt="0"/>
      <dgm:spPr/>
    </dgm:pt>
    <dgm:pt modelId="{CCB1D294-6850-410C-8188-22858C73B1EB}" type="pres">
      <dgm:prSet presAssocID="{52E378F2-43F8-4398-90CB-DF50C8927D0F}" presName="parentLeftMargin" presStyleLbl="node1" presStyleIdx="3" presStyleCnt="8"/>
      <dgm:spPr/>
    </dgm:pt>
    <dgm:pt modelId="{252705A8-86AB-4F07-8095-11FCC2351AC6}" type="pres">
      <dgm:prSet presAssocID="{52E378F2-43F8-4398-90CB-DF50C8927D0F}" presName="parentText" presStyleLbl="node1" presStyleIdx="4" presStyleCnt="8">
        <dgm:presLayoutVars>
          <dgm:chMax val="0"/>
          <dgm:bulletEnabled val="1"/>
        </dgm:presLayoutVars>
      </dgm:prSet>
      <dgm:spPr/>
    </dgm:pt>
    <dgm:pt modelId="{2D327C86-906A-4E1D-9744-AAB78FD3C998}" type="pres">
      <dgm:prSet presAssocID="{52E378F2-43F8-4398-90CB-DF50C8927D0F}" presName="negativeSpace" presStyleCnt="0"/>
      <dgm:spPr/>
    </dgm:pt>
    <dgm:pt modelId="{95E5632B-E1F5-48CF-8B32-828E209349CB}" type="pres">
      <dgm:prSet presAssocID="{52E378F2-43F8-4398-90CB-DF50C8927D0F}" presName="childText" presStyleLbl="conFgAcc1" presStyleIdx="4" presStyleCnt="8">
        <dgm:presLayoutVars>
          <dgm:bulletEnabled val="1"/>
        </dgm:presLayoutVars>
      </dgm:prSet>
      <dgm:spPr/>
    </dgm:pt>
    <dgm:pt modelId="{238970C9-E952-4423-A725-F0B85CBC2D34}" type="pres">
      <dgm:prSet presAssocID="{5627364E-AD56-48FE-8F2B-6CAD6A9AFE1F}" presName="spaceBetweenRectangles" presStyleCnt="0"/>
      <dgm:spPr/>
    </dgm:pt>
    <dgm:pt modelId="{103CF0CB-3E23-40DC-9822-2943FD02D9CA}" type="pres">
      <dgm:prSet presAssocID="{D8EDB72D-7E22-4C09-A9E8-D9A2ED66CB23}" presName="parentLin" presStyleCnt="0"/>
      <dgm:spPr/>
    </dgm:pt>
    <dgm:pt modelId="{0B7B9F63-41CB-4ED0-B69F-F23F5FFC91D1}" type="pres">
      <dgm:prSet presAssocID="{D8EDB72D-7E22-4C09-A9E8-D9A2ED66CB23}" presName="parentLeftMargin" presStyleLbl="node1" presStyleIdx="4" presStyleCnt="8"/>
      <dgm:spPr/>
    </dgm:pt>
    <dgm:pt modelId="{CE5C771D-50A1-405E-B025-F5310377CD92}" type="pres">
      <dgm:prSet presAssocID="{D8EDB72D-7E22-4C09-A9E8-D9A2ED66CB23}" presName="parentText" presStyleLbl="node1" presStyleIdx="5" presStyleCnt="8">
        <dgm:presLayoutVars>
          <dgm:chMax val="0"/>
          <dgm:bulletEnabled val="1"/>
        </dgm:presLayoutVars>
      </dgm:prSet>
      <dgm:spPr/>
    </dgm:pt>
    <dgm:pt modelId="{94A3DB75-D429-4A43-895E-21870F7FF66E}" type="pres">
      <dgm:prSet presAssocID="{D8EDB72D-7E22-4C09-A9E8-D9A2ED66CB23}" presName="negativeSpace" presStyleCnt="0"/>
      <dgm:spPr/>
    </dgm:pt>
    <dgm:pt modelId="{C15CC92C-26FC-40D9-B1CF-043FA556C69C}" type="pres">
      <dgm:prSet presAssocID="{D8EDB72D-7E22-4C09-A9E8-D9A2ED66CB23}" presName="childText" presStyleLbl="conFgAcc1" presStyleIdx="5" presStyleCnt="8">
        <dgm:presLayoutVars>
          <dgm:bulletEnabled val="1"/>
        </dgm:presLayoutVars>
      </dgm:prSet>
      <dgm:spPr/>
    </dgm:pt>
    <dgm:pt modelId="{E477E88E-30B7-4568-B2F5-8B12049C87C7}" type="pres">
      <dgm:prSet presAssocID="{CD750589-E27A-4EBD-BE68-6F1E3ED8A5E8}" presName="spaceBetweenRectangles" presStyleCnt="0"/>
      <dgm:spPr/>
    </dgm:pt>
    <dgm:pt modelId="{CFF1CB3F-C72C-4A8B-9674-BEDDA86FE54B}" type="pres">
      <dgm:prSet presAssocID="{EF011F87-24BA-47CE-BA69-208E8D00C95C}" presName="parentLin" presStyleCnt="0"/>
      <dgm:spPr/>
    </dgm:pt>
    <dgm:pt modelId="{223F2233-408F-48A2-8060-4E6F2B45A36B}" type="pres">
      <dgm:prSet presAssocID="{EF011F87-24BA-47CE-BA69-208E8D00C95C}" presName="parentLeftMargin" presStyleLbl="node1" presStyleIdx="5" presStyleCnt="8"/>
      <dgm:spPr/>
    </dgm:pt>
    <dgm:pt modelId="{FA28B73E-EB2C-46C1-B7DD-FF8B76FC1A83}" type="pres">
      <dgm:prSet presAssocID="{EF011F87-24BA-47CE-BA69-208E8D00C95C}" presName="parentText" presStyleLbl="node1" presStyleIdx="6" presStyleCnt="8">
        <dgm:presLayoutVars>
          <dgm:chMax val="0"/>
          <dgm:bulletEnabled val="1"/>
        </dgm:presLayoutVars>
      </dgm:prSet>
      <dgm:spPr/>
    </dgm:pt>
    <dgm:pt modelId="{6780799A-C11D-4CE5-BA9C-D438CB9FF9E5}" type="pres">
      <dgm:prSet presAssocID="{EF011F87-24BA-47CE-BA69-208E8D00C95C}" presName="negativeSpace" presStyleCnt="0"/>
      <dgm:spPr/>
    </dgm:pt>
    <dgm:pt modelId="{B7B4A4A2-ABC1-46C5-BF6E-139F02B94AD5}" type="pres">
      <dgm:prSet presAssocID="{EF011F87-24BA-47CE-BA69-208E8D00C95C}" presName="childText" presStyleLbl="conFgAcc1" presStyleIdx="6" presStyleCnt="8">
        <dgm:presLayoutVars>
          <dgm:bulletEnabled val="1"/>
        </dgm:presLayoutVars>
      </dgm:prSet>
      <dgm:spPr/>
    </dgm:pt>
    <dgm:pt modelId="{BF5DDF39-5F72-4C19-A6F3-548242EBDFDB}" type="pres">
      <dgm:prSet presAssocID="{CFB41DC7-4424-4473-85ED-80D4B0D5CD39}" presName="spaceBetweenRectangles" presStyleCnt="0"/>
      <dgm:spPr/>
    </dgm:pt>
    <dgm:pt modelId="{251D5DD8-2C8E-41E4-AEA4-22D8B70E6EF0}" type="pres">
      <dgm:prSet presAssocID="{2CEBA57F-0822-4B4A-BEAB-A66E9E317E52}" presName="parentLin" presStyleCnt="0"/>
      <dgm:spPr/>
    </dgm:pt>
    <dgm:pt modelId="{8D418849-B7D7-47F8-9F15-68DE2999F367}" type="pres">
      <dgm:prSet presAssocID="{2CEBA57F-0822-4B4A-BEAB-A66E9E317E52}" presName="parentLeftMargin" presStyleLbl="node1" presStyleIdx="6" presStyleCnt="8"/>
      <dgm:spPr/>
    </dgm:pt>
    <dgm:pt modelId="{E98F81B7-9BCC-4617-9219-0041BEAED2C0}" type="pres">
      <dgm:prSet presAssocID="{2CEBA57F-0822-4B4A-BEAB-A66E9E317E52}" presName="parentText" presStyleLbl="node1" presStyleIdx="7" presStyleCnt="8">
        <dgm:presLayoutVars>
          <dgm:chMax val="0"/>
          <dgm:bulletEnabled val="1"/>
        </dgm:presLayoutVars>
      </dgm:prSet>
      <dgm:spPr/>
    </dgm:pt>
    <dgm:pt modelId="{E72A6687-E557-43CB-8F7C-C867B5CEAE81}" type="pres">
      <dgm:prSet presAssocID="{2CEBA57F-0822-4B4A-BEAB-A66E9E317E52}" presName="negativeSpace" presStyleCnt="0"/>
      <dgm:spPr/>
    </dgm:pt>
    <dgm:pt modelId="{2503D6B6-5BC1-4B71-ABAF-74F06B572751}" type="pres">
      <dgm:prSet presAssocID="{2CEBA57F-0822-4B4A-BEAB-A66E9E317E52}" presName="childText" presStyleLbl="conFgAcc1" presStyleIdx="7" presStyleCnt="8">
        <dgm:presLayoutVars>
          <dgm:bulletEnabled val="1"/>
        </dgm:presLayoutVars>
      </dgm:prSet>
      <dgm:spPr/>
    </dgm:pt>
  </dgm:ptLst>
  <dgm:cxnLst>
    <dgm:cxn modelId="{458ED60A-EB2E-46EF-A436-6FA140C039E9}" type="presOf" srcId="{365E219D-17D7-4114-A0FE-D157A3B599C1}" destId="{682C6170-0EE7-4736-A9CC-D9F7343E32AC}" srcOrd="1" destOrd="0" presId="urn:microsoft.com/office/officeart/2005/8/layout/list1"/>
    <dgm:cxn modelId="{E9C2010C-C5CF-4B7A-A211-3393668ADD6F}" srcId="{B85865B7-5F1D-468B-B6FD-259E44E03194}" destId="{2CEBA57F-0822-4B4A-BEAB-A66E9E317E52}" srcOrd="7" destOrd="0" parTransId="{9540D857-C02C-4E2F-AE2B-7AD7D787809F}" sibTransId="{3D370F62-3DD1-4DA5-AE3F-56BF6EF55C51}"/>
    <dgm:cxn modelId="{4790C70F-B76E-4939-90B7-D94463D18B44}" type="presOf" srcId="{EF011F87-24BA-47CE-BA69-208E8D00C95C}" destId="{FA28B73E-EB2C-46C1-B7DD-FF8B76FC1A83}" srcOrd="1" destOrd="0" presId="urn:microsoft.com/office/officeart/2005/8/layout/list1"/>
    <dgm:cxn modelId="{29192C10-6A90-41B6-9C98-4B6BD1CECC4E}" srcId="{B85865B7-5F1D-468B-B6FD-259E44E03194}" destId="{365E219D-17D7-4114-A0FE-D157A3B599C1}" srcOrd="2" destOrd="0" parTransId="{D976C80D-A16F-4D3A-B08E-CD804B95D56A}" sibTransId="{76ECB193-418E-468F-B822-FEBB0B4CD1C7}"/>
    <dgm:cxn modelId="{C9510925-0E97-47DA-899B-30AB0474B992}" type="presOf" srcId="{B85865B7-5F1D-468B-B6FD-259E44E03194}" destId="{3803FC1B-8F56-4F34-AF86-6338D2604B9F}" srcOrd="0" destOrd="0" presId="urn:microsoft.com/office/officeart/2005/8/layout/list1"/>
    <dgm:cxn modelId="{B8269945-66D4-41CF-ADF5-9082621688F0}" type="presOf" srcId="{C87C4595-F1F5-4923-8238-84A1BDF3BF90}" destId="{93275AF9-8371-4A58-8A59-ADF9E080DBD4}" srcOrd="0" destOrd="0" presId="urn:microsoft.com/office/officeart/2005/8/layout/list1"/>
    <dgm:cxn modelId="{DED2DA46-29B2-45AC-AF4D-9D9DC3EA92F1}" type="presOf" srcId="{2CEBA57F-0822-4B4A-BEAB-A66E9E317E52}" destId="{E98F81B7-9BCC-4617-9219-0041BEAED2C0}" srcOrd="1" destOrd="0" presId="urn:microsoft.com/office/officeart/2005/8/layout/list1"/>
    <dgm:cxn modelId="{BB967E4F-E614-4EED-B628-6A2ADD7F1D82}" type="presOf" srcId="{52E378F2-43F8-4398-90CB-DF50C8927D0F}" destId="{CCB1D294-6850-410C-8188-22858C73B1EB}" srcOrd="0" destOrd="0" presId="urn:microsoft.com/office/officeart/2005/8/layout/list1"/>
    <dgm:cxn modelId="{EBFEF952-EFB9-4F58-A646-AD847BE59150}" type="presOf" srcId="{BAE4A6F0-2434-44C2-B885-D6CE7C6EFC9C}" destId="{71EF6B94-86DF-4D93-ACCD-88E7D3839F5E}" srcOrd="1" destOrd="0" presId="urn:microsoft.com/office/officeart/2005/8/layout/list1"/>
    <dgm:cxn modelId="{FD1D3477-E073-4133-ADF0-5128CB64DFF0}" type="presOf" srcId="{365E219D-17D7-4114-A0FE-D157A3B599C1}" destId="{0D0CEEEA-44EB-4C05-949E-8290A7716096}" srcOrd="0" destOrd="0" presId="urn:microsoft.com/office/officeart/2005/8/layout/list1"/>
    <dgm:cxn modelId="{CEFD6359-B019-48D8-AA70-EC53A3E3B64D}" type="presOf" srcId="{C87C4595-F1F5-4923-8238-84A1BDF3BF90}" destId="{64C6A58B-F54D-4BFA-8EC4-E4139E7EE9DA}" srcOrd="1" destOrd="0" presId="urn:microsoft.com/office/officeart/2005/8/layout/list1"/>
    <dgm:cxn modelId="{0F05877F-F879-4DAE-8940-FF2CAE2CF642}" type="presOf" srcId="{5A194892-D9C1-4DAE-9CAC-EF105FE9F2BE}" destId="{BDB6E7AC-3F5C-4063-AFE3-03C840E6F779}" srcOrd="1" destOrd="0" presId="urn:microsoft.com/office/officeart/2005/8/layout/list1"/>
    <dgm:cxn modelId="{F9470884-A8F4-4FAB-A4D2-CF96EA509728}" srcId="{B85865B7-5F1D-468B-B6FD-259E44E03194}" destId="{C87C4595-F1F5-4923-8238-84A1BDF3BF90}" srcOrd="3" destOrd="0" parTransId="{589AF93A-69EC-45F5-9A23-E467D7B9EB78}" sibTransId="{B03D9B6B-FF8F-4A8C-A187-D5011C172268}"/>
    <dgm:cxn modelId="{71551A84-2AC8-4009-A514-EC8DD3E66536}" srcId="{B85865B7-5F1D-468B-B6FD-259E44E03194}" destId="{D8EDB72D-7E22-4C09-A9E8-D9A2ED66CB23}" srcOrd="5" destOrd="0" parTransId="{591910FD-11FB-43F7-83AD-BF6E8EDF35BE}" sibTransId="{CD750589-E27A-4EBD-BE68-6F1E3ED8A5E8}"/>
    <dgm:cxn modelId="{B790828E-E0A1-4C75-B4EE-54E3A658052F}" type="presOf" srcId="{D8EDB72D-7E22-4C09-A9E8-D9A2ED66CB23}" destId="{CE5C771D-50A1-405E-B025-F5310377CD92}" srcOrd="1" destOrd="0" presId="urn:microsoft.com/office/officeart/2005/8/layout/list1"/>
    <dgm:cxn modelId="{CB416998-5CD2-4960-B5BA-1E0843E53E08}" type="presOf" srcId="{D8EDB72D-7E22-4C09-A9E8-D9A2ED66CB23}" destId="{0B7B9F63-41CB-4ED0-B69F-F23F5FFC91D1}" srcOrd="0" destOrd="0" presId="urn:microsoft.com/office/officeart/2005/8/layout/list1"/>
    <dgm:cxn modelId="{887A179E-1490-4938-8F70-717E7948D041}" type="presOf" srcId="{2CEBA57F-0822-4B4A-BEAB-A66E9E317E52}" destId="{8D418849-B7D7-47F8-9F15-68DE2999F367}" srcOrd="0" destOrd="0" presId="urn:microsoft.com/office/officeart/2005/8/layout/list1"/>
    <dgm:cxn modelId="{4DD776A9-6DA0-4FB6-8965-732BF63D50A0}" type="presOf" srcId="{52E378F2-43F8-4398-90CB-DF50C8927D0F}" destId="{252705A8-86AB-4F07-8095-11FCC2351AC6}" srcOrd="1" destOrd="0" presId="urn:microsoft.com/office/officeart/2005/8/layout/list1"/>
    <dgm:cxn modelId="{287EE0BA-7FBE-45F5-ACC6-9871DC539536}" srcId="{B85865B7-5F1D-468B-B6FD-259E44E03194}" destId="{BAE4A6F0-2434-44C2-B885-D6CE7C6EFC9C}" srcOrd="0" destOrd="0" parTransId="{ABBE36E4-A556-4F36-AE9A-B2DF95098657}" sibTransId="{3BF6AAF0-749E-4C59-850C-43D00171E096}"/>
    <dgm:cxn modelId="{BD334FD3-0B99-4ACA-8626-EE18F691D567}" srcId="{B85865B7-5F1D-468B-B6FD-259E44E03194}" destId="{52E378F2-43F8-4398-90CB-DF50C8927D0F}" srcOrd="4" destOrd="0" parTransId="{FF45DF21-1E50-497C-AAED-91A50CBFB567}" sibTransId="{5627364E-AD56-48FE-8F2B-6CAD6A9AFE1F}"/>
    <dgm:cxn modelId="{6AC679E4-5CA3-4D6E-903C-5B059CD879AD}" type="presOf" srcId="{EF011F87-24BA-47CE-BA69-208E8D00C95C}" destId="{223F2233-408F-48A2-8060-4E6F2B45A36B}" srcOrd="0" destOrd="0" presId="urn:microsoft.com/office/officeart/2005/8/layout/list1"/>
    <dgm:cxn modelId="{5A829DE5-21EF-4CD4-970B-BFA767F212D8}" srcId="{B85865B7-5F1D-468B-B6FD-259E44E03194}" destId="{5A194892-D9C1-4DAE-9CAC-EF105FE9F2BE}" srcOrd="1" destOrd="0" parTransId="{ADA290FE-1E61-4543-9458-073739134DD3}" sibTransId="{98310300-CAC8-417D-9A04-E34DFA3C2587}"/>
    <dgm:cxn modelId="{7C76F9E8-011B-4F64-AABC-6E330D51ADFE}" srcId="{B85865B7-5F1D-468B-B6FD-259E44E03194}" destId="{EF011F87-24BA-47CE-BA69-208E8D00C95C}" srcOrd="6" destOrd="0" parTransId="{2D5A01FC-A0A6-4603-B78A-AAA00DAE1963}" sibTransId="{CFB41DC7-4424-4473-85ED-80D4B0D5CD39}"/>
    <dgm:cxn modelId="{B7F705F5-4E45-4323-B10B-BC8FD0FD11D1}" type="presOf" srcId="{BAE4A6F0-2434-44C2-B885-D6CE7C6EFC9C}" destId="{64E4D9BF-CDE1-49FD-9DEE-61A02A63BD39}" srcOrd="0" destOrd="0" presId="urn:microsoft.com/office/officeart/2005/8/layout/list1"/>
    <dgm:cxn modelId="{08BAC5F5-52A0-416D-8097-C1A0778713EC}" type="presOf" srcId="{5A194892-D9C1-4DAE-9CAC-EF105FE9F2BE}" destId="{8715D22F-5A90-44FA-8F5B-4F4C488DC2A6}" srcOrd="0" destOrd="0" presId="urn:microsoft.com/office/officeart/2005/8/layout/list1"/>
    <dgm:cxn modelId="{63A77CA6-DB7E-4512-9B5B-5A4EE9B20E5E}" type="presParOf" srcId="{3803FC1B-8F56-4F34-AF86-6338D2604B9F}" destId="{F77BF5C4-E1D2-462E-9071-5507E28C3AFF}" srcOrd="0" destOrd="0" presId="urn:microsoft.com/office/officeart/2005/8/layout/list1"/>
    <dgm:cxn modelId="{3F7B290D-B51A-462E-B1C2-4DCEBC199B52}" type="presParOf" srcId="{F77BF5C4-E1D2-462E-9071-5507E28C3AFF}" destId="{64E4D9BF-CDE1-49FD-9DEE-61A02A63BD39}" srcOrd="0" destOrd="0" presId="urn:microsoft.com/office/officeart/2005/8/layout/list1"/>
    <dgm:cxn modelId="{734A553A-2D4F-4B5E-BE52-7EE901C81561}" type="presParOf" srcId="{F77BF5C4-E1D2-462E-9071-5507E28C3AFF}" destId="{71EF6B94-86DF-4D93-ACCD-88E7D3839F5E}" srcOrd="1" destOrd="0" presId="urn:microsoft.com/office/officeart/2005/8/layout/list1"/>
    <dgm:cxn modelId="{771AFD97-10BA-4693-9463-E5448B5C628B}" type="presParOf" srcId="{3803FC1B-8F56-4F34-AF86-6338D2604B9F}" destId="{714098BE-8813-44AD-9E5D-4D9859AAD5E1}" srcOrd="1" destOrd="0" presId="urn:microsoft.com/office/officeart/2005/8/layout/list1"/>
    <dgm:cxn modelId="{DB945154-9B06-4857-91D8-00E543EB9E09}" type="presParOf" srcId="{3803FC1B-8F56-4F34-AF86-6338D2604B9F}" destId="{F538542E-D2D0-4C2E-8C23-2FA3182ACDE9}" srcOrd="2" destOrd="0" presId="urn:microsoft.com/office/officeart/2005/8/layout/list1"/>
    <dgm:cxn modelId="{BA58585F-544F-42C3-BE0C-0C6C3022FE10}" type="presParOf" srcId="{3803FC1B-8F56-4F34-AF86-6338D2604B9F}" destId="{F3D05DA5-3C8D-4379-93E2-EAD93F972D91}" srcOrd="3" destOrd="0" presId="urn:microsoft.com/office/officeart/2005/8/layout/list1"/>
    <dgm:cxn modelId="{5E2EDC84-A6EA-41AF-830F-FE125613A330}" type="presParOf" srcId="{3803FC1B-8F56-4F34-AF86-6338D2604B9F}" destId="{2A9B6B30-2288-4920-9B2F-D9061A22EC16}" srcOrd="4" destOrd="0" presId="urn:microsoft.com/office/officeart/2005/8/layout/list1"/>
    <dgm:cxn modelId="{7503B38B-280F-469D-AFA1-2699ABED33C4}" type="presParOf" srcId="{2A9B6B30-2288-4920-9B2F-D9061A22EC16}" destId="{8715D22F-5A90-44FA-8F5B-4F4C488DC2A6}" srcOrd="0" destOrd="0" presId="urn:microsoft.com/office/officeart/2005/8/layout/list1"/>
    <dgm:cxn modelId="{FD726758-373C-4C24-9005-5388F1615DD3}" type="presParOf" srcId="{2A9B6B30-2288-4920-9B2F-D9061A22EC16}" destId="{BDB6E7AC-3F5C-4063-AFE3-03C840E6F779}" srcOrd="1" destOrd="0" presId="urn:microsoft.com/office/officeart/2005/8/layout/list1"/>
    <dgm:cxn modelId="{FADB1B91-4B3B-49F2-85EC-41F5D9595CFD}" type="presParOf" srcId="{3803FC1B-8F56-4F34-AF86-6338D2604B9F}" destId="{98343930-63BD-4F62-9359-1DE7CA6809A1}" srcOrd="5" destOrd="0" presId="urn:microsoft.com/office/officeart/2005/8/layout/list1"/>
    <dgm:cxn modelId="{21E512FD-F1DE-43AE-AA82-EC73350B7A93}" type="presParOf" srcId="{3803FC1B-8F56-4F34-AF86-6338D2604B9F}" destId="{FC365BBD-808E-4295-894D-7F3985CC9615}" srcOrd="6" destOrd="0" presId="urn:microsoft.com/office/officeart/2005/8/layout/list1"/>
    <dgm:cxn modelId="{1B50FBF6-8B54-48A5-95FC-0F26215E3272}" type="presParOf" srcId="{3803FC1B-8F56-4F34-AF86-6338D2604B9F}" destId="{AFD5E75A-4324-4DF4-A1BC-24DD3152F7F6}" srcOrd="7" destOrd="0" presId="urn:microsoft.com/office/officeart/2005/8/layout/list1"/>
    <dgm:cxn modelId="{69A8B652-5EB2-4DA9-AA69-C3DB82B43A61}" type="presParOf" srcId="{3803FC1B-8F56-4F34-AF86-6338D2604B9F}" destId="{CFB2878B-BADC-4817-8FD7-1D693788FA83}" srcOrd="8" destOrd="0" presId="urn:microsoft.com/office/officeart/2005/8/layout/list1"/>
    <dgm:cxn modelId="{31367317-C696-4BB0-9B38-6314AC4123BC}" type="presParOf" srcId="{CFB2878B-BADC-4817-8FD7-1D693788FA83}" destId="{0D0CEEEA-44EB-4C05-949E-8290A7716096}" srcOrd="0" destOrd="0" presId="urn:microsoft.com/office/officeart/2005/8/layout/list1"/>
    <dgm:cxn modelId="{1118A635-F157-462C-89D8-00CA760892D5}" type="presParOf" srcId="{CFB2878B-BADC-4817-8FD7-1D693788FA83}" destId="{682C6170-0EE7-4736-A9CC-D9F7343E32AC}" srcOrd="1" destOrd="0" presId="urn:microsoft.com/office/officeart/2005/8/layout/list1"/>
    <dgm:cxn modelId="{AB55E8C6-3696-4DC1-90AC-F903D36E904E}" type="presParOf" srcId="{3803FC1B-8F56-4F34-AF86-6338D2604B9F}" destId="{F9F4BEA9-513D-4E87-9AE4-486491C033B0}" srcOrd="9" destOrd="0" presId="urn:microsoft.com/office/officeart/2005/8/layout/list1"/>
    <dgm:cxn modelId="{C5550FEB-2D6E-4476-96CA-1E3A6D6628F6}" type="presParOf" srcId="{3803FC1B-8F56-4F34-AF86-6338D2604B9F}" destId="{CAE013A7-89D7-41C3-9A84-A703054D4926}" srcOrd="10" destOrd="0" presId="urn:microsoft.com/office/officeart/2005/8/layout/list1"/>
    <dgm:cxn modelId="{40067D28-1341-4C0F-89BB-6D7ACC34D3A1}" type="presParOf" srcId="{3803FC1B-8F56-4F34-AF86-6338D2604B9F}" destId="{9C53B80F-38CA-440E-9AD3-8D04C05C5684}" srcOrd="11" destOrd="0" presId="urn:microsoft.com/office/officeart/2005/8/layout/list1"/>
    <dgm:cxn modelId="{49A84377-042F-4D3B-924D-488FFD59E619}" type="presParOf" srcId="{3803FC1B-8F56-4F34-AF86-6338D2604B9F}" destId="{762E1675-81EB-4188-B86A-170865C3F546}" srcOrd="12" destOrd="0" presId="urn:microsoft.com/office/officeart/2005/8/layout/list1"/>
    <dgm:cxn modelId="{93BAAEA1-55EC-45A8-A301-D2DF6E3D995B}" type="presParOf" srcId="{762E1675-81EB-4188-B86A-170865C3F546}" destId="{93275AF9-8371-4A58-8A59-ADF9E080DBD4}" srcOrd="0" destOrd="0" presId="urn:microsoft.com/office/officeart/2005/8/layout/list1"/>
    <dgm:cxn modelId="{81E61E09-8351-4D6B-BEF0-DA9FFA9EC010}" type="presParOf" srcId="{762E1675-81EB-4188-B86A-170865C3F546}" destId="{64C6A58B-F54D-4BFA-8EC4-E4139E7EE9DA}" srcOrd="1" destOrd="0" presId="urn:microsoft.com/office/officeart/2005/8/layout/list1"/>
    <dgm:cxn modelId="{E738521A-4499-4186-AEFB-282CE5621FFA}" type="presParOf" srcId="{3803FC1B-8F56-4F34-AF86-6338D2604B9F}" destId="{420B183C-50A9-43F7-9AF8-74C07B69FDA7}" srcOrd="13" destOrd="0" presId="urn:microsoft.com/office/officeart/2005/8/layout/list1"/>
    <dgm:cxn modelId="{49243E79-F618-4877-9ABA-06C7DE0F7F3D}" type="presParOf" srcId="{3803FC1B-8F56-4F34-AF86-6338D2604B9F}" destId="{C2C9AF0F-A7C5-4FD8-A664-04D133A06082}" srcOrd="14" destOrd="0" presId="urn:microsoft.com/office/officeart/2005/8/layout/list1"/>
    <dgm:cxn modelId="{239B0C02-8485-490C-9847-16D7B057FBA7}" type="presParOf" srcId="{3803FC1B-8F56-4F34-AF86-6338D2604B9F}" destId="{DC0C4CAD-020B-4F23-ADF0-125E1DD11644}" srcOrd="15" destOrd="0" presId="urn:microsoft.com/office/officeart/2005/8/layout/list1"/>
    <dgm:cxn modelId="{2A5C3D49-2449-4501-9E89-2C4701B77112}" type="presParOf" srcId="{3803FC1B-8F56-4F34-AF86-6338D2604B9F}" destId="{2E612781-F0DC-4DCC-875C-0073A0BA4A69}" srcOrd="16" destOrd="0" presId="urn:microsoft.com/office/officeart/2005/8/layout/list1"/>
    <dgm:cxn modelId="{A1D34317-C66A-4BB2-9E77-979E6C43817B}" type="presParOf" srcId="{2E612781-F0DC-4DCC-875C-0073A0BA4A69}" destId="{CCB1D294-6850-410C-8188-22858C73B1EB}" srcOrd="0" destOrd="0" presId="urn:microsoft.com/office/officeart/2005/8/layout/list1"/>
    <dgm:cxn modelId="{66B0A217-4167-4356-9ECA-B8102A91B24C}" type="presParOf" srcId="{2E612781-F0DC-4DCC-875C-0073A0BA4A69}" destId="{252705A8-86AB-4F07-8095-11FCC2351AC6}" srcOrd="1" destOrd="0" presId="urn:microsoft.com/office/officeart/2005/8/layout/list1"/>
    <dgm:cxn modelId="{B762286F-CC6A-4060-87F4-FB5F651AAD03}" type="presParOf" srcId="{3803FC1B-8F56-4F34-AF86-6338D2604B9F}" destId="{2D327C86-906A-4E1D-9744-AAB78FD3C998}" srcOrd="17" destOrd="0" presId="urn:microsoft.com/office/officeart/2005/8/layout/list1"/>
    <dgm:cxn modelId="{D4B502CA-DC1D-4AAD-B9DC-BCCE3F4FA6F2}" type="presParOf" srcId="{3803FC1B-8F56-4F34-AF86-6338D2604B9F}" destId="{95E5632B-E1F5-48CF-8B32-828E209349CB}" srcOrd="18" destOrd="0" presId="urn:microsoft.com/office/officeart/2005/8/layout/list1"/>
    <dgm:cxn modelId="{8CC89004-5204-4C32-AD9C-91BDC48F8341}" type="presParOf" srcId="{3803FC1B-8F56-4F34-AF86-6338D2604B9F}" destId="{238970C9-E952-4423-A725-F0B85CBC2D34}" srcOrd="19" destOrd="0" presId="urn:microsoft.com/office/officeart/2005/8/layout/list1"/>
    <dgm:cxn modelId="{06AE9836-5411-45ED-8D76-5DAE0DB867B7}" type="presParOf" srcId="{3803FC1B-8F56-4F34-AF86-6338D2604B9F}" destId="{103CF0CB-3E23-40DC-9822-2943FD02D9CA}" srcOrd="20" destOrd="0" presId="urn:microsoft.com/office/officeart/2005/8/layout/list1"/>
    <dgm:cxn modelId="{E8E3DD67-C9BB-47E1-A209-8B5D2FB5EAEF}" type="presParOf" srcId="{103CF0CB-3E23-40DC-9822-2943FD02D9CA}" destId="{0B7B9F63-41CB-4ED0-B69F-F23F5FFC91D1}" srcOrd="0" destOrd="0" presId="urn:microsoft.com/office/officeart/2005/8/layout/list1"/>
    <dgm:cxn modelId="{78C88E76-9F6E-444F-BBD8-B851BA948B9B}" type="presParOf" srcId="{103CF0CB-3E23-40DC-9822-2943FD02D9CA}" destId="{CE5C771D-50A1-405E-B025-F5310377CD92}" srcOrd="1" destOrd="0" presId="urn:microsoft.com/office/officeart/2005/8/layout/list1"/>
    <dgm:cxn modelId="{982D74B5-783A-4E9F-BE30-5633716773C6}" type="presParOf" srcId="{3803FC1B-8F56-4F34-AF86-6338D2604B9F}" destId="{94A3DB75-D429-4A43-895E-21870F7FF66E}" srcOrd="21" destOrd="0" presId="urn:microsoft.com/office/officeart/2005/8/layout/list1"/>
    <dgm:cxn modelId="{96A66A80-8206-4060-BC9B-95E6469A5D22}" type="presParOf" srcId="{3803FC1B-8F56-4F34-AF86-6338D2604B9F}" destId="{C15CC92C-26FC-40D9-B1CF-043FA556C69C}" srcOrd="22" destOrd="0" presId="urn:microsoft.com/office/officeart/2005/8/layout/list1"/>
    <dgm:cxn modelId="{1BAB541A-3B95-4758-9863-A8441666EED4}" type="presParOf" srcId="{3803FC1B-8F56-4F34-AF86-6338D2604B9F}" destId="{E477E88E-30B7-4568-B2F5-8B12049C87C7}" srcOrd="23" destOrd="0" presId="urn:microsoft.com/office/officeart/2005/8/layout/list1"/>
    <dgm:cxn modelId="{AF373DE7-7B74-44B4-8576-768897D01840}" type="presParOf" srcId="{3803FC1B-8F56-4F34-AF86-6338D2604B9F}" destId="{CFF1CB3F-C72C-4A8B-9674-BEDDA86FE54B}" srcOrd="24" destOrd="0" presId="urn:microsoft.com/office/officeart/2005/8/layout/list1"/>
    <dgm:cxn modelId="{15288D17-0E72-43BA-978E-04A7777C5C1C}" type="presParOf" srcId="{CFF1CB3F-C72C-4A8B-9674-BEDDA86FE54B}" destId="{223F2233-408F-48A2-8060-4E6F2B45A36B}" srcOrd="0" destOrd="0" presId="urn:microsoft.com/office/officeart/2005/8/layout/list1"/>
    <dgm:cxn modelId="{03EF2A57-65C2-4DAE-9870-0D04E1B6768B}" type="presParOf" srcId="{CFF1CB3F-C72C-4A8B-9674-BEDDA86FE54B}" destId="{FA28B73E-EB2C-46C1-B7DD-FF8B76FC1A83}" srcOrd="1" destOrd="0" presId="urn:microsoft.com/office/officeart/2005/8/layout/list1"/>
    <dgm:cxn modelId="{5B540B02-8DC3-4400-B990-DC2BD0931177}" type="presParOf" srcId="{3803FC1B-8F56-4F34-AF86-6338D2604B9F}" destId="{6780799A-C11D-4CE5-BA9C-D438CB9FF9E5}" srcOrd="25" destOrd="0" presId="urn:microsoft.com/office/officeart/2005/8/layout/list1"/>
    <dgm:cxn modelId="{3F600C66-937A-428E-8A72-119374CC40F4}" type="presParOf" srcId="{3803FC1B-8F56-4F34-AF86-6338D2604B9F}" destId="{B7B4A4A2-ABC1-46C5-BF6E-139F02B94AD5}" srcOrd="26" destOrd="0" presId="urn:microsoft.com/office/officeart/2005/8/layout/list1"/>
    <dgm:cxn modelId="{E2DA68B7-55C8-4110-9FE1-E3CC07B6631F}" type="presParOf" srcId="{3803FC1B-8F56-4F34-AF86-6338D2604B9F}" destId="{BF5DDF39-5F72-4C19-A6F3-548242EBDFDB}" srcOrd="27" destOrd="0" presId="urn:microsoft.com/office/officeart/2005/8/layout/list1"/>
    <dgm:cxn modelId="{1C8E052E-1121-4ACC-9E5A-C42B8E46E542}" type="presParOf" srcId="{3803FC1B-8F56-4F34-AF86-6338D2604B9F}" destId="{251D5DD8-2C8E-41E4-AEA4-22D8B70E6EF0}" srcOrd="28" destOrd="0" presId="urn:microsoft.com/office/officeart/2005/8/layout/list1"/>
    <dgm:cxn modelId="{43B6D473-ED7F-4375-B75A-4A3F45024F88}" type="presParOf" srcId="{251D5DD8-2C8E-41E4-AEA4-22D8B70E6EF0}" destId="{8D418849-B7D7-47F8-9F15-68DE2999F367}" srcOrd="0" destOrd="0" presId="urn:microsoft.com/office/officeart/2005/8/layout/list1"/>
    <dgm:cxn modelId="{A32698DE-FBBB-4AEA-BF48-4520E9E881CE}" type="presParOf" srcId="{251D5DD8-2C8E-41E4-AEA4-22D8B70E6EF0}" destId="{E98F81B7-9BCC-4617-9219-0041BEAED2C0}" srcOrd="1" destOrd="0" presId="urn:microsoft.com/office/officeart/2005/8/layout/list1"/>
    <dgm:cxn modelId="{E569713F-6A3E-4ED5-A9EC-311D4709B8A3}" type="presParOf" srcId="{3803FC1B-8F56-4F34-AF86-6338D2604B9F}" destId="{E72A6687-E557-43CB-8F7C-C867B5CEAE81}" srcOrd="29" destOrd="0" presId="urn:microsoft.com/office/officeart/2005/8/layout/list1"/>
    <dgm:cxn modelId="{E4AD6ED1-CC9E-425F-98EE-5DA4688C41D0}" type="presParOf" srcId="{3803FC1B-8F56-4F34-AF86-6338D2604B9F}" destId="{2503D6B6-5BC1-4B71-ABAF-74F06B572751}" srcOrd="3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38542E-D2D0-4C2E-8C23-2FA3182ACDE9}">
      <dsp:nvSpPr>
        <dsp:cNvPr id="0" name=""/>
        <dsp:cNvSpPr/>
      </dsp:nvSpPr>
      <dsp:spPr>
        <a:xfrm>
          <a:off x="0" y="381746"/>
          <a:ext cx="5691400" cy="378000"/>
        </a:xfrm>
        <a:prstGeom prst="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EF6B94-86DF-4D93-ACCD-88E7D3839F5E}">
      <dsp:nvSpPr>
        <dsp:cNvPr id="0" name=""/>
        <dsp:cNvSpPr/>
      </dsp:nvSpPr>
      <dsp:spPr>
        <a:xfrm>
          <a:off x="284570" y="160346"/>
          <a:ext cx="3983980" cy="44280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585" tIns="0" rIns="150585" bIns="0" numCol="1" spcCol="1270" anchor="ctr" anchorCtr="0">
          <a:noAutofit/>
        </a:bodyPr>
        <a:lstStyle/>
        <a:p>
          <a:pPr marL="0" lvl="0" indent="0" algn="l" defTabSz="666750">
            <a:lnSpc>
              <a:spcPct val="90000"/>
            </a:lnSpc>
            <a:spcBef>
              <a:spcPct val="0"/>
            </a:spcBef>
            <a:spcAft>
              <a:spcPct val="35000"/>
            </a:spcAft>
            <a:buNone/>
          </a:pPr>
          <a:r>
            <a:rPr lang="en-GB" sz="1500" b="1" kern="1200">
              <a:latin typeface="Aptos" panose="020B0004020202020204" pitchFamily="34" charset="0"/>
            </a:rPr>
            <a:t>The Law</a:t>
          </a:r>
        </a:p>
      </dsp:txBody>
      <dsp:txXfrm>
        <a:off x="306186" y="181962"/>
        <a:ext cx="3940748" cy="399568"/>
      </dsp:txXfrm>
    </dsp:sp>
    <dsp:sp modelId="{FC365BBD-808E-4295-894D-7F3985CC9615}">
      <dsp:nvSpPr>
        <dsp:cNvPr id="0" name=""/>
        <dsp:cNvSpPr/>
      </dsp:nvSpPr>
      <dsp:spPr>
        <a:xfrm>
          <a:off x="0" y="1062146"/>
          <a:ext cx="5691400" cy="378000"/>
        </a:xfrm>
        <a:prstGeom prst="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DB6E7AC-3F5C-4063-AFE3-03C840E6F779}">
      <dsp:nvSpPr>
        <dsp:cNvPr id="0" name=""/>
        <dsp:cNvSpPr/>
      </dsp:nvSpPr>
      <dsp:spPr>
        <a:xfrm>
          <a:off x="284570" y="840746"/>
          <a:ext cx="3983980" cy="44280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585" tIns="0" rIns="150585" bIns="0" numCol="1" spcCol="1270" anchor="ctr" anchorCtr="0">
          <a:noAutofit/>
        </a:bodyPr>
        <a:lstStyle/>
        <a:p>
          <a:pPr marL="0" lvl="0" indent="0" algn="l" defTabSz="666750">
            <a:lnSpc>
              <a:spcPct val="90000"/>
            </a:lnSpc>
            <a:spcBef>
              <a:spcPct val="0"/>
            </a:spcBef>
            <a:spcAft>
              <a:spcPct val="35000"/>
            </a:spcAft>
            <a:buNone/>
          </a:pPr>
          <a:r>
            <a:rPr lang="en-GB" sz="1500" b="1" kern="1200">
              <a:latin typeface="Aptos" panose="020B0004020202020204" pitchFamily="34" charset="0"/>
            </a:rPr>
            <a:t>Recognising domestic abuse</a:t>
          </a:r>
        </a:p>
      </dsp:txBody>
      <dsp:txXfrm>
        <a:off x="306186" y="862362"/>
        <a:ext cx="3940748" cy="399568"/>
      </dsp:txXfrm>
    </dsp:sp>
    <dsp:sp modelId="{CAE013A7-89D7-41C3-9A84-A703054D4926}">
      <dsp:nvSpPr>
        <dsp:cNvPr id="0" name=""/>
        <dsp:cNvSpPr/>
      </dsp:nvSpPr>
      <dsp:spPr>
        <a:xfrm>
          <a:off x="0" y="1742546"/>
          <a:ext cx="5691400" cy="378000"/>
        </a:xfrm>
        <a:prstGeom prst="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2C6170-0EE7-4736-A9CC-D9F7343E32AC}">
      <dsp:nvSpPr>
        <dsp:cNvPr id="0" name=""/>
        <dsp:cNvSpPr/>
      </dsp:nvSpPr>
      <dsp:spPr>
        <a:xfrm>
          <a:off x="284570" y="1521146"/>
          <a:ext cx="3983980" cy="44280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585" tIns="0" rIns="150585" bIns="0" numCol="1" spcCol="1270" anchor="ctr" anchorCtr="0">
          <a:noAutofit/>
        </a:bodyPr>
        <a:lstStyle/>
        <a:p>
          <a:pPr marL="0" lvl="0" indent="0" algn="l" defTabSz="666750">
            <a:lnSpc>
              <a:spcPct val="90000"/>
            </a:lnSpc>
            <a:spcBef>
              <a:spcPct val="0"/>
            </a:spcBef>
            <a:spcAft>
              <a:spcPct val="35000"/>
            </a:spcAft>
            <a:buNone/>
          </a:pPr>
          <a:r>
            <a:rPr lang="en-GB" sz="1500" b="1" kern="1200">
              <a:latin typeface="Aptos" panose="020B0004020202020204" pitchFamily="34" charset="0"/>
            </a:rPr>
            <a:t>Domestic Abuse Protection Orders</a:t>
          </a:r>
        </a:p>
      </dsp:txBody>
      <dsp:txXfrm>
        <a:off x="306186" y="1542762"/>
        <a:ext cx="3940748" cy="399568"/>
      </dsp:txXfrm>
    </dsp:sp>
    <dsp:sp modelId="{C2C9AF0F-A7C5-4FD8-A664-04D133A06082}">
      <dsp:nvSpPr>
        <dsp:cNvPr id="0" name=""/>
        <dsp:cNvSpPr/>
      </dsp:nvSpPr>
      <dsp:spPr>
        <a:xfrm>
          <a:off x="0" y="2422946"/>
          <a:ext cx="5691400" cy="378000"/>
        </a:xfrm>
        <a:prstGeom prst="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C6A58B-F54D-4BFA-8EC4-E4139E7EE9DA}">
      <dsp:nvSpPr>
        <dsp:cNvPr id="0" name=""/>
        <dsp:cNvSpPr/>
      </dsp:nvSpPr>
      <dsp:spPr>
        <a:xfrm>
          <a:off x="284570" y="2201546"/>
          <a:ext cx="3983980" cy="44280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585" tIns="0" rIns="150585" bIns="0" numCol="1" spcCol="1270" anchor="ctr" anchorCtr="0">
          <a:noAutofit/>
        </a:bodyPr>
        <a:lstStyle/>
        <a:p>
          <a:pPr marL="0" lvl="0" indent="0" algn="l" defTabSz="666750">
            <a:lnSpc>
              <a:spcPct val="90000"/>
            </a:lnSpc>
            <a:spcBef>
              <a:spcPct val="0"/>
            </a:spcBef>
            <a:spcAft>
              <a:spcPct val="35000"/>
            </a:spcAft>
            <a:buNone/>
          </a:pPr>
          <a:r>
            <a:rPr lang="en-GB" sz="1500" b="1" kern="1200">
              <a:latin typeface="Aptos" panose="020B0004020202020204" pitchFamily="34" charset="0"/>
            </a:rPr>
            <a:t>Keeping Children Safe in Education</a:t>
          </a:r>
        </a:p>
      </dsp:txBody>
      <dsp:txXfrm>
        <a:off x="306186" y="2223162"/>
        <a:ext cx="3940748" cy="399568"/>
      </dsp:txXfrm>
    </dsp:sp>
    <dsp:sp modelId="{95E5632B-E1F5-48CF-8B32-828E209349CB}">
      <dsp:nvSpPr>
        <dsp:cNvPr id="0" name=""/>
        <dsp:cNvSpPr/>
      </dsp:nvSpPr>
      <dsp:spPr>
        <a:xfrm>
          <a:off x="0" y="3103346"/>
          <a:ext cx="5691400" cy="378000"/>
        </a:xfrm>
        <a:prstGeom prst="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52705A8-86AB-4F07-8095-11FCC2351AC6}">
      <dsp:nvSpPr>
        <dsp:cNvPr id="0" name=""/>
        <dsp:cNvSpPr/>
      </dsp:nvSpPr>
      <dsp:spPr>
        <a:xfrm>
          <a:off x="284570" y="2881946"/>
          <a:ext cx="3983980" cy="44280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585" tIns="0" rIns="150585" bIns="0" numCol="1" spcCol="1270" anchor="ctr" anchorCtr="0">
          <a:noAutofit/>
        </a:bodyPr>
        <a:lstStyle/>
        <a:p>
          <a:pPr marL="0" lvl="0" indent="0" algn="l" defTabSz="666750">
            <a:lnSpc>
              <a:spcPct val="90000"/>
            </a:lnSpc>
            <a:spcBef>
              <a:spcPct val="0"/>
            </a:spcBef>
            <a:spcAft>
              <a:spcPct val="35000"/>
            </a:spcAft>
            <a:buNone/>
          </a:pPr>
          <a:r>
            <a:rPr lang="en-GB" sz="1500" b="1" kern="1200">
              <a:latin typeface="Aptos" panose="020B0004020202020204" pitchFamily="34" charset="0"/>
            </a:rPr>
            <a:t>The impact on the child</a:t>
          </a:r>
        </a:p>
      </dsp:txBody>
      <dsp:txXfrm>
        <a:off x="306186" y="2903562"/>
        <a:ext cx="3940748" cy="399568"/>
      </dsp:txXfrm>
    </dsp:sp>
    <dsp:sp modelId="{C15CC92C-26FC-40D9-B1CF-043FA556C69C}">
      <dsp:nvSpPr>
        <dsp:cNvPr id="0" name=""/>
        <dsp:cNvSpPr/>
      </dsp:nvSpPr>
      <dsp:spPr>
        <a:xfrm>
          <a:off x="0" y="3783746"/>
          <a:ext cx="5691400" cy="378000"/>
        </a:xfrm>
        <a:prstGeom prst="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5C771D-50A1-405E-B025-F5310377CD92}">
      <dsp:nvSpPr>
        <dsp:cNvPr id="0" name=""/>
        <dsp:cNvSpPr/>
      </dsp:nvSpPr>
      <dsp:spPr>
        <a:xfrm>
          <a:off x="284570" y="3562346"/>
          <a:ext cx="3983980" cy="44280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585" tIns="0" rIns="150585" bIns="0" numCol="1" spcCol="1270" anchor="ctr" anchorCtr="0">
          <a:noAutofit/>
        </a:bodyPr>
        <a:lstStyle/>
        <a:p>
          <a:pPr marL="0" lvl="0" indent="0" algn="l" defTabSz="666750">
            <a:lnSpc>
              <a:spcPct val="90000"/>
            </a:lnSpc>
            <a:spcBef>
              <a:spcPct val="0"/>
            </a:spcBef>
            <a:spcAft>
              <a:spcPct val="35000"/>
            </a:spcAft>
            <a:buNone/>
          </a:pPr>
          <a:r>
            <a:rPr lang="en-GB" sz="1500" b="1" kern="1200">
              <a:latin typeface="Aptos" panose="020B0004020202020204" pitchFamily="34" charset="0"/>
            </a:rPr>
            <a:t>Operation Encompass</a:t>
          </a:r>
        </a:p>
      </dsp:txBody>
      <dsp:txXfrm>
        <a:off x="306186" y="3583962"/>
        <a:ext cx="3940748" cy="399568"/>
      </dsp:txXfrm>
    </dsp:sp>
    <dsp:sp modelId="{B7B4A4A2-ABC1-46C5-BF6E-139F02B94AD5}">
      <dsp:nvSpPr>
        <dsp:cNvPr id="0" name=""/>
        <dsp:cNvSpPr/>
      </dsp:nvSpPr>
      <dsp:spPr>
        <a:xfrm>
          <a:off x="0" y="4464146"/>
          <a:ext cx="5691400" cy="378000"/>
        </a:xfrm>
        <a:prstGeom prst="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A28B73E-EB2C-46C1-B7DD-FF8B76FC1A83}">
      <dsp:nvSpPr>
        <dsp:cNvPr id="0" name=""/>
        <dsp:cNvSpPr/>
      </dsp:nvSpPr>
      <dsp:spPr>
        <a:xfrm>
          <a:off x="284570" y="4242746"/>
          <a:ext cx="3983980" cy="44280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585" tIns="0" rIns="150585" bIns="0" numCol="1" spcCol="1270" anchor="ctr" anchorCtr="0">
          <a:noAutofit/>
        </a:bodyPr>
        <a:lstStyle/>
        <a:p>
          <a:pPr marL="0" lvl="0" indent="0" algn="l" defTabSz="666750">
            <a:lnSpc>
              <a:spcPct val="90000"/>
            </a:lnSpc>
            <a:spcBef>
              <a:spcPct val="0"/>
            </a:spcBef>
            <a:spcAft>
              <a:spcPct val="35000"/>
            </a:spcAft>
            <a:buNone/>
          </a:pPr>
          <a:r>
            <a:rPr lang="en-GB" sz="1500" b="1" kern="1200">
              <a:latin typeface="Aptos" panose="020B0004020202020204" pitchFamily="34" charset="0"/>
            </a:rPr>
            <a:t>MARAC</a:t>
          </a:r>
        </a:p>
      </dsp:txBody>
      <dsp:txXfrm>
        <a:off x="306186" y="4264362"/>
        <a:ext cx="3940748" cy="399568"/>
      </dsp:txXfrm>
    </dsp:sp>
    <dsp:sp modelId="{2503D6B6-5BC1-4B71-ABAF-74F06B572751}">
      <dsp:nvSpPr>
        <dsp:cNvPr id="0" name=""/>
        <dsp:cNvSpPr/>
      </dsp:nvSpPr>
      <dsp:spPr>
        <a:xfrm>
          <a:off x="0" y="5144546"/>
          <a:ext cx="5691400" cy="378000"/>
        </a:xfrm>
        <a:prstGeom prst="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98F81B7-9BCC-4617-9219-0041BEAED2C0}">
      <dsp:nvSpPr>
        <dsp:cNvPr id="0" name=""/>
        <dsp:cNvSpPr/>
      </dsp:nvSpPr>
      <dsp:spPr>
        <a:xfrm>
          <a:off x="284570" y="4923146"/>
          <a:ext cx="3983980" cy="44280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585" tIns="0" rIns="150585" bIns="0" numCol="1" spcCol="1270" anchor="ctr" anchorCtr="0">
          <a:noAutofit/>
        </a:bodyPr>
        <a:lstStyle/>
        <a:p>
          <a:pPr marL="0" lvl="0" indent="0" algn="l" defTabSz="666750">
            <a:lnSpc>
              <a:spcPct val="90000"/>
            </a:lnSpc>
            <a:spcBef>
              <a:spcPct val="0"/>
            </a:spcBef>
            <a:spcAft>
              <a:spcPct val="35000"/>
            </a:spcAft>
            <a:buNone/>
          </a:pPr>
          <a:r>
            <a:rPr lang="en-GB" sz="1500" b="1" kern="1200">
              <a:latin typeface="Aptos" panose="020B0004020202020204" pitchFamily="34" charset="0"/>
            </a:rPr>
            <a:t>Adolescent to parent violence and abuse</a:t>
          </a:r>
        </a:p>
      </dsp:txBody>
      <dsp:txXfrm>
        <a:off x="306186" y="4944762"/>
        <a:ext cx="3940748" cy="39956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F1EACA-E7A7-4983-A3AC-7F6D215EA181}" type="datetimeFigureOut">
              <a:rPr lang="en-GB" smtClean="0"/>
              <a:t>27/08/2026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B10567-32D7-4C6B-A64F-CFCFF718CD9F}" type="slidenum">
              <a:rPr lang="en-GB" smtClean="0"/>
              <a:t>‹#›</a:t>
            </a:fld>
            <a:endParaRPr lang="en-GB"/>
          </a:p>
        </p:txBody>
      </p:sp>
    </p:spTree>
    <p:extLst>
      <p:ext uri="{BB962C8B-B14F-4D97-AF65-F5344CB8AC3E}">
        <p14:creationId xmlns:p14="http://schemas.microsoft.com/office/powerpoint/2010/main" val="3972314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pegsupport.co.uk/"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www.familylives.org.uk/advice/teenagers/behaviour/teen-violence-at-home/"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gov.uk/government/publications/domestic-abuse-act-2021/domestic-abuse-statutory-guidance-accessible-version#chapter-3--recognising-domestic-abuse" TargetMode="External"/><Relationship Id="rId7" Type="http://schemas.openxmlformats.org/officeDocument/2006/relationships/hyperlink" Target="https://www.legislation.gov.uk/ukpga/2015/9/section/76"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www.gov.uk/government/publications/domestic-abuse-act-2021/domestic-abuse-statutory-guidance-accessible-version#fn:26" TargetMode="External"/><Relationship Id="rId5" Type="http://schemas.openxmlformats.org/officeDocument/2006/relationships/hyperlink" Target="https://www.legislation.gov.uk/ukpga/2015/9/contents" TargetMode="External"/><Relationship Id="rId4" Type="http://schemas.openxmlformats.org/officeDocument/2006/relationships/hyperlink" Target="https://www.legislation.gov.uk/ukpga/2021/17/contents/enacted"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legislation.gov.uk/ukpga/2015/2/content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georgegreen.co.uk/site/our-services/family-solicitors-birmingham/"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presentation can be used as part of ongoing training for staff.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84359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KCSIE:</a:t>
            </a:r>
            <a:r>
              <a:rPr lang="en-GB" dirty="0"/>
              <a:t> Educational settings are often the only consistent support available to some children, especially for those who live in isolated or rural communities. The aim of </a:t>
            </a:r>
            <a:r>
              <a:rPr lang="en-GB"/>
              <a:t>the  OE duty </a:t>
            </a:r>
            <a:r>
              <a:rPr lang="en-GB" dirty="0"/>
              <a:t>is to support education settings to provide timely, informed support to children affected by domestic abuse, to ensure the school has up to date information about the child’s circumstances and enable immediate support to be put in place according to the child’s needs. This places no new responsibilities on education settings.</a:t>
            </a:r>
          </a:p>
          <a:p>
            <a:endParaRPr lang="en-GB" dirty="0"/>
          </a:p>
          <a:p>
            <a:r>
              <a:rPr lang="en-GB" b="1" dirty="0"/>
              <a:t>Currently Early Years providers and Post 16 provisions are not notified – the notifications are sent regarding children of statutory school age only in Essex.  Early Years is not covered by the requirement however some police forces may choose to send notifications if setting information is available to them</a:t>
            </a:r>
          </a:p>
          <a:p>
            <a:endParaRPr lang="en-GB" dirty="0"/>
          </a:p>
          <a:p>
            <a:endParaRPr lang="en-GB" dirty="0"/>
          </a:p>
        </p:txBody>
      </p:sp>
      <p:sp>
        <p:nvSpPr>
          <p:cNvPr id="4" name="Slide Number Placeholder 3"/>
          <p:cNvSpPr>
            <a:spLocks noGrp="1"/>
          </p:cNvSpPr>
          <p:nvPr>
            <p:ph type="sldNum" sz="quarter" idx="5"/>
          </p:nvPr>
        </p:nvSpPr>
        <p:spPr/>
        <p:txBody>
          <a:bodyPr/>
          <a:lstStyle/>
          <a:p>
            <a:fld id="{F1B10567-32D7-4C6B-A64F-CFCFF718CD9F}" type="slidenum">
              <a:rPr lang="en-GB" smtClean="0"/>
              <a:t>10</a:t>
            </a:fld>
            <a:endParaRPr lang="en-GB"/>
          </a:p>
        </p:txBody>
      </p:sp>
    </p:spTree>
    <p:extLst>
      <p:ext uri="{BB962C8B-B14F-4D97-AF65-F5344CB8AC3E}">
        <p14:creationId xmlns:p14="http://schemas.microsoft.com/office/powerpoint/2010/main" val="30425036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F6B62-2D01-0E7B-377A-B26BF18BDE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B7DD86-868E-3C40-E908-5CB1A286AF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916AA9-A2FF-44A3-40CA-E133617B9A05}"/>
              </a:ext>
            </a:extLst>
          </p:cNvPr>
          <p:cNvSpPr>
            <a:spLocks noGrp="1"/>
          </p:cNvSpPr>
          <p:nvPr>
            <p:ph type="body" idx="1"/>
          </p:nvPr>
        </p:nvSpPr>
        <p:spPr/>
        <p:txBody>
          <a:bodyPr/>
          <a:lstStyle/>
          <a:p>
            <a:endParaRPr lang="en-GB"/>
          </a:p>
          <a:p>
            <a:r>
              <a:rPr lang="en-GB"/>
              <a:t>The Education Safeguarding Team support the MARAC process in communicating with schools, sending MARAC notifications to DSL’s and actions plans following the MARAC</a:t>
            </a:r>
          </a:p>
          <a:p>
            <a:endParaRPr lang="en-GB"/>
          </a:p>
        </p:txBody>
      </p:sp>
      <p:sp>
        <p:nvSpPr>
          <p:cNvPr id="4" name="Slide Number Placeholder 3">
            <a:extLst>
              <a:ext uri="{FF2B5EF4-FFF2-40B4-BE49-F238E27FC236}">
                <a16:creationId xmlns:a16="http://schemas.microsoft.com/office/drawing/2014/main" id="{481D02EC-3243-E901-D401-D93DEE86EED0}"/>
              </a:ext>
            </a:extLst>
          </p:cNvPr>
          <p:cNvSpPr>
            <a:spLocks noGrp="1"/>
          </p:cNvSpPr>
          <p:nvPr>
            <p:ph type="sldNum" sz="quarter" idx="5"/>
          </p:nvPr>
        </p:nvSpPr>
        <p:spPr/>
        <p:txBody>
          <a:bodyPr/>
          <a:lstStyle/>
          <a:p>
            <a:fld id="{F1B10567-32D7-4C6B-A64F-CFCFF718CD9F}" type="slidenum">
              <a:rPr lang="en-GB" smtClean="0"/>
              <a:t>11</a:t>
            </a:fld>
            <a:endParaRPr lang="en-GB"/>
          </a:p>
        </p:txBody>
      </p:sp>
    </p:spTree>
    <p:extLst>
      <p:ext uri="{BB962C8B-B14F-4D97-AF65-F5344CB8AC3E}">
        <p14:creationId xmlns:p14="http://schemas.microsoft.com/office/powerpoint/2010/main" val="10043010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05718-D285-D6F5-B5B6-88D841D96D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6BDE84-6C9A-255C-0CF2-548CA3CA01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7416F7-9A2B-2BFD-C3B3-5CFA053746C7}"/>
              </a:ext>
            </a:extLst>
          </p:cNvPr>
          <p:cNvSpPr>
            <a:spLocks noGrp="1"/>
          </p:cNvSpPr>
          <p:nvPr>
            <p:ph type="body" idx="1"/>
          </p:nvPr>
        </p:nvSpPr>
        <p:spPr/>
        <p:txBody>
          <a:bodyPr/>
          <a:lstStyle/>
          <a:p>
            <a:r>
              <a:rPr lang="en-GB" sz="1200" b="0" i="0" kern="1200">
                <a:solidFill>
                  <a:schemeClr val="tx1"/>
                </a:solidFill>
                <a:effectLst/>
                <a:latin typeface="+mn-lt"/>
                <a:ea typeface="+mn-ea"/>
                <a:cs typeface="+mn-cs"/>
              </a:rPr>
              <a:t>Adolescent to parent violence and abuse (APVA) may be referred to as ‘adolescent to parent violence (APV)’ adolescent violence in the home (AVITH)’, ‘parent abuse’, ‘child to parent abuse’, ‘child to parent violence (CPV)’, or ‘battered parent syndrome’. In the SET  procedures, the term Adolescent to Parent Violence and Abuse (APVA) is used throughout, although it is recognised that these patterns of behaviour can emerge in younger children.</a:t>
            </a:r>
            <a:endParaRPr lang="en-GB">
              <a:hlinkClick r:id="rId3"/>
            </a:endParaRPr>
          </a:p>
          <a:p>
            <a:endParaRPr lang="en-GB">
              <a:hlinkClick r:id="rId3"/>
            </a:endParaRPr>
          </a:p>
          <a:p>
            <a:r>
              <a:rPr lang="en-GB" sz="1200" b="0" i="0" kern="1200">
                <a:solidFill>
                  <a:schemeClr val="tx1"/>
                </a:solidFill>
                <a:effectLst/>
                <a:latin typeface="+mn-lt"/>
                <a:ea typeface="+mn-ea"/>
                <a:cs typeface="+mn-cs"/>
              </a:rPr>
              <a:t>Adolescent to parent violence and abuse can have a serious, long-lasting emotional and psychological impact on children and their parents.</a:t>
            </a:r>
          </a:p>
          <a:p>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The emotional responses of children who are demonstrating adolescent to parent violence and abuse may include fear, guilt, shame, sleep disturbances, sadness, depression, and anger.</a:t>
            </a:r>
          </a:p>
          <a:p>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Other children in the home may also display behavioural responses typical of children who witness domestic abuse, such as acting out, withdrawal, or anxiousness to please. A change in achievement or behaviour at school can be an indicator of problems at home.</a:t>
            </a:r>
          </a:p>
          <a:p>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Living in an environment where adolescent-to-parent violence and abuse takes place, may have long-term psychological and emotional impact in several ways:</a:t>
            </a:r>
          </a:p>
          <a:p>
            <a:endParaRPr lang="en-GB" sz="1200" b="0" i="0" kern="1200">
              <a:solidFill>
                <a:schemeClr val="tx1"/>
              </a:solidFill>
              <a:effectLst/>
              <a:latin typeface="+mn-lt"/>
              <a:ea typeface="+mn-ea"/>
              <a:cs typeface="+mn-cs"/>
            </a:endParaRPr>
          </a:p>
          <a:p>
            <a:pPr marL="171450" indent="-171450">
              <a:buFont typeface="Arial" panose="020B0604020202020204" pitchFamily="34" charset="0"/>
              <a:buChar char="•"/>
            </a:pPr>
            <a:r>
              <a:rPr lang="en-GB" sz="1200" b="0" i="0" kern="1200">
                <a:solidFill>
                  <a:schemeClr val="tx1"/>
                </a:solidFill>
                <a:effectLst/>
                <a:latin typeface="+mn-lt"/>
                <a:ea typeface="+mn-ea"/>
                <a:cs typeface="+mn-cs"/>
              </a:rPr>
              <a:t>Children may be greatly distressed by witnessing (seeing or hearing) the physical and emotional suffering of a parent, or witnessing the outcome of any assault;</a:t>
            </a:r>
          </a:p>
          <a:p>
            <a:pPr marL="171450" indent="-171450">
              <a:buFont typeface="Arial" panose="020B0604020202020204" pitchFamily="34" charset="0"/>
              <a:buChar char="•"/>
            </a:pPr>
            <a:r>
              <a:rPr lang="en-GB" sz="1200" b="0" i="0" kern="1200">
                <a:solidFill>
                  <a:schemeClr val="tx1"/>
                </a:solidFill>
                <a:effectLst/>
                <a:latin typeface="+mn-lt"/>
                <a:ea typeface="+mn-ea"/>
                <a:cs typeface="+mn-cs"/>
              </a:rPr>
              <a:t>Children may be pressurised into concealing assaults, and experience the fear and anxiety of living in an environment where abuse occurs;</a:t>
            </a:r>
          </a:p>
          <a:p>
            <a:pPr marL="171450" indent="-171450">
              <a:buFont typeface="Arial" panose="020B0604020202020204" pitchFamily="34" charset="0"/>
              <a:buChar char="•"/>
            </a:pPr>
            <a:r>
              <a:rPr lang="en-GB" sz="1200" b="0" i="0" kern="1200">
                <a:solidFill>
                  <a:schemeClr val="tx1"/>
                </a:solidFill>
                <a:effectLst/>
                <a:latin typeface="+mn-lt"/>
                <a:ea typeface="+mn-ea"/>
                <a:cs typeface="+mn-cs"/>
              </a:rPr>
              <a:t>The abuse may impact negatively on an adult victim's parenting capacity;</a:t>
            </a:r>
          </a:p>
          <a:p>
            <a:pPr marL="171450" indent="-171450">
              <a:buFont typeface="Arial" panose="020B0604020202020204" pitchFamily="34" charset="0"/>
              <a:buChar char="•"/>
            </a:pPr>
            <a:r>
              <a:rPr lang="en-GB" sz="1200" b="0" i="0" kern="1200">
                <a:solidFill>
                  <a:schemeClr val="tx1"/>
                </a:solidFill>
                <a:effectLst/>
                <a:latin typeface="+mn-lt"/>
                <a:ea typeface="+mn-ea"/>
                <a:cs typeface="+mn-cs"/>
              </a:rPr>
              <a:t>Other children may be drawn into the violence and themselves become victims of physical abuse.</a:t>
            </a:r>
          </a:p>
          <a:p>
            <a:endParaRPr lang="en-GB">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a:effectLst/>
                <a:latin typeface="Aptos" panose="020B0004020202020204" pitchFamily="34" charset="0"/>
              </a:rPr>
              <a:t>Like other forms of abuse, child-to-parent abuse is characterised by shame and stigma which could mean parents are less likely to report the abuse to the police. Parents may fear being blamed, disbelieved, or conversely having their child taken away from them or criminalised leaving them reluctant to seek help.</a:t>
            </a:r>
          </a:p>
          <a:p>
            <a:endParaRPr lang="en-GB">
              <a:hlinkClick r:id="rId3"/>
            </a:endParaRPr>
          </a:p>
          <a:p>
            <a:endParaRPr lang="en-GB">
              <a:hlinkClick r:id="rId3"/>
            </a:endParaRPr>
          </a:p>
          <a:p>
            <a:endParaRPr lang="en-GB">
              <a:hlinkClick r:id="rId3"/>
            </a:endParaRPr>
          </a:p>
          <a:p>
            <a:endParaRPr lang="en-GB">
              <a:hlinkClick r:id="rId3"/>
            </a:endParaRPr>
          </a:p>
          <a:p>
            <a:r>
              <a:rPr lang="en-GB">
                <a:hlinkClick r:id="rId3"/>
              </a:rPr>
              <a:t>PEGS | Child to Parent Abuse Support for Parents &amp; Carers</a:t>
            </a:r>
            <a:r>
              <a:rPr lang="en-GB"/>
              <a:t> Parental Education Growth Support. A social enterprise supporting parents, carers and guardians impacted by child to parent abuse. Services are free and available regardless of the age of the child or young person. PEGS also offer training and awareness raising to professionals working with families.</a:t>
            </a:r>
          </a:p>
          <a:p>
            <a:endParaRPr lang="en-GB"/>
          </a:p>
          <a:p>
            <a:r>
              <a:rPr lang="en-GB" sz="1200" b="0" i="0" u="none" strike="noStrike" kern="1200">
                <a:solidFill>
                  <a:schemeClr val="tx1"/>
                </a:solidFill>
                <a:effectLst/>
                <a:latin typeface="+mn-lt"/>
                <a:ea typeface="+mn-ea"/>
                <a:cs typeface="+mn-cs"/>
                <a:hlinkClick r:id="rId4"/>
              </a:rPr>
              <a:t>Family Lives</a:t>
            </a:r>
            <a:r>
              <a:rPr lang="en-GB" sz="1200" b="0" i="0" kern="1200">
                <a:solidFill>
                  <a:schemeClr val="tx1"/>
                </a:solidFill>
                <a:effectLst/>
                <a:latin typeface="+mn-lt"/>
                <a:ea typeface="+mn-ea"/>
                <a:cs typeface="+mn-cs"/>
              </a:rPr>
              <a:t> provides information on teen violence at home and strategies that may help.</a:t>
            </a:r>
          </a:p>
          <a:p>
            <a:endParaRPr lang="en-GB"/>
          </a:p>
          <a:p>
            <a:endParaRPr lang="en-GB"/>
          </a:p>
          <a:p>
            <a:endParaRPr lang="en-GB"/>
          </a:p>
        </p:txBody>
      </p:sp>
      <p:sp>
        <p:nvSpPr>
          <p:cNvPr id="4" name="Slide Number Placeholder 3">
            <a:extLst>
              <a:ext uri="{FF2B5EF4-FFF2-40B4-BE49-F238E27FC236}">
                <a16:creationId xmlns:a16="http://schemas.microsoft.com/office/drawing/2014/main" id="{1D26DEBA-B68E-F565-A0EF-220CA9222FA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59601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A119B-DD1D-9076-46CD-4EDD4585E9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9A5445-6095-44BF-640F-3DD8A784AB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FC8857-A92C-5ECE-9356-8E9C9536423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1134"/>
              </a:spcBef>
              <a:spcAft>
                <a:spcPts val="1134"/>
              </a:spcAft>
              <a:buClrTx/>
              <a:buSzTx/>
              <a:buFont typeface="Wingdings" panose="05000000000000000000" pitchFamily="2" charset="2"/>
              <a:buNone/>
              <a:tabLst/>
              <a:defRPr/>
            </a:pPr>
            <a:endPar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1134"/>
              </a:spcBef>
              <a:spcAft>
                <a:spcPts val="1134"/>
              </a:spcAft>
              <a:buClrTx/>
              <a:buSzTx/>
              <a:buFont typeface="Wingdings" panose="05000000000000000000" pitchFamily="2" charset="2"/>
              <a:buNone/>
              <a:tabLst/>
              <a:defRPr/>
            </a:pPr>
            <a:endPar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endParaRPr lang="en-GB"/>
          </a:p>
        </p:txBody>
      </p:sp>
      <p:sp>
        <p:nvSpPr>
          <p:cNvPr id="4" name="Slide Number Placeholder 3">
            <a:extLst>
              <a:ext uri="{FF2B5EF4-FFF2-40B4-BE49-F238E27FC236}">
                <a16:creationId xmlns:a16="http://schemas.microsoft.com/office/drawing/2014/main" id="{209B33D8-9587-5857-9002-7146B67E8F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9261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Remind staff to look after their wellbeing as the subject of this </a:t>
            </a:r>
            <a:r>
              <a:rPr lang="en-GB" err="1"/>
              <a:t>powerpoint</a:t>
            </a:r>
            <a:r>
              <a:rPr lang="en-GB"/>
              <a:t> can be difficult, and to take time out if needed.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the definition within KCSIE</a:t>
            </a:r>
          </a:p>
        </p:txBody>
      </p:sp>
      <p:sp>
        <p:nvSpPr>
          <p:cNvPr id="4" name="Slide Number Placeholder 3"/>
          <p:cNvSpPr>
            <a:spLocks noGrp="1"/>
          </p:cNvSpPr>
          <p:nvPr>
            <p:ph type="sldNum" sz="quarter" idx="5"/>
          </p:nvPr>
        </p:nvSpPr>
        <p:spPr/>
        <p:txBody>
          <a:bodyPr/>
          <a:lstStyle/>
          <a:p>
            <a:fld id="{F1B10567-32D7-4C6B-A64F-CFCFF718CD9F}" type="slidenum">
              <a:rPr lang="en-GB" smtClean="0"/>
              <a:t>2</a:t>
            </a:fld>
            <a:endParaRPr lang="en-GB"/>
          </a:p>
        </p:txBody>
      </p:sp>
    </p:spTree>
    <p:extLst>
      <p:ext uri="{BB962C8B-B14F-4D97-AF65-F5344CB8AC3E}">
        <p14:creationId xmlns:p14="http://schemas.microsoft.com/office/powerpoint/2010/main" val="3407500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definition ensures that different types of relationships are captured, including ex-partners and family members. </a:t>
            </a:r>
          </a:p>
          <a:p>
            <a:r>
              <a:rPr lang="en-GB" dirty="0"/>
              <a:t>The definition captures a range of different abusive behaviours, including physical, emotional and economic abuse and coercive and controlling behaviour. Under the statutory definition, both the person who is carrying out the behaviour and the person to whom the behaviour is directed towards must be aged 16 or over and they must be “personally connected”</a:t>
            </a:r>
          </a:p>
          <a:p>
            <a:endParaRPr lang="en-GB" dirty="0"/>
          </a:p>
          <a:p>
            <a:r>
              <a:rPr lang="en-GB" sz="1200" b="1" i="0" kern="1200" dirty="0">
                <a:solidFill>
                  <a:schemeClr val="tx1"/>
                </a:solidFill>
                <a:effectLst/>
                <a:latin typeface="+mn-lt"/>
                <a:ea typeface="+mn-ea"/>
                <a:cs typeface="+mn-cs"/>
              </a:rPr>
              <a:t>There is never any justification for perpetrating domestic abuse and although the perpetrator and others may blame the victim for causing their behaviour, it is never the victim’s fault. Some perpetrators do not recognise that their behaviour constitutes domestic abuse, however, all perpetrators are responsible for their behaviour and should be held accountable for it.</a:t>
            </a:r>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72938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Domestic Abuse: statutory guidance (accessible version) - GOV.UK</a:t>
            </a:r>
            <a:endParaRPr lang="en-GB" sz="1200" b="1" i="0" kern="1200" dirty="0">
              <a:solidFill>
                <a:schemeClr val="tx1"/>
              </a:solidFill>
              <a:effectLst/>
              <a:latin typeface="+mn-lt"/>
              <a:ea typeface="+mn-ea"/>
              <a:cs typeface="+mn-cs"/>
            </a:endParaRPr>
          </a:p>
          <a:p>
            <a:endParaRPr lang="en-GB" sz="1200" b="1"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PHYSICAL ABUSE:</a:t>
            </a:r>
          </a:p>
          <a:p>
            <a:r>
              <a:rPr lang="en-GB" sz="1200" b="0" i="0" kern="1200" dirty="0">
                <a:solidFill>
                  <a:schemeClr val="tx1"/>
                </a:solidFill>
                <a:effectLst/>
                <a:latin typeface="+mn-lt"/>
                <a:ea typeface="+mn-ea"/>
                <a:cs typeface="+mn-cs"/>
              </a:rPr>
              <a:t>Section 70 of the </a:t>
            </a:r>
            <a:r>
              <a:rPr lang="en-GB" sz="1200" b="0" i="0" kern="1200" dirty="0">
                <a:solidFill>
                  <a:schemeClr val="tx1"/>
                </a:solidFill>
                <a:effectLst/>
                <a:latin typeface="+mn-lt"/>
                <a:ea typeface="+mn-ea"/>
                <a:cs typeface="+mn-cs"/>
                <a:hlinkClick r:id="rId4"/>
              </a:rPr>
              <a:t>Domestic Abuse Act 2021</a:t>
            </a:r>
            <a:r>
              <a:rPr lang="en-GB" sz="1200" b="0" i="0" kern="1200" dirty="0">
                <a:solidFill>
                  <a:schemeClr val="tx1"/>
                </a:solidFill>
                <a:effectLst/>
                <a:latin typeface="+mn-lt"/>
                <a:ea typeface="+mn-ea"/>
                <a:cs typeface="+mn-cs"/>
              </a:rPr>
              <a:t> (‘the 2021 Act’) amends Part 5 of the </a:t>
            </a:r>
            <a:r>
              <a:rPr lang="en-GB" sz="1200" b="0" i="0" kern="1200" dirty="0">
                <a:solidFill>
                  <a:schemeClr val="tx1"/>
                </a:solidFill>
                <a:effectLst/>
                <a:latin typeface="+mn-lt"/>
                <a:ea typeface="+mn-ea"/>
                <a:cs typeface="+mn-cs"/>
                <a:hlinkClick r:id="rId5"/>
              </a:rPr>
              <a:t>Serious Crime Act 2015</a:t>
            </a:r>
            <a:r>
              <a:rPr lang="en-GB" sz="1200" b="0" i="0" kern="1200" dirty="0">
                <a:solidFill>
                  <a:schemeClr val="tx1"/>
                </a:solidFill>
                <a:effectLst/>
                <a:latin typeface="+mn-lt"/>
                <a:ea typeface="+mn-ea"/>
                <a:cs typeface="+mn-cs"/>
              </a:rPr>
              <a:t> to create an offence of non-fatal strangulation. Non-fatal strangulation can be used as a form of assault in domestic abuse and a history of strangulation can increase the risk of an eventual fatality. </a:t>
            </a:r>
            <a:r>
              <a:rPr lang="en-GB" sz="1200" b="0" i="0" kern="1200" baseline="30000" dirty="0">
                <a:solidFill>
                  <a:schemeClr val="tx1"/>
                </a:solidFill>
                <a:effectLst/>
                <a:latin typeface="+mn-lt"/>
                <a:ea typeface="+mn-ea"/>
                <a:cs typeface="+mn-cs"/>
                <a:hlinkClick r:id="rId6"/>
              </a:rPr>
              <a:t>[footnote 26]</a:t>
            </a:r>
            <a:r>
              <a:rPr lang="en-GB" sz="1200" b="0" i="0" kern="1200" dirty="0">
                <a:solidFill>
                  <a:schemeClr val="tx1"/>
                </a:solidFill>
                <a:effectLst/>
                <a:latin typeface="+mn-lt"/>
                <a:ea typeface="+mn-ea"/>
                <a:cs typeface="+mn-cs"/>
              </a:rPr>
              <a:t> Visible marks are not always present; the absence of marks should not undermine an account of non-fatal strangulation.</a:t>
            </a:r>
          </a:p>
          <a:p>
            <a:endParaRPr lang="en-GB" sz="1200" b="0" i="0" kern="1200" dirty="0">
              <a:solidFill>
                <a:schemeClr val="tx1"/>
              </a:solidFill>
              <a:effectLst/>
              <a:latin typeface="+mn-lt"/>
              <a:ea typeface="+mn-ea"/>
              <a:cs typeface="+mn-cs"/>
            </a:endParaRPr>
          </a:p>
          <a:p>
            <a:r>
              <a:rPr lang="en-GB" sz="1200" b="0" i="0" dirty="0">
                <a:solidFill>
                  <a:srgbClr val="0B0C0C"/>
                </a:solidFill>
                <a:effectLst/>
                <a:latin typeface="GDS Transport"/>
              </a:rPr>
              <a:t>Loss of consciousness, even temporary, can cause brain damage, this includes long-term neurological damage such as memory loss and facial droop. In addition, loss of consciousness can create an increased risk of miscarriage and stroke.</a:t>
            </a:r>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r>
              <a:rPr lang="en-GB" sz="1200" b="0" i="0" dirty="0">
                <a:solidFill>
                  <a:srgbClr val="0B0C0C"/>
                </a:solidFill>
                <a:effectLst/>
                <a:latin typeface="GDS Transport"/>
              </a:rPr>
              <a:t>Can also include harming someone whilst performing ‘caring’ duties, which are often performed by relatives. </a:t>
            </a:r>
          </a:p>
          <a:p>
            <a:endParaRPr lang="en-GB" sz="1200" b="0" i="0" dirty="0">
              <a:solidFill>
                <a:srgbClr val="0B0C0C"/>
              </a:solidFill>
              <a:effectLst/>
              <a:latin typeface="GDS Transport"/>
            </a:endParaRPr>
          </a:p>
          <a:p>
            <a:r>
              <a:rPr lang="en-GB" sz="1200" b="1" i="0" dirty="0">
                <a:solidFill>
                  <a:srgbClr val="0B0C0C"/>
                </a:solidFill>
                <a:effectLst/>
                <a:latin typeface="GDS Transport"/>
              </a:rPr>
              <a:t>COERCIVE CONTROL:</a:t>
            </a:r>
          </a:p>
          <a:p>
            <a:r>
              <a:rPr lang="en-GB" sz="1200" b="0" i="0" dirty="0">
                <a:solidFill>
                  <a:srgbClr val="0B0C0C"/>
                </a:solidFill>
                <a:effectLst/>
                <a:latin typeface="GDS Transport"/>
              </a:rPr>
              <a:t>There are many other examples of coercive and controlling behaviours</a:t>
            </a:r>
          </a:p>
          <a:p>
            <a:r>
              <a:rPr lang="en-GB" sz="1200" b="0" i="0" dirty="0">
                <a:solidFill>
                  <a:srgbClr val="0B0C0C"/>
                </a:solidFill>
                <a:effectLst/>
                <a:latin typeface="GDS Transport"/>
              </a:rPr>
              <a:t>Controlling or coercive behaviour can amount to an offence under </a:t>
            </a:r>
            <a:r>
              <a:rPr lang="en-GB" sz="1200" b="0" i="0" u="none" strike="noStrike" dirty="0">
                <a:solidFill>
                  <a:srgbClr val="0B0C0C"/>
                </a:solidFill>
                <a:effectLst/>
                <a:latin typeface="GDS Transport"/>
                <a:hlinkClick r:id="rId7"/>
              </a:rPr>
              <a:t>section 76 of the Serious Crime Act 2015</a:t>
            </a:r>
            <a:r>
              <a:rPr lang="en-GB" sz="1200" b="0" i="0" dirty="0">
                <a:solidFill>
                  <a:srgbClr val="0B0C0C"/>
                </a:solidFill>
                <a:effectLst/>
                <a:latin typeface="GDS Transport"/>
              </a:rPr>
              <a:t>.</a:t>
            </a:r>
          </a:p>
          <a:p>
            <a:r>
              <a:rPr lang="en-GB" sz="1200" b="0" i="0" dirty="0">
                <a:solidFill>
                  <a:srgbClr val="0B0C0C"/>
                </a:solidFill>
                <a:effectLst/>
                <a:latin typeface="GDS Transport"/>
              </a:rPr>
              <a:t>Controlling or coercive behaviour is a pattern of behaviour often perpetrated alongside other forms of abuse.</a:t>
            </a:r>
          </a:p>
          <a:p>
            <a:r>
              <a:rPr lang="en-GB" sz="1200" b="0" i="0" dirty="0">
                <a:solidFill>
                  <a:srgbClr val="0B0C0C"/>
                </a:solidFill>
                <a:effectLst/>
                <a:latin typeface="GDS Transport"/>
              </a:rPr>
              <a:t>Professionals should be aware of the impact of this behaviour on victims, including children and young people.</a:t>
            </a:r>
          </a:p>
          <a:p>
            <a:endParaRPr lang="en-GB" sz="1200" b="0" i="0" dirty="0">
              <a:solidFill>
                <a:srgbClr val="0B0C0C"/>
              </a:solidFill>
              <a:effectLst/>
              <a:latin typeface="GDS Transport"/>
            </a:endParaRPr>
          </a:p>
          <a:p>
            <a:endParaRPr lang="en-GB" dirty="0"/>
          </a:p>
        </p:txBody>
      </p:sp>
      <p:sp>
        <p:nvSpPr>
          <p:cNvPr id="4" name="Slide Number Placeholder 3"/>
          <p:cNvSpPr>
            <a:spLocks noGrp="1"/>
          </p:cNvSpPr>
          <p:nvPr>
            <p:ph type="sldNum" sz="quarter" idx="5"/>
          </p:nvPr>
        </p:nvSpPr>
        <p:spPr/>
        <p:txBody>
          <a:bodyPr/>
          <a:lstStyle/>
          <a:p>
            <a:fld id="{F1B10567-32D7-4C6B-A64F-CFCFF718CD9F}" type="slidenum">
              <a:rPr lang="en-GB" smtClean="0"/>
              <a:t>4</a:t>
            </a:fld>
            <a:endParaRPr lang="en-GB"/>
          </a:p>
        </p:txBody>
      </p:sp>
    </p:spTree>
    <p:extLst>
      <p:ext uri="{BB962C8B-B14F-4D97-AF65-F5344CB8AC3E}">
        <p14:creationId xmlns:p14="http://schemas.microsoft.com/office/powerpoint/2010/main" val="779626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26C90-182B-EBEC-A46A-4874AD1B76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871B84-BA84-CBCB-0BB7-981AF12006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33D93E-D2BB-0B87-69EB-4B7765E5F82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a:solidFill>
                  <a:schemeClr val="tx1"/>
                </a:solidFill>
                <a:effectLst/>
                <a:latin typeface="+mn-lt"/>
                <a:ea typeface="+mn-ea"/>
                <a:cs typeface="+mn-cs"/>
              </a:rPr>
              <a:t>Harassment or stalking</a:t>
            </a:r>
          </a:p>
          <a:p>
            <a:r>
              <a:rPr lang="en-GB" sz="1200" b="0" i="0">
                <a:solidFill>
                  <a:srgbClr val="0B0C0C"/>
                </a:solidFill>
                <a:effectLst/>
                <a:latin typeface="GDS Transport"/>
              </a:rPr>
              <a:t>There is no statutory definition of harassment but it includes repeated attempts to impose unwanted communications and contact upon a victim, in a manner that could be expected to cause distress or fear.</a:t>
            </a:r>
          </a:p>
          <a:p>
            <a:endParaRPr lang="en-GB"/>
          </a:p>
          <a:p>
            <a:r>
              <a:rPr lang="en-GB" sz="1200" b="0" i="0">
                <a:solidFill>
                  <a:srgbClr val="0B0C0C"/>
                </a:solidFill>
                <a:effectLst/>
                <a:latin typeface="GDS Transport"/>
              </a:rPr>
              <a:t>Similarly, there is no statutory definition of stalking. However the police and CPS have also adopted the following description: </a:t>
            </a:r>
            <a:r>
              <a:rPr lang="en-GB" sz="1200" b="0" i="1">
                <a:solidFill>
                  <a:srgbClr val="0B0C0C"/>
                </a:solidFill>
                <a:effectLst/>
                <a:latin typeface="GDS Transport"/>
              </a:rPr>
              <a:t>stalking is a pattern of unwanted, fixated and obsessive behaviour which is intrusive. It can include harassment that amounts to stalking or stalking that causes fear of violence or serious alarm or distress to the victim.</a:t>
            </a:r>
          </a:p>
          <a:p>
            <a:endParaRPr lang="en-GB" sz="1200" b="0" i="0">
              <a:solidFill>
                <a:srgbClr val="0B0C0C"/>
              </a:solidFill>
              <a:effectLst/>
              <a:latin typeface="GDS Transport"/>
            </a:endParaRPr>
          </a:p>
          <a:p>
            <a:r>
              <a:rPr lang="en-GB" sz="1200" b="0" i="0">
                <a:solidFill>
                  <a:srgbClr val="0B0C0C"/>
                </a:solidFill>
                <a:effectLst/>
                <a:latin typeface="GDS Transport"/>
              </a:rPr>
              <a:t>Examples of the type of behaviour considered in particular circumstances to be acts, or omissions, associated with stalking are set out in section 2A of the 1997 Protection from Harassment Act. This offence does not require a personal connection, which means it is wider than, and differs from, domestic abuse</a:t>
            </a:r>
          </a:p>
          <a:p>
            <a:endParaRPr lang="en-GB" sz="1200" b="0" i="0">
              <a:solidFill>
                <a:srgbClr val="0B0C0C"/>
              </a:solidFill>
              <a:effectLst/>
              <a:latin typeface="GDS Transport"/>
            </a:endParaRPr>
          </a:p>
          <a:p>
            <a:r>
              <a:rPr lang="en-GB" sz="1200" b="0" i="0">
                <a:solidFill>
                  <a:srgbClr val="0B0C0C"/>
                </a:solidFill>
                <a:effectLst/>
                <a:latin typeface="GDS Transport"/>
              </a:rPr>
              <a:t>Stalking behaviours may vary but are often motivated by obsession and their behaviour shares a consistent set of characteristics involving Fixated, Obsessive, Unwanted and/or Repeated (FOUR) behaviours, online and / or offline. Victims of domestic abuse may be vulnerable to stalkers, particularly when a relationship has ended.</a:t>
            </a:r>
          </a:p>
          <a:p>
            <a:endParaRPr lang="en-GB" sz="1200" b="0" i="0">
              <a:solidFill>
                <a:srgbClr val="0B0C0C"/>
              </a:solidFill>
              <a:effectLst/>
              <a:latin typeface="GDS Transport"/>
            </a:endParaRPr>
          </a:p>
          <a:p>
            <a:r>
              <a:rPr lang="en-GB" sz="1200" b="1" i="0">
                <a:solidFill>
                  <a:srgbClr val="0B0C0C"/>
                </a:solidFill>
                <a:effectLst/>
                <a:latin typeface="GDS Transport"/>
              </a:rPr>
              <a:t>Economic abuse</a:t>
            </a:r>
          </a:p>
          <a:p>
            <a:r>
              <a:rPr lang="en-GB" sz="1200" b="0" i="0">
                <a:solidFill>
                  <a:srgbClr val="0B0C0C"/>
                </a:solidFill>
                <a:effectLst/>
                <a:latin typeface="GDS Transport"/>
              </a:rPr>
              <a:t>Children can experience the effects of economic abuse; this includes where it creates an environment where they lack essentials, and which may in cases escalate to severe forms of deprivation or child poverty.</a:t>
            </a:r>
            <a:endParaRPr lang="en-GB" b="1"/>
          </a:p>
        </p:txBody>
      </p:sp>
      <p:sp>
        <p:nvSpPr>
          <p:cNvPr id="4" name="Slide Number Placeholder 3">
            <a:extLst>
              <a:ext uri="{FF2B5EF4-FFF2-40B4-BE49-F238E27FC236}">
                <a16:creationId xmlns:a16="http://schemas.microsoft.com/office/drawing/2014/main" id="{782B2372-FC8E-5977-1189-D48FA468DD55}"/>
              </a:ext>
            </a:extLst>
          </p:cNvPr>
          <p:cNvSpPr>
            <a:spLocks noGrp="1"/>
          </p:cNvSpPr>
          <p:nvPr>
            <p:ph type="sldNum" sz="quarter" idx="5"/>
          </p:nvPr>
        </p:nvSpPr>
        <p:spPr/>
        <p:txBody>
          <a:bodyPr/>
          <a:lstStyle/>
          <a:p>
            <a:fld id="{F1B10567-32D7-4C6B-A64F-CFCFF718CD9F}" type="slidenum">
              <a:rPr lang="en-GB" smtClean="0"/>
              <a:t>5</a:t>
            </a:fld>
            <a:endParaRPr lang="en-GB"/>
          </a:p>
        </p:txBody>
      </p:sp>
    </p:spTree>
    <p:extLst>
      <p:ext uri="{BB962C8B-B14F-4D97-AF65-F5344CB8AC3E}">
        <p14:creationId xmlns:p14="http://schemas.microsoft.com/office/powerpoint/2010/main" val="40310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D206E-7119-1D04-09C5-19C03AAF32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B0ADF0-9AA5-0765-E7B5-991FCE26DE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58F689-D95F-20E7-46C6-19618CEFB37D}"/>
              </a:ext>
            </a:extLst>
          </p:cNvPr>
          <p:cNvSpPr>
            <a:spLocks noGrp="1"/>
          </p:cNvSpPr>
          <p:nvPr>
            <p:ph type="body" idx="1"/>
          </p:nvPr>
        </p:nvSpPr>
        <p:spPr/>
        <p:txBody>
          <a:bodyPr/>
          <a:lstStyle/>
          <a:p>
            <a:pPr marL="0" marR="0" indent="0" algn="l">
              <a:spcAft>
                <a:spcPts val="1500"/>
              </a:spcAft>
              <a:buNone/>
            </a:pPr>
            <a:r>
              <a:rPr lang="en-GB" sz="1200" b="1" i="0">
                <a:solidFill>
                  <a:srgbClr val="0B0C0C"/>
                </a:solidFill>
                <a:effectLst/>
                <a:latin typeface="GDS Transport"/>
              </a:rPr>
              <a:t>Emotional abuse</a:t>
            </a:r>
          </a:p>
          <a:p>
            <a:pPr marL="0" marR="0" indent="0" algn="l">
              <a:spcAft>
                <a:spcPts val="1500"/>
              </a:spcAft>
              <a:buNone/>
            </a:pPr>
            <a:r>
              <a:rPr lang="en-GB" sz="1200" b="0" i="0">
                <a:solidFill>
                  <a:srgbClr val="0B0C0C"/>
                </a:solidFill>
                <a:effectLst/>
                <a:latin typeface="GDS Transport"/>
              </a:rPr>
              <a:t>Domestic abuse often involves emotional or psychological abuse. Some of these behaviours will also be controlling or coercive behaviour.</a:t>
            </a:r>
            <a:endParaRPr lang="en-GB" b="1" i="0">
              <a:solidFill>
                <a:srgbClr val="0B0C0C"/>
              </a:solidFill>
              <a:effectLst/>
              <a:latin typeface="GDS Transport"/>
            </a:endParaRPr>
          </a:p>
          <a:p>
            <a:pPr marL="0" marR="0" indent="0" algn="l">
              <a:spcAft>
                <a:spcPts val="1500"/>
              </a:spcAft>
              <a:buNone/>
            </a:pPr>
            <a:endParaRPr lang="en-GB" b="1" i="0">
              <a:solidFill>
                <a:srgbClr val="0B0C0C"/>
              </a:solidFill>
              <a:effectLst/>
              <a:latin typeface="GDS Transport"/>
            </a:endParaRPr>
          </a:p>
          <a:p>
            <a:pPr marL="0" marR="0" indent="0" algn="l">
              <a:spcAft>
                <a:spcPts val="1500"/>
              </a:spcAft>
              <a:buNone/>
            </a:pPr>
            <a:r>
              <a:rPr lang="en-GB" b="1" i="0">
                <a:solidFill>
                  <a:srgbClr val="0B0C0C"/>
                </a:solidFill>
                <a:effectLst/>
                <a:latin typeface="GDS Transport"/>
              </a:rPr>
              <a:t>Technology-facilitated abuse</a:t>
            </a:r>
          </a:p>
          <a:p>
            <a:pPr marL="0" marR="0" indent="0" algn="l">
              <a:spcAft>
                <a:spcPts val="1500"/>
              </a:spcAft>
              <a:buNone/>
            </a:pPr>
            <a:r>
              <a:rPr lang="en-GB" b="0" i="0">
                <a:solidFill>
                  <a:srgbClr val="0B0C0C"/>
                </a:solidFill>
                <a:effectLst/>
                <a:latin typeface="GDS Transport"/>
              </a:rPr>
              <a:t>Perpetrators can use technology, including social media to abuse victims. This can happen during and after the relationship.</a:t>
            </a:r>
          </a:p>
          <a:p>
            <a:pPr marL="0" marR="0" indent="0" algn="l">
              <a:spcAft>
                <a:spcPts val="1500"/>
              </a:spcAft>
              <a:buNone/>
            </a:pPr>
            <a:endParaRPr lang="en-GB" b="0" i="0">
              <a:solidFill>
                <a:srgbClr val="0B0C0C"/>
              </a:solidFill>
              <a:effectLst/>
              <a:latin typeface="GDS Transpor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Section 69 of the 2021 Act, amended the offence under section 33 of the </a:t>
            </a:r>
            <a:r>
              <a:rPr lang="en-GB" sz="1200" b="0" i="0" kern="1200">
                <a:solidFill>
                  <a:schemeClr val="tx1"/>
                </a:solidFill>
                <a:effectLst/>
                <a:latin typeface="+mn-lt"/>
                <a:ea typeface="+mn-ea"/>
                <a:cs typeface="+mn-cs"/>
                <a:hlinkClick r:id="rId3"/>
              </a:rPr>
              <a:t>Criminal Justice and Courts Act 2015</a:t>
            </a:r>
            <a:r>
              <a:rPr lang="en-GB" sz="1200" b="0" i="0" kern="1200">
                <a:solidFill>
                  <a:schemeClr val="tx1"/>
                </a:solidFill>
                <a:effectLst/>
                <a:latin typeface="+mn-lt"/>
                <a:ea typeface="+mn-ea"/>
                <a:cs typeface="+mn-cs"/>
              </a:rPr>
              <a:t>, of disclosing a private sexual photograph or film with intent to cause distress to an individual who appears in the photograph or film, so as to include threats to disclose such photographs and films. This means it is a criminal offence for an individual to threaten to share intimate images without the consent of the individual depicted, with the intent to cause distress.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A survey undertaken by Refuge found that one in 14 adults in England and Wales have experienced threats to share intimate images or videos – equivalent to 4.4 million people.</a:t>
            </a:r>
          </a:p>
          <a:p>
            <a:r>
              <a:rPr lang="en-GB" sz="1200" b="0" i="0" kern="1200">
                <a:solidFill>
                  <a:schemeClr val="tx1"/>
                </a:solidFill>
                <a:effectLst/>
                <a:latin typeface="+mn-lt"/>
                <a:ea typeface="+mn-ea"/>
                <a:cs typeface="+mn-cs"/>
              </a:rPr>
              <a:t> The same survey found that threats to share intimate images are most prevalent amongst young people (aged 18 to 34), with one in seven young women, and one in nine young men experiencing such threats. </a:t>
            </a:r>
          </a:p>
          <a:p>
            <a:r>
              <a:rPr lang="en-GB" sz="1200" b="0" i="0" kern="1200">
                <a:solidFill>
                  <a:schemeClr val="tx1"/>
                </a:solidFill>
                <a:effectLst/>
                <a:latin typeface="+mn-lt"/>
                <a:ea typeface="+mn-ea"/>
                <a:cs typeface="+mn-cs"/>
              </a:rPr>
              <a:t>‘Revenge porn’ and forms of abuse carried out online can have a significant and long-term impact on a victim. This includes re-traumatisation and is in part due to long-lasting privacy violations. </a:t>
            </a:r>
          </a:p>
          <a:p>
            <a:endParaRPr lang="en-GB"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a:solidFill>
                  <a:schemeClr val="tx1"/>
                </a:solidFill>
                <a:effectLst/>
                <a:latin typeface="+mn-lt"/>
                <a:ea typeface="+mn-ea"/>
                <a:cs typeface="+mn-cs"/>
              </a:rPr>
              <a:t>‘Honour’-based abuse </a:t>
            </a:r>
            <a:r>
              <a:rPr lang="en-GB" sz="1200" b="0" i="0" kern="1200">
                <a:solidFill>
                  <a:schemeClr val="tx1"/>
                </a:solidFill>
                <a:effectLst/>
                <a:latin typeface="+mn-lt"/>
                <a:ea typeface="+mn-ea"/>
                <a:cs typeface="+mn-cs"/>
              </a:rPr>
              <a:t>can include physical, emotional or psychological abuse and occur in specific contexts, not all of which represent domestic abuse under the 2021 Act, for example in cases where the victim and perpetrator are not “personally connected”. However, ‘honour’-based abuse is typically carried out by a member or members of the family or extended family and is likely to involve behaviours specified in the statutory definition of domestic abuse in the 2021 Act.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This type of abuse can happen to anyone. It has in cases been identified with close-knit or closed communities with a strong culture of ‘honour’ and ‘shame’, such as some minority groups, or closed ethnic/religious groups and other particularly isolated social groups.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Forced marriage and FGM are potential forms of ‘honour’- based abuse (see other Level 2 presentation for more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a:solidFill>
                  <a:schemeClr val="tx1"/>
                </a:solidFill>
                <a:effectLst/>
                <a:latin typeface="+mn-lt"/>
                <a:ea typeface="+mn-ea"/>
                <a:cs typeface="+mn-cs"/>
              </a:rPr>
              <a:t>Abuse relating to faith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Whilst an individual’s faith can be a source of support and comfort to victims, domestic abuse can occur in relation to it, and through using, manipulating, or exploiting it. This abuse can have a deeply damaging impact on victims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a:p>
        </p:txBody>
      </p:sp>
      <p:sp>
        <p:nvSpPr>
          <p:cNvPr id="4" name="Slide Number Placeholder 3">
            <a:extLst>
              <a:ext uri="{FF2B5EF4-FFF2-40B4-BE49-F238E27FC236}">
                <a16:creationId xmlns:a16="http://schemas.microsoft.com/office/drawing/2014/main" id="{D89AB63F-5DEE-96B4-B241-8BE554E2F892}"/>
              </a:ext>
            </a:extLst>
          </p:cNvPr>
          <p:cNvSpPr>
            <a:spLocks noGrp="1"/>
          </p:cNvSpPr>
          <p:nvPr>
            <p:ph type="sldNum" sz="quarter" idx="5"/>
          </p:nvPr>
        </p:nvSpPr>
        <p:spPr/>
        <p:txBody>
          <a:bodyPr/>
          <a:lstStyle/>
          <a:p>
            <a:fld id="{F1B10567-32D7-4C6B-A64F-CFCFF718CD9F}" type="slidenum">
              <a:rPr lang="en-GB" smtClean="0"/>
              <a:t>6</a:t>
            </a:fld>
            <a:endParaRPr lang="en-GB"/>
          </a:p>
        </p:txBody>
      </p:sp>
    </p:spTree>
    <p:extLst>
      <p:ext uri="{BB962C8B-B14F-4D97-AF65-F5344CB8AC3E}">
        <p14:creationId xmlns:p14="http://schemas.microsoft.com/office/powerpoint/2010/main" val="2098141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0E98D-286C-81E3-146D-B9CCF6A31B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5680EC-FA22-AC4F-498A-E6D535324A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DF53F5-1A0D-03E0-488E-D1F13E8AEA2C}"/>
              </a:ext>
            </a:extLst>
          </p:cNvPr>
          <p:cNvSpPr>
            <a:spLocks noGrp="1"/>
          </p:cNvSpPr>
          <p:nvPr>
            <p:ph type="body" idx="1"/>
          </p:nvPr>
        </p:nvSpPr>
        <p:spPr/>
        <p:txBody>
          <a:bodyPr/>
          <a:lstStyle/>
          <a:p>
            <a:r>
              <a:rPr lang="en-GB" sz="1200" b="1" kern="1200">
                <a:solidFill>
                  <a:schemeClr val="tx1"/>
                </a:solidFill>
                <a:effectLst/>
                <a:latin typeface="+mn-lt"/>
                <a:ea typeface="+mn-ea"/>
                <a:cs typeface="+mn-cs"/>
              </a:rPr>
              <a:t>Domestic Violence Protection Notice</a:t>
            </a:r>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A Domestic Violence Protection Notice (DVPN) is a notice which Police can serve on an alleged abuser who they view as posing a continuing risk of violence to someone in the family home, often a partner or ex-partner. </a:t>
            </a:r>
          </a:p>
          <a:p>
            <a:r>
              <a:rPr lang="en-GB" sz="1200" kern="1200">
                <a:solidFill>
                  <a:schemeClr val="tx1"/>
                </a:solidFill>
                <a:effectLst/>
                <a:latin typeface="+mn-lt"/>
                <a:ea typeface="+mn-ea"/>
                <a:cs typeface="+mn-cs"/>
              </a:rPr>
              <a:t> A Police Officer must give the written notice to a perpetrator by hand.</a:t>
            </a:r>
          </a:p>
          <a:p>
            <a:r>
              <a:rPr lang="en-GB" sz="1200" kern="1200">
                <a:solidFill>
                  <a:schemeClr val="tx1"/>
                </a:solidFill>
                <a:effectLst/>
                <a:latin typeface="+mn-lt"/>
                <a:ea typeface="+mn-ea"/>
                <a:cs typeface="+mn-cs"/>
              </a:rPr>
              <a:t> A DVPN lasts for 48 hours and requires the abusive partner to leave the premises and not contact the victim.</a:t>
            </a:r>
          </a:p>
          <a:p>
            <a:r>
              <a:rPr lang="en-GB" sz="1200" kern="1200">
                <a:solidFill>
                  <a:schemeClr val="tx1"/>
                </a:solidFill>
                <a:effectLst/>
                <a:latin typeface="+mn-lt"/>
                <a:ea typeface="+mn-ea"/>
                <a:cs typeface="+mn-cs"/>
              </a:rPr>
              <a:t> They can be extended by up to 28 days by magistrates, who issue a Domestic Violence Protection Order (DVPO). Survivors can use that time to consider their options and seek further support.</a:t>
            </a:r>
          </a:p>
          <a:p>
            <a:r>
              <a:rPr lang="en-GB" sz="1200" kern="1200">
                <a:solidFill>
                  <a:schemeClr val="tx1"/>
                </a:solidFill>
                <a:effectLst/>
                <a:latin typeface="+mn-lt"/>
                <a:ea typeface="+mn-ea"/>
                <a:cs typeface="+mn-cs"/>
              </a:rPr>
              <a:t> </a:t>
            </a:r>
          </a:p>
          <a:p>
            <a:r>
              <a:rPr lang="en-GB" sz="1200" b="1" kern="1200">
                <a:solidFill>
                  <a:schemeClr val="tx1"/>
                </a:solidFill>
                <a:effectLst/>
                <a:latin typeface="+mn-lt"/>
                <a:ea typeface="+mn-ea"/>
                <a:cs typeface="+mn-cs"/>
              </a:rPr>
              <a:t>Domestic Violence Protection Order</a:t>
            </a:r>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An order that helps the Police and Magistrates’ Courts to put in place protection in the aftermath of a domestic abuse incident. </a:t>
            </a:r>
          </a:p>
          <a:p>
            <a:r>
              <a:rPr lang="en-GB" sz="1200" kern="1200">
                <a:solidFill>
                  <a:schemeClr val="tx1"/>
                </a:solidFill>
                <a:effectLst/>
                <a:latin typeface="+mn-lt"/>
                <a:ea typeface="+mn-ea"/>
                <a:cs typeface="+mn-cs"/>
              </a:rPr>
              <a:t> It is used where there is insufficient evidence to charge a perpetrator and give protection to a victim via bail conditions. </a:t>
            </a:r>
          </a:p>
          <a:p>
            <a:r>
              <a:rPr lang="en-GB" sz="1200" kern="1200">
                <a:solidFill>
                  <a:schemeClr val="tx1"/>
                </a:solidFill>
                <a:effectLst/>
                <a:latin typeface="+mn-lt"/>
                <a:ea typeface="+mn-ea"/>
                <a:cs typeface="+mn-cs"/>
              </a:rPr>
              <a:t> A DVPO can prevent the perpetrator from returning to a residence and from having contact with the victim for up to 28 days. </a:t>
            </a:r>
          </a:p>
          <a:p>
            <a:r>
              <a:rPr lang="en-GB" sz="1200" kern="1200">
                <a:solidFill>
                  <a:schemeClr val="tx1"/>
                </a:solidFill>
                <a:effectLst/>
                <a:latin typeface="+mn-lt"/>
                <a:ea typeface="+mn-ea"/>
                <a:cs typeface="+mn-cs"/>
              </a:rPr>
              <a:t> This gives the victim an opportunity to consider their options and get the support and guidance they need from a dedicated domestic abuse service</a:t>
            </a:r>
          </a:p>
          <a:p>
            <a:endParaRPr lang="en-GB" sz="1200" b="1" kern="1200">
              <a:solidFill>
                <a:schemeClr val="tx1"/>
              </a:solidFill>
              <a:effectLst/>
              <a:latin typeface="+mn-lt"/>
              <a:ea typeface="+mn-ea"/>
              <a:cs typeface="+mn-cs"/>
            </a:endParaRPr>
          </a:p>
          <a:p>
            <a:r>
              <a:rPr lang="en-GB" b="1"/>
              <a:t>Non-Molestation Order</a:t>
            </a:r>
          </a:p>
          <a:p>
            <a:endParaRPr lang="en-GB" b="1"/>
          </a:p>
          <a:p>
            <a:r>
              <a:rPr lang="en-GB" b="0"/>
              <a:t>A Non-Molestation Order (NMO) is an order issued to stop an abuser from using or threatening physical violence or intimidating, harassing or communicating with you. The order can also include the children in some circumstances. </a:t>
            </a:r>
          </a:p>
          <a:p>
            <a:r>
              <a:rPr lang="en-GB" b="0"/>
              <a:t>A NMO could do the following:</a:t>
            </a:r>
          </a:p>
          <a:p>
            <a:r>
              <a:rPr lang="en-GB" b="0"/>
              <a:t>1)	Prevent the abuser coming within a certain distance of the victim</a:t>
            </a:r>
          </a:p>
          <a:p>
            <a:r>
              <a:rPr lang="en-GB" b="0"/>
              <a:t>2)	Prevent the abuser coming to the victim’s home address</a:t>
            </a:r>
          </a:p>
          <a:p>
            <a:r>
              <a:rPr lang="en-GB" b="0"/>
              <a:t>3)	Prevent the abuser from attending the victim’s place of work</a:t>
            </a:r>
          </a:p>
          <a:p>
            <a:r>
              <a:rPr lang="en-GB" b="0"/>
              <a:t>4)	Prevent an abuser from instructing or encouraging others to do any of the actions above</a:t>
            </a:r>
          </a:p>
          <a:p>
            <a:endParaRPr lang="en-GB" b="0"/>
          </a:p>
          <a:p>
            <a:r>
              <a:rPr lang="en-GB" b="0"/>
              <a:t>A NMO is usually granted for 6 to 12 months, although it can be granted for a longer period or be extended. Breaching a NMO is an arrestable offence. </a:t>
            </a:r>
          </a:p>
          <a:p>
            <a:endParaRPr lang="en-GB" b="0"/>
          </a:p>
          <a:p>
            <a:r>
              <a:rPr lang="en-GB" b="1"/>
              <a:t>Occupation Order</a:t>
            </a:r>
          </a:p>
          <a:p>
            <a:endParaRPr lang="en-GB" b="0"/>
          </a:p>
          <a:p>
            <a:r>
              <a:rPr lang="en-GB" b="0"/>
              <a:t>An Occupation Order allows the Court to decide who should live, or not live, in the home or any part of it. The Order can also exclude the other person from an area around the home. </a:t>
            </a:r>
          </a:p>
          <a:p>
            <a:r>
              <a:rPr lang="en-GB" b="0"/>
              <a:t>Where an Occupation Order is in force, it can also deal with who pays the rent, mortgage and outgoings on the property, who must maintain the property, what furniture and contents can be used and whether the party in occupation should pay a "rent" to the other person. </a:t>
            </a:r>
          </a:p>
          <a:p>
            <a:r>
              <a:rPr lang="en-GB" b="0"/>
              <a:t>An Occupation Order is usually granted for 6 to 12 months and the power to arrest a person for breaching the order can be added in some circumstances. </a:t>
            </a:r>
          </a:p>
          <a:p>
            <a:endParaRPr lang="en-GB" b="0"/>
          </a:p>
          <a:p>
            <a:pPr fontAlgn="base"/>
            <a:r>
              <a:rPr lang="en-GB" sz="1200" b="1" kern="1200">
                <a:solidFill>
                  <a:schemeClr val="tx1"/>
                </a:solidFill>
                <a:effectLst/>
                <a:latin typeface="+mn-lt"/>
                <a:ea typeface="+mn-ea"/>
                <a:cs typeface="+mn-cs"/>
              </a:rPr>
              <a:t>Prohibited Steps Order</a:t>
            </a:r>
            <a:endParaRPr lang="en-GB" sz="1200" kern="1200">
              <a:solidFill>
                <a:schemeClr val="tx1"/>
              </a:solidFill>
              <a:effectLst/>
              <a:latin typeface="+mn-lt"/>
              <a:ea typeface="+mn-ea"/>
              <a:cs typeface="+mn-cs"/>
            </a:endParaRPr>
          </a:p>
          <a:p>
            <a:pPr fontAlgn="base"/>
            <a:r>
              <a:rPr lang="en-GB" sz="1200" b="1" kern="1200">
                <a:solidFill>
                  <a:schemeClr val="tx1"/>
                </a:solidFill>
                <a:effectLst/>
                <a:latin typeface="+mn-lt"/>
                <a:ea typeface="+mn-ea"/>
                <a:cs typeface="+mn-cs"/>
              </a:rPr>
              <a:t> </a:t>
            </a:r>
            <a:endParaRPr lang="en-GB" sz="1200" kern="1200">
              <a:solidFill>
                <a:schemeClr val="tx1"/>
              </a:solidFill>
              <a:effectLst/>
              <a:latin typeface="+mn-lt"/>
              <a:ea typeface="+mn-ea"/>
              <a:cs typeface="+mn-cs"/>
            </a:endParaRPr>
          </a:p>
          <a:p>
            <a:pPr fontAlgn="base"/>
            <a:r>
              <a:rPr lang="en-GB" sz="1200" kern="1200">
                <a:solidFill>
                  <a:schemeClr val="tx1"/>
                </a:solidFill>
                <a:effectLst/>
                <a:latin typeface="+mn-lt"/>
                <a:ea typeface="+mn-ea"/>
                <a:cs typeface="+mn-cs"/>
              </a:rPr>
              <a:t>A </a:t>
            </a:r>
            <a:r>
              <a:rPr lang="en-GB" sz="1200" u="none" strike="noStrike" kern="1200">
                <a:solidFill>
                  <a:schemeClr val="tx1"/>
                </a:solidFill>
                <a:effectLst/>
                <a:latin typeface="+mn-lt"/>
                <a:ea typeface="+mn-ea"/>
                <a:cs typeface="+mn-cs"/>
                <a:hlinkClick r:id="rId3"/>
              </a:rPr>
              <a:t>Prohibited Steps Order</a:t>
            </a:r>
            <a:r>
              <a:rPr lang="en-GB" sz="1200" kern="1200">
                <a:solidFill>
                  <a:schemeClr val="tx1"/>
                </a:solidFill>
                <a:effectLst/>
                <a:latin typeface="+mn-lt"/>
                <a:ea typeface="+mn-ea"/>
                <a:cs typeface="+mn-cs"/>
              </a:rPr>
              <a:t> (PSO) is an order granted by the Court preventing someone with parental responsibility from taking your child/children away from your care and control. </a:t>
            </a:r>
          </a:p>
          <a:p>
            <a:pPr fontAlgn="base"/>
            <a:r>
              <a:rPr lang="en-GB" sz="1200" kern="1200">
                <a:solidFill>
                  <a:schemeClr val="tx1"/>
                </a:solidFill>
                <a:effectLst/>
                <a:latin typeface="+mn-lt"/>
                <a:ea typeface="+mn-ea"/>
                <a:cs typeface="+mn-cs"/>
              </a:rPr>
              <a:t> </a:t>
            </a:r>
          </a:p>
          <a:p>
            <a:pPr fontAlgn="base"/>
            <a:r>
              <a:rPr lang="en-GB" sz="1200" kern="1200">
                <a:solidFill>
                  <a:schemeClr val="tx1"/>
                </a:solidFill>
                <a:effectLst/>
                <a:latin typeface="+mn-lt"/>
                <a:ea typeface="+mn-ea"/>
                <a:cs typeface="+mn-cs"/>
              </a:rPr>
              <a:t>For example, a PSO could do the following: </a:t>
            </a:r>
          </a:p>
          <a:p>
            <a:pPr lvl="0" fontAlgn="base"/>
            <a:r>
              <a:rPr lang="en-GB" sz="1200" kern="1200">
                <a:solidFill>
                  <a:schemeClr val="tx1"/>
                </a:solidFill>
                <a:effectLst/>
                <a:latin typeface="+mn-lt"/>
                <a:ea typeface="+mn-ea"/>
                <a:cs typeface="+mn-cs"/>
              </a:rPr>
              <a:t>Prevent a parent from removing a child from their nursery/school</a:t>
            </a:r>
          </a:p>
          <a:p>
            <a:pPr lvl="0" fontAlgn="base"/>
            <a:r>
              <a:rPr lang="en-GB" sz="1200" kern="1200">
                <a:solidFill>
                  <a:schemeClr val="tx1"/>
                </a:solidFill>
                <a:effectLst/>
                <a:latin typeface="+mn-lt"/>
                <a:ea typeface="+mn-ea"/>
                <a:cs typeface="+mn-cs"/>
              </a:rPr>
              <a:t>Prevent a parent from removing a child from their home or from their local area</a:t>
            </a:r>
          </a:p>
          <a:p>
            <a:pPr lvl="0" fontAlgn="base"/>
            <a:r>
              <a:rPr lang="en-GB" sz="1200" kern="1200">
                <a:solidFill>
                  <a:schemeClr val="tx1"/>
                </a:solidFill>
                <a:effectLst/>
                <a:latin typeface="+mn-lt"/>
                <a:ea typeface="+mn-ea"/>
                <a:cs typeface="+mn-cs"/>
              </a:rPr>
              <a:t>Prevent a parent from removing a child from the UK</a:t>
            </a:r>
          </a:p>
          <a:p>
            <a:pPr lvl="0" fontAlgn="base"/>
            <a:r>
              <a:rPr lang="en-GB" sz="1200" kern="1200">
                <a:solidFill>
                  <a:schemeClr val="tx1"/>
                </a:solidFill>
                <a:effectLst/>
                <a:latin typeface="+mn-lt"/>
                <a:ea typeface="+mn-ea"/>
                <a:cs typeface="+mn-cs"/>
              </a:rPr>
              <a:t>Prevent a parent from changing a child’s surname</a:t>
            </a:r>
          </a:p>
          <a:p>
            <a:pPr fontAlgn="base"/>
            <a:r>
              <a:rPr lang="en-GB" sz="1200" kern="1200">
                <a:solidFill>
                  <a:schemeClr val="tx1"/>
                </a:solidFill>
                <a:effectLst/>
                <a:latin typeface="+mn-lt"/>
                <a:ea typeface="+mn-ea"/>
                <a:cs typeface="+mn-cs"/>
              </a:rPr>
              <a:t> You must have parental responsibility to apply for a PSO. A Court will only issue the order if it believes it is in the best interest of your child. It may suggest a Child Arrangement Order if this is more appropriate. </a:t>
            </a:r>
          </a:p>
          <a:p>
            <a:endParaRPr lang="en-GB" b="0"/>
          </a:p>
          <a:p>
            <a:r>
              <a:rPr lang="en-GB" b="1"/>
              <a:t>Restraining Order</a:t>
            </a:r>
          </a:p>
          <a:p>
            <a:endParaRPr lang="en-GB" b="0"/>
          </a:p>
          <a:p>
            <a:r>
              <a:rPr lang="en-GB" b="0"/>
              <a:t>This is the criminal court equivalent of a Non-Molestation Order to protect an abused person from violence or the threat of fear, violence or harassment.</a:t>
            </a:r>
          </a:p>
          <a:p>
            <a:r>
              <a:rPr lang="en-GB" b="0"/>
              <a:t>It is only imposed at the end of the criminal proceedings but can be imposed even if an abuser has been found not guilty of an offence if the Court believes the order is necessary to protect another person from further harassment.</a:t>
            </a:r>
          </a:p>
          <a:p>
            <a:r>
              <a:rPr lang="en-GB" b="0"/>
              <a:t>The order can be for a specific amount of time or until further notice.</a:t>
            </a:r>
          </a:p>
          <a:p>
            <a:r>
              <a:rPr lang="en-GB" b="0"/>
              <a:t>Breach of a Restraining Order is a criminal offence and carries the same penalties as the breach of a Non-Molestation Order.</a:t>
            </a:r>
          </a:p>
          <a:p>
            <a:endParaRPr lang="en-GB" b="0"/>
          </a:p>
          <a:p>
            <a:endParaRPr lang="en-GB" b="0"/>
          </a:p>
          <a:p>
            <a:endParaRPr lang="en-GB" b="0"/>
          </a:p>
          <a:p>
            <a:endParaRPr lang="en-GB" b="1"/>
          </a:p>
        </p:txBody>
      </p:sp>
      <p:sp>
        <p:nvSpPr>
          <p:cNvPr id="4" name="Slide Number Placeholder 3">
            <a:extLst>
              <a:ext uri="{FF2B5EF4-FFF2-40B4-BE49-F238E27FC236}">
                <a16:creationId xmlns:a16="http://schemas.microsoft.com/office/drawing/2014/main" id="{70FAF129-9A71-67B7-21AC-EDBFC1AE5133}"/>
              </a:ext>
            </a:extLst>
          </p:cNvPr>
          <p:cNvSpPr>
            <a:spLocks noGrp="1"/>
          </p:cNvSpPr>
          <p:nvPr>
            <p:ph type="sldNum" sz="quarter" idx="5"/>
          </p:nvPr>
        </p:nvSpPr>
        <p:spPr/>
        <p:txBody>
          <a:bodyPr/>
          <a:lstStyle/>
          <a:p>
            <a:fld id="{F1B10567-32D7-4C6B-A64F-CFCFF718CD9F}" type="slidenum">
              <a:rPr lang="en-GB" smtClean="0"/>
              <a:t>7</a:t>
            </a:fld>
            <a:endParaRPr lang="en-GB"/>
          </a:p>
        </p:txBody>
      </p:sp>
    </p:spTree>
    <p:extLst>
      <p:ext uri="{BB962C8B-B14F-4D97-AF65-F5344CB8AC3E}">
        <p14:creationId xmlns:p14="http://schemas.microsoft.com/office/powerpoint/2010/main" val="2702165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71EAA-B939-B568-0141-20920274FC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3BDA8A-DA3E-38AB-13BD-235360C59D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52570D-47B1-AB71-BBA4-853CDBF8E77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1134"/>
              </a:spcBef>
              <a:spcAft>
                <a:spcPts val="1134"/>
              </a:spcAft>
              <a:buClrTx/>
              <a:buSzTx/>
              <a:buFont typeface="Wingdings" panose="05000000000000000000" pitchFamily="2" charset="2"/>
              <a:buNone/>
              <a:tabLst/>
              <a:defRPr/>
            </a:pPr>
            <a:endPar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1134"/>
              </a:spcBef>
              <a:spcAft>
                <a:spcPts val="1134"/>
              </a:spcAft>
              <a:buClrTx/>
              <a:buSzTx/>
              <a:buFont typeface="Wingdings" panose="05000000000000000000" pitchFamily="2" charset="2"/>
              <a:buNone/>
              <a:tabLst/>
              <a:defRPr/>
            </a:pPr>
            <a:r>
              <a:rPr lang="en-GB" sz="2000" dirty="0"/>
              <a:t>All education setting staff should be particularly alert to the potential need for additional support for a child who is in a family circumstance presenting challenges for the child, such as drug and alcohol misuse, adult mental health issues and domestic abuse </a:t>
            </a:r>
          </a:p>
          <a:p>
            <a:pPr marL="0" marR="0" lvl="0" indent="0" algn="l" defTabSz="914400" rtl="0" eaLnBrk="1" fontAlgn="auto" latinLnBrk="0" hangingPunct="1">
              <a:lnSpc>
                <a:spcPct val="100000"/>
              </a:lnSpc>
              <a:spcBef>
                <a:spcPts val="1134"/>
              </a:spcBef>
              <a:spcAft>
                <a:spcPts val="1134"/>
              </a:spcAft>
              <a:buClrTx/>
              <a:buSzTx/>
              <a:buFont typeface="Wingdings" panose="05000000000000000000" pitchFamily="2" charset="2"/>
              <a:buNone/>
              <a:tabLst/>
              <a:defRPr/>
            </a:pPr>
            <a:endPar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1134"/>
              </a:spcBef>
              <a:spcAft>
                <a:spcPts val="1134"/>
              </a:spcAft>
              <a:buClrTx/>
              <a:buSzTx/>
              <a:buFont typeface="Wingdings" panose="05000000000000000000" pitchFamily="2" charset="2"/>
              <a:buNone/>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Harm can include ill treatment that is not physical as well as the impact of witnessing ill treatment of others. This can be particularly relevant, for example, in relation to the impact on children of all forms of domestic abuse, including where they see, hear or experience its effects.</a:t>
            </a:r>
          </a:p>
          <a:p>
            <a:pPr marL="0" marR="0" lvl="0" indent="0" algn="l" defTabSz="914400" rtl="0" eaLnBrk="1" fontAlgn="auto" latinLnBrk="0" hangingPunct="1">
              <a:lnSpc>
                <a:spcPct val="100000"/>
              </a:lnSpc>
              <a:spcBef>
                <a:spcPts val="1134"/>
              </a:spcBef>
              <a:spcAft>
                <a:spcPts val="1134"/>
              </a:spcAft>
              <a:buClrTx/>
              <a:buSzTx/>
              <a:buFont typeface="Wingdings" panose="05000000000000000000" pitchFamily="2" charset="2"/>
              <a:buNone/>
              <a:tabLst/>
              <a:defRPr/>
            </a:pPr>
            <a:endPar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1134"/>
              </a:spcBef>
              <a:spcAft>
                <a:spcPts val="1134"/>
              </a:spcAft>
              <a:buClrTx/>
              <a:buSzTx/>
              <a:buFont typeface="Wingdings" panose="05000000000000000000" pitchFamily="2" charset="2"/>
              <a:buNone/>
              <a:tabLst/>
              <a:defRPr/>
            </a:pPr>
            <a:r>
              <a:rPr lang="en-GB" sz="2000" dirty="0"/>
              <a:t>Experiencing domestic abuse can have a serious, long-lasting emotional and psychological impact on children</a:t>
            </a:r>
          </a:p>
          <a:p>
            <a:pPr marL="0" marR="0" lvl="0" indent="0" algn="l" defTabSz="914400" rtl="0" eaLnBrk="1" fontAlgn="auto" latinLnBrk="0" hangingPunct="1">
              <a:lnSpc>
                <a:spcPct val="100000"/>
              </a:lnSpc>
              <a:spcBef>
                <a:spcPts val="1134"/>
              </a:spcBef>
              <a:spcAft>
                <a:spcPts val="1134"/>
              </a:spcAft>
              <a:buClrTx/>
              <a:buSzTx/>
              <a:buFont typeface="Wingdings" panose="05000000000000000000" pitchFamily="2" charset="2"/>
              <a:buNone/>
              <a:tabLst/>
              <a:defRPr/>
            </a:pPr>
            <a:endPar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endParaRPr lang="en-GB" dirty="0"/>
          </a:p>
        </p:txBody>
      </p:sp>
      <p:sp>
        <p:nvSpPr>
          <p:cNvPr id="4" name="Slide Number Placeholder 3">
            <a:extLst>
              <a:ext uri="{FF2B5EF4-FFF2-40B4-BE49-F238E27FC236}">
                <a16:creationId xmlns:a16="http://schemas.microsoft.com/office/drawing/2014/main" id="{F8593493-2E0A-5FA6-273A-E51B61F283F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951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19138-18C1-CA25-6FDF-77FFD420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35E697-0C65-3AB8-C348-AF38BDF853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3A66A4-3BC1-CCE6-09C5-BDBE30636389}"/>
              </a:ext>
            </a:extLst>
          </p:cNvPr>
          <p:cNvSpPr>
            <a:spLocks noGrp="1"/>
          </p:cNvSpPr>
          <p:nvPr>
            <p:ph type="body" idx="1"/>
          </p:nvPr>
        </p:nvSpPr>
        <p:spPr/>
        <p:txBody>
          <a:bodyPr/>
          <a:lstStyle/>
          <a:p>
            <a:r>
              <a:rPr lang="en-GB" sz="1200" b="0" i="0" kern="1200" dirty="0">
                <a:solidFill>
                  <a:schemeClr val="tx1"/>
                </a:solidFill>
                <a:effectLst/>
                <a:latin typeface="+mn-lt"/>
                <a:ea typeface="+mn-ea"/>
                <a:cs typeface="+mn-cs"/>
              </a:rPr>
              <a:t>In their 2024/2025 annual report, the Child Safeguarding Practice Review Panel found that domestic abuse was featured in 51% of the lives of children in the reported cases</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It should be noted that evidence suggests many children who experience domestic abuse are not identified and may therefore miss out on support.</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Children and young people of different ages may respond in different ways to domestic abuse, depending on their stage of development. </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Babies and young children may be particularly vulnerable when living with domestic abuse, with protective factors often minimal for this age group (unable to seek help or remove themselves from danger, often ‘out of sight’ of regular contact with professionals, dependent on others and may not be able to recognise abusive behaviour). Babies experiencing the effects of domestic abuse may be more likely to have difficulty sleeping, have higher levels of excess crying and disrupted attachment. </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Children of pre-school age tend to show the most behavioural disturbance such as bed wetting, sleep disturbances and eating difficulties and are particularly vulnerable to blaming themselves for the adult violence. </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Older children may be more likely to show the effects of the disruption in their lives through under performance at school, poorly developed social networks, self-harm, running away and engagement in anti-social behaviour.</a:t>
            </a:r>
          </a:p>
          <a:p>
            <a:pPr marL="171450" indent="-171450">
              <a:buFont typeface="Arial" panose="020B0604020202020204" pitchFamily="34" charset="0"/>
              <a:buChar char="•"/>
            </a:pPr>
            <a:endParaRPr lang="en-GB" sz="1200" b="0" i="0" kern="1200" dirty="0">
              <a:solidFill>
                <a:schemeClr val="tx1"/>
              </a:solidFill>
              <a:effectLst/>
              <a:latin typeface="+mn-lt"/>
              <a:ea typeface="+mn-ea"/>
              <a:cs typeface="+mn-cs"/>
            </a:endParaRPr>
          </a:p>
          <a:p>
            <a:pPr marL="0" indent="0">
              <a:buFont typeface="Arial" panose="020B0604020202020204" pitchFamily="34" charset="0"/>
              <a:buNone/>
            </a:pPr>
            <a:r>
              <a:rPr lang="en-GB" sz="1200" b="0" i="0" kern="1200" dirty="0">
                <a:solidFill>
                  <a:schemeClr val="tx1"/>
                </a:solidFill>
                <a:effectLst/>
                <a:latin typeface="+mn-lt"/>
                <a:ea typeface="+mn-ea"/>
                <a:cs typeface="+mn-cs"/>
              </a:rPr>
              <a:t>Children with special educational needs and disabilities (SEND) may find it difficult to express their feelings or may express them in different ways. Particularly if the child is autistic, has a sensory impairment, a learning disability or has complex or profound difficulties and are, for example, non-verbal. Distress can be presented in different ways, including through challenging behaviour, becoming more withdrawn, difficulties concentrating or other changes to their usual behaviours or ways of communicating. </a:t>
            </a:r>
            <a:endParaRPr lang="en-GB" dirty="0"/>
          </a:p>
        </p:txBody>
      </p:sp>
      <p:sp>
        <p:nvSpPr>
          <p:cNvPr id="4" name="Slide Number Placeholder 3">
            <a:extLst>
              <a:ext uri="{FF2B5EF4-FFF2-40B4-BE49-F238E27FC236}">
                <a16:creationId xmlns:a16="http://schemas.microsoft.com/office/drawing/2014/main" id="{661C0EF5-F7A1-74A6-813D-26A4FA1340A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693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bg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27/08/2026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pic>
        <p:nvPicPr>
          <p:cNvPr id="5" name="Graphic 4">
            <a:extLst>
              <a:ext uri="{FF2B5EF4-FFF2-40B4-BE49-F238E27FC236}">
                <a16:creationId xmlns:a16="http://schemas.microsoft.com/office/drawing/2014/main" id="{E48DA04A-C8FB-667E-9B97-B2583C5729D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2897922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ntro + table">
    <p:spTree>
      <p:nvGrpSpPr>
        <p:cNvPr id="1" name=""/>
        <p:cNvGrpSpPr/>
        <p:nvPr/>
      </p:nvGrpSpPr>
      <p:grpSpPr>
        <a:xfrm>
          <a:off x="0" y="0"/>
          <a:ext cx="0" cy="0"/>
          <a:chOff x="0" y="0"/>
          <a:chExt cx="0" cy="0"/>
        </a:xfrm>
      </p:grpSpPr>
      <p:sp>
        <p:nvSpPr>
          <p:cNvPr id="4" name="Table Placeholder 3">
            <a:extLst>
              <a:ext uri="{FF2B5EF4-FFF2-40B4-BE49-F238E27FC236}">
                <a16:creationId xmlns:a16="http://schemas.microsoft.com/office/drawing/2014/main" id="{34BE234A-BFD6-6806-DC62-4EC83903E2D9}"/>
              </a:ext>
            </a:extLst>
          </p:cNvPr>
          <p:cNvSpPr>
            <a:spLocks noGrp="1"/>
          </p:cNvSpPr>
          <p:nvPr>
            <p:ph type="tbl" sz="quarter" idx="12"/>
          </p:nvPr>
        </p:nvSpPr>
        <p:spPr>
          <a:xfrm>
            <a:off x="539750" y="2663824"/>
            <a:ext cx="11110913" cy="3349626"/>
          </a:xfrm>
        </p:spPr>
        <p:txBody>
          <a:bodyPr/>
          <a:lstStyle/>
          <a:p>
            <a:r>
              <a:rPr lang="en-US"/>
              <a:t>Click icon to add table</a:t>
            </a:r>
            <a:endParaRPr lang="en-GB"/>
          </a:p>
        </p:txBody>
      </p:sp>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998881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xt + quot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57AA0C61-5B7D-1DEF-0A9F-4C853E79D915}"/>
              </a:ext>
            </a:extLst>
          </p:cNvPr>
          <p:cNvSpPr>
            <a:spLocks noGrp="1"/>
          </p:cNvSpPr>
          <p:nvPr>
            <p:ph type="body" sz="quarter" idx="10"/>
          </p:nvPr>
        </p:nvSpPr>
        <p:spPr>
          <a:xfrm>
            <a:off x="7109999" y="1872000"/>
            <a:ext cx="4542251" cy="4141450"/>
          </a:xfrm>
        </p:spPr>
        <p:txBody>
          <a:bodyPr/>
          <a:lstStyle>
            <a:lvl1pPr>
              <a:spcBef>
                <a:spcPts val="0"/>
              </a:spcBef>
              <a:spcAft>
                <a:spcPts val="1984"/>
              </a:spcAft>
              <a:defRPr sz="3200" b="0">
                <a:latin typeface="Calibri Light" panose="020F0302020204030204" pitchFamily="34" charset="0"/>
                <a:cs typeface="Calibri Light" panose="020F0302020204030204" pitchFamily="34" charset="0"/>
              </a:defRPr>
            </a:lvl1pPr>
            <a:lvl2pPr>
              <a:defRPr sz="2100" b="1">
                <a:solidFill>
                  <a:schemeClr val="accent1"/>
                </a:solidFill>
              </a:defRPr>
            </a:lvl2pPr>
          </a:lstStyle>
          <a:p>
            <a:pPr lvl="0"/>
            <a:r>
              <a:rPr lang="en-US"/>
              <a:t>Click to edit Master text styles</a:t>
            </a:r>
          </a:p>
          <a:p>
            <a:pPr lvl="1"/>
            <a:r>
              <a:rPr lang="en-US"/>
              <a:t>Second level</a:t>
            </a:r>
          </a:p>
        </p:txBody>
      </p:sp>
      <p:pic>
        <p:nvPicPr>
          <p:cNvPr id="4" name="Graphic 3">
            <a:extLst>
              <a:ext uri="{FF2B5EF4-FFF2-40B4-BE49-F238E27FC236}">
                <a16:creationId xmlns:a16="http://schemas.microsoft.com/office/drawing/2014/main" id="{6E5D9694-FA2F-43E5-73F7-C884725B4F3A}"/>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740105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4 column with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
        <p:nvSpPr>
          <p:cNvPr id="4" name="Picture Placeholder 3">
            <a:extLst>
              <a:ext uri="{FF2B5EF4-FFF2-40B4-BE49-F238E27FC236}">
                <a16:creationId xmlns:a16="http://schemas.microsoft.com/office/drawing/2014/main" id="{93B056AB-5AFA-E9DB-AB05-CDFD6EF51105}"/>
              </a:ext>
            </a:extLst>
          </p:cNvPr>
          <p:cNvSpPr>
            <a:spLocks noGrp="1"/>
          </p:cNvSpPr>
          <p:nvPr>
            <p:ph type="pic" sz="quarter" idx="10"/>
          </p:nvPr>
        </p:nvSpPr>
        <p:spPr>
          <a:xfrm>
            <a:off x="547200" y="1933200"/>
            <a:ext cx="1710000" cy="1710000"/>
          </a:xfrm>
          <a:prstGeom prst="ellipse">
            <a:avLst/>
          </a:prstGeom>
          <a:solidFill>
            <a:srgbClr val="CCCCCC"/>
          </a:solidFill>
        </p:spPr>
        <p:txBody>
          <a:bodyPr/>
          <a:lstStyle/>
          <a:p>
            <a:r>
              <a:rPr lang="en-US"/>
              <a:t>Click icon to add picture</a:t>
            </a:r>
            <a:endParaRPr lang="en-GB"/>
          </a:p>
        </p:txBody>
      </p:sp>
      <p:sp>
        <p:nvSpPr>
          <p:cNvPr id="5" name="Picture Placeholder 3">
            <a:extLst>
              <a:ext uri="{FF2B5EF4-FFF2-40B4-BE49-F238E27FC236}">
                <a16:creationId xmlns:a16="http://schemas.microsoft.com/office/drawing/2014/main" id="{61AF6A3C-B207-AEB7-D66E-908E24293E19}"/>
              </a:ext>
            </a:extLst>
          </p:cNvPr>
          <p:cNvSpPr>
            <a:spLocks noGrp="1"/>
          </p:cNvSpPr>
          <p:nvPr>
            <p:ph type="pic" sz="quarter" idx="11"/>
          </p:nvPr>
        </p:nvSpPr>
        <p:spPr>
          <a:xfrm>
            <a:off x="3521569" y="1933200"/>
            <a:ext cx="1710000" cy="1710000"/>
          </a:xfrm>
          <a:prstGeom prst="ellipse">
            <a:avLst/>
          </a:prstGeom>
          <a:solidFill>
            <a:srgbClr val="CCCCCC"/>
          </a:solidFill>
        </p:spPr>
        <p:txBody>
          <a:bodyPr/>
          <a:lstStyle/>
          <a:p>
            <a:r>
              <a:rPr lang="en-US"/>
              <a:t>Click icon to add picture</a:t>
            </a:r>
            <a:endParaRPr lang="en-GB"/>
          </a:p>
        </p:txBody>
      </p:sp>
      <p:sp>
        <p:nvSpPr>
          <p:cNvPr id="6" name="Picture Placeholder 3">
            <a:extLst>
              <a:ext uri="{FF2B5EF4-FFF2-40B4-BE49-F238E27FC236}">
                <a16:creationId xmlns:a16="http://schemas.microsoft.com/office/drawing/2014/main" id="{28C3FDFE-E961-4A2A-8230-2029FDC24E17}"/>
              </a:ext>
            </a:extLst>
          </p:cNvPr>
          <p:cNvSpPr>
            <a:spLocks noGrp="1"/>
          </p:cNvSpPr>
          <p:nvPr>
            <p:ph type="pic" sz="quarter" idx="12"/>
          </p:nvPr>
        </p:nvSpPr>
        <p:spPr>
          <a:xfrm>
            <a:off x="6503138" y="1933200"/>
            <a:ext cx="1710000" cy="1710000"/>
          </a:xfrm>
          <a:prstGeom prst="ellipse">
            <a:avLst/>
          </a:prstGeom>
          <a:solidFill>
            <a:srgbClr val="CCCCCC"/>
          </a:solidFill>
        </p:spPr>
        <p:txBody>
          <a:bodyPr/>
          <a:lstStyle/>
          <a:p>
            <a:r>
              <a:rPr lang="en-US"/>
              <a:t>Click icon to add picture</a:t>
            </a:r>
            <a:endParaRPr lang="en-GB"/>
          </a:p>
        </p:txBody>
      </p:sp>
      <p:sp>
        <p:nvSpPr>
          <p:cNvPr id="7" name="Picture Placeholder 3">
            <a:extLst>
              <a:ext uri="{FF2B5EF4-FFF2-40B4-BE49-F238E27FC236}">
                <a16:creationId xmlns:a16="http://schemas.microsoft.com/office/drawing/2014/main" id="{23437535-574E-4D1A-4B09-0EC33AE8CCE4}"/>
              </a:ext>
            </a:extLst>
          </p:cNvPr>
          <p:cNvSpPr>
            <a:spLocks noGrp="1"/>
          </p:cNvSpPr>
          <p:nvPr>
            <p:ph type="pic" sz="quarter" idx="13"/>
          </p:nvPr>
        </p:nvSpPr>
        <p:spPr>
          <a:xfrm>
            <a:off x="9484708" y="1933200"/>
            <a:ext cx="1710000" cy="1710000"/>
          </a:xfrm>
          <a:prstGeom prst="ellipse">
            <a:avLst/>
          </a:prstGeom>
          <a:solidFill>
            <a:srgbClr val="CCCCCC"/>
          </a:solidFill>
        </p:spPr>
        <p:txBody>
          <a:bodyPr/>
          <a:lstStyle/>
          <a:p>
            <a:r>
              <a:rPr lang="en-US"/>
              <a:t>Click icon to add picture</a:t>
            </a:r>
            <a:endParaRPr lang="en-GB"/>
          </a:p>
        </p:txBody>
      </p:sp>
      <p:sp>
        <p:nvSpPr>
          <p:cNvPr id="9" name="Text Placeholder 8">
            <a:extLst>
              <a:ext uri="{FF2B5EF4-FFF2-40B4-BE49-F238E27FC236}">
                <a16:creationId xmlns:a16="http://schemas.microsoft.com/office/drawing/2014/main" id="{D3EA98B3-3C62-C9A4-7D0E-AD36E33B5A2C}"/>
              </a:ext>
            </a:extLst>
          </p:cNvPr>
          <p:cNvSpPr>
            <a:spLocks noGrp="1"/>
          </p:cNvSpPr>
          <p:nvPr>
            <p:ph type="body" sz="quarter" idx="14"/>
          </p:nvPr>
        </p:nvSpPr>
        <p:spPr>
          <a:xfrm>
            <a:off x="540000"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8">
            <a:extLst>
              <a:ext uri="{FF2B5EF4-FFF2-40B4-BE49-F238E27FC236}">
                <a16:creationId xmlns:a16="http://schemas.microsoft.com/office/drawing/2014/main" id="{A282ABB3-4635-9A67-7EB3-40B300C86156}"/>
              </a:ext>
            </a:extLst>
          </p:cNvPr>
          <p:cNvSpPr>
            <a:spLocks noGrp="1"/>
          </p:cNvSpPr>
          <p:nvPr>
            <p:ph type="body" sz="quarter" idx="15"/>
          </p:nvPr>
        </p:nvSpPr>
        <p:spPr>
          <a:xfrm>
            <a:off x="948470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8">
            <a:extLst>
              <a:ext uri="{FF2B5EF4-FFF2-40B4-BE49-F238E27FC236}">
                <a16:creationId xmlns:a16="http://schemas.microsoft.com/office/drawing/2014/main" id="{76F828D1-6EDC-46D3-81EF-A969D087DCDA}"/>
              </a:ext>
            </a:extLst>
          </p:cNvPr>
          <p:cNvSpPr>
            <a:spLocks noGrp="1"/>
          </p:cNvSpPr>
          <p:nvPr>
            <p:ph type="body" sz="quarter" idx="16"/>
          </p:nvPr>
        </p:nvSpPr>
        <p:spPr>
          <a:xfrm>
            <a:off x="650313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8">
            <a:extLst>
              <a:ext uri="{FF2B5EF4-FFF2-40B4-BE49-F238E27FC236}">
                <a16:creationId xmlns:a16="http://schemas.microsoft.com/office/drawing/2014/main" id="{809345B1-3DE9-6A5D-AD1B-4BFC3642CD46}"/>
              </a:ext>
            </a:extLst>
          </p:cNvPr>
          <p:cNvSpPr>
            <a:spLocks noGrp="1"/>
          </p:cNvSpPr>
          <p:nvPr>
            <p:ph type="body" sz="quarter" idx="17"/>
          </p:nvPr>
        </p:nvSpPr>
        <p:spPr>
          <a:xfrm>
            <a:off x="3521569"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96317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Final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E1A70780-EE83-4155-0EF6-2779E2F231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
        <p:nvSpPr>
          <p:cNvPr id="3" name="Title 2">
            <a:extLst>
              <a:ext uri="{FF2B5EF4-FFF2-40B4-BE49-F238E27FC236}">
                <a16:creationId xmlns:a16="http://schemas.microsoft.com/office/drawing/2014/main" id="{25EFAE2B-957A-2261-4DA8-9CD844270F6A}"/>
              </a:ext>
            </a:extLst>
          </p:cNvPr>
          <p:cNvSpPr>
            <a:spLocks noGrp="1"/>
          </p:cNvSpPr>
          <p:nvPr>
            <p:ph type="title"/>
          </p:nvPr>
        </p:nvSpPr>
        <p:spPr>
          <a:xfrm>
            <a:off x="540000" y="1306800"/>
            <a:ext cx="2566800" cy="556925"/>
          </a:xfrm>
        </p:spPr>
        <p:txBody>
          <a:bodyPr/>
          <a:lstStyle>
            <a:lvl1pPr>
              <a:defRPr sz="1500" b="0" i="0">
                <a:solidFill>
                  <a:schemeClr val="bg2"/>
                </a:solidFill>
              </a:defRPr>
            </a:lvl1pPr>
          </a:lstStyle>
          <a:p>
            <a:r>
              <a:rPr lang="en-US"/>
              <a:t>Click to edit Master title style</a:t>
            </a:r>
            <a:endParaRPr lang="en-GB"/>
          </a:p>
        </p:txBody>
      </p:sp>
      <p:sp>
        <p:nvSpPr>
          <p:cNvPr id="5" name="Text Placeholder 4">
            <a:extLst>
              <a:ext uri="{FF2B5EF4-FFF2-40B4-BE49-F238E27FC236}">
                <a16:creationId xmlns:a16="http://schemas.microsoft.com/office/drawing/2014/main" id="{696E1EB6-550F-A494-05A8-23E6CAE67B67}"/>
              </a:ext>
            </a:extLst>
          </p:cNvPr>
          <p:cNvSpPr>
            <a:spLocks noGrp="1"/>
          </p:cNvSpPr>
          <p:nvPr>
            <p:ph type="body" sz="quarter" idx="10"/>
          </p:nvPr>
        </p:nvSpPr>
        <p:spPr>
          <a:xfrm>
            <a:off x="539750" y="1954800"/>
            <a:ext cx="2566800" cy="1925537"/>
          </a:xfrm>
        </p:spPr>
        <p:txBody>
          <a:bodyPr/>
          <a:lstStyle>
            <a:lvl1pPr>
              <a:spcBef>
                <a:spcPts val="0"/>
              </a:spcBef>
              <a:spcAft>
                <a:spcPts val="1417"/>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59E95362-6981-42A1-ABE3-4C3BFBF74483}"/>
              </a:ext>
            </a:extLst>
          </p:cNvPr>
          <p:cNvSpPr>
            <a:spLocks noGrp="1"/>
          </p:cNvSpPr>
          <p:nvPr>
            <p:ph type="body" sz="quarter" idx="11"/>
          </p:nvPr>
        </p:nvSpPr>
        <p:spPr>
          <a:xfrm>
            <a:off x="817200" y="43416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8" name="Text Placeholder 6">
            <a:extLst>
              <a:ext uri="{FF2B5EF4-FFF2-40B4-BE49-F238E27FC236}">
                <a16:creationId xmlns:a16="http://schemas.microsoft.com/office/drawing/2014/main" id="{2134276C-64CA-120B-917E-916918800DB9}"/>
              </a:ext>
            </a:extLst>
          </p:cNvPr>
          <p:cNvSpPr>
            <a:spLocks noGrp="1"/>
          </p:cNvSpPr>
          <p:nvPr>
            <p:ph type="body" sz="quarter" idx="12"/>
          </p:nvPr>
        </p:nvSpPr>
        <p:spPr>
          <a:xfrm>
            <a:off x="817200" y="40608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9" name="Text Placeholder 4">
            <a:extLst>
              <a:ext uri="{FF2B5EF4-FFF2-40B4-BE49-F238E27FC236}">
                <a16:creationId xmlns:a16="http://schemas.microsoft.com/office/drawing/2014/main" id="{55CB7D6B-0232-0372-FBD7-8DD40EEA35FD}"/>
              </a:ext>
            </a:extLst>
          </p:cNvPr>
          <p:cNvSpPr>
            <a:spLocks noGrp="1"/>
          </p:cNvSpPr>
          <p:nvPr>
            <p:ph type="body" sz="quarter" idx="13"/>
          </p:nvPr>
        </p:nvSpPr>
        <p:spPr>
          <a:xfrm>
            <a:off x="539750" y="5002801"/>
            <a:ext cx="3603850" cy="1387200"/>
          </a:xfrm>
        </p:spPr>
        <p:txBody>
          <a:bodyPr/>
          <a:lstStyle>
            <a:lvl1pPr>
              <a:spcBef>
                <a:spcPts val="0"/>
              </a:spcBef>
              <a:spcAft>
                <a:spcPts val="2835"/>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742FF65A-0F03-9BF7-AD74-5DD4605A254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2383114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267607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33898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bg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27/08/2026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pic>
        <p:nvPicPr>
          <p:cNvPr id="5" name="Graphic 4">
            <a:extLst>
              <a:ext uri="{FF2B5EF4-FFF2-40B4-BE49-F238E27FC236}">
                <a16:creationId xmlns:a16="http://schemas.microsoft.com/office/drawing/2014/main" id="{E48DA04A-C8FB-667E-9B97-B2583C5729D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7714618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Slide with image">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023BC3D-E917-E194-078D-A19A26CD3531}"/>
              </a:ext>
            </a:extLst>
          </p:cNvPr>
          <p:cNvSpPr>
            <a:spLocks noGrp="1"/>
          </p:cNvSpPr>
          <p:nvPr>
            <p:ph type="pic" sz="quarter" idx="11"/>
          </p:nvPr>
        </p:nvSpPr>
        <p:spPr>
          <a:xfrm>
            <a:off x="6227130" y="0"/>
            <a:ext cx="5964871" cy="6858000"/>
          </a:xfrm>
          <a:custGeom>
            <a:avLst/>
            <a:gdLst>
              <a:gd name="connsiteX0" fmla="*/ 0 w 5964871"/>
              <a:gd name="connsiteY0" fmla="*/ 0 h 6858000"/>
              <a:gd name="connsiteX1" fmla="*/ 5964871 w 5964871"/>
              <a:gd name="connsiteY1" fmla="*/ 0 h 6858000"/>
              <a:gd name="connsiteX2" fmla="*/ 5964871 w 5964871"/>
              <a:gd name="connsiteY2" fmla="*/ 6858000 h 6858000"/>
              <a:gd name="connsiteX3" fmla="*/ 1730116 w 5964871"/>
              <a:gd name="connsiteY3" fmla="*/ 6858000 h 6858000"/>
              <a:gd name="connsiteX4" fmla="*/ 1732633 w 5964871"/>
              <a:gd name="connsiteY4" fmla="*/ 6706709 h 6858000"/>
              <a:gd name="connsiteX5" fmla="*/ 1390927 w 5964871"/>
              <a:gd name="connsiteY5" fmla="*/ 3466002 h 6858000"/>
              <a:gd name="connsiteX6" fmla="*/ 2627 w 5964871"/>
              <a:gd name="connsiteY6" fmla="*/ 47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4871" h="6858000">
                <a:moveTo>
                  <a:pt x="0" y="0"/>
                </a:moveTo>
                <a:lnTo>
                  <a:pt x="5964871" y="0"/>
                </a:lnTo>
                <a:lnTo>
                  <a:pt x="5964871" y="6858000"/>
                </a:lnTo>
                <a:lnTo>
                  <a:pt x="1730116" y="6858000"/>
                </a:lnTo>
                <a:lnTo>
                  <a:pt x="1732633" y="6706709"/>
                </a:lnTo>
                <a:cubicBezTo>
                  <a:pt x="1737091" y="5733615"/>
                  <a:pt x="1666493" y="4614231"/>
                  <a:pt x="1390927" y="3466002"/>
                </a:cubicBezTo>
                <a:cubicBezTo>
                  <a:pt x="1069435" y="2126382"/>
                  <a:pt x="517187" y="948452"/>
                  <a:pt x="2627" y="4711"/>
                </a:cubicBezTo>
                <a:close/>
              </a:path>
            </a:pathLst>
          </a:custGeom>
          <a:noFill/>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accent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tx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27/08/2026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pic>
        <p:nvPicPr>
          <p:cNvPr id="5" name="Graphic 4">
            <a:extLst>
              <a:ext uri="{FF2B5EF4-FFF2-40B4-BE49-F238E27FC236}">
                <a16:creationId xmlns:a16="http://schemas.microsoft.com/office/drawing/2014/main" id="{09242D59-5BD5-0B72-7D9D-816D3F4DC72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spTree>
    <p:extLst>
      <p:ext uri="{BB962C8B-B14F-4D97-AF65-F5344CB8AC3E}">
        <p14:creationId xmlns:p14="http://schemas.microsoft.com/office/powerpoint/2010/main" val="40498412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F803CF8-6DEC-3F38-1E23-B6030E86F7A7}"/>
              </a:ext>
            </a:extLst>
          </p:cNvPr>
          <p:cNvSpPr>
            <a:spLocks noGrp="1"/>
          </p:cNvSpPr>
          <p:nvPr>
            <p:ph type="body" sz="quarter" idx="10"/>
          </p:nvPr>
        </p:nvSpPr>
        <p:spPr>
          <a:xfrm>
            <a:off x="1170810" y="1911499"/>
            <a:ext cx="3672000" cy="492610"/>
          </a:xfrm>
        </p:spPr>
        <p:txBody>
          <a:bodyPr anchor="b" anchorCtr="0"/>
          <a:lstStyle>
            <a:lvl1pPr>
              <a:defRPr sz="250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11" name="Text Placeholder 9">
            <a:extLst>
              <a:ext uri="{FF2B5EF4-FFF2-40B4-BE49-F238E27FC236}">
                <a16:creationId xmlns:a16="http://schemas.microsoft.com/office/drawing/2014/main" id="{6AE92126-64BC-24DE-EC11-D94A8CE63F57}"/>
              </a:ext>
            </a:extLst>
          </p:cNvPr>
          <p:cNvSpPr>
            <a:spLocks noGrp="1"/>
          </p:cNvSpPr>
          <p:nvPr>
            <p:ph type="body" sz="quarter" idx="11" hasCustomPrompt="1"/>
          </p:nvPr>
        </p:nvSpPr>
        <p:spPr>
          <a:xfrm>
            <a:off x="540738"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4" name="Text Placeholder 9">
            <a:extLst>
              <a:ext uri="{FF2B5EF4-FFF2-40B4-BE49-F238E27FC236}">
                <a16:creationId xmlns:a16="http://schemas.microsoft.com/office/drawing/2014/main" id="{349BCA8D-4AA5-2903-E974-D2041A328E08}"/>
              </a:ext>
            </a:extLst>
          </p:cNvPr>
          <p:cNvSpPr>
            <a:spLocks noGrp="1"/>
          </p:cNvSpPr>
          <p:nvPr>
            <p:ph type="body" sz="quarter" idx="12"/>
          </p:nvPr>
        </p:nvSpPr>
        <p:spPr>
          <a:xfrm>
            <a:off x="1170810" y="2884514"/>
            <a:ext cx="3672000" cy="492610"/>
          </a:xfrm>
        </p:spPr>
        <p:txBody>
          <a:bodyPr anchor="b" anchorCtr="0"/>
          <a:lstStyle>
            <a:lvl1pPr>
              <a:defRPr sz="2500"/>
            </a:lvl1pPr>
          </a:lstStyle>
          <a:p>
            <a:pPr lvl="0"/>
            <a:r>
              <a:rPr lang="en-US"/>
              <a:t>Click to edit Master text styles</a:t>
            </a:r>
          </a:p>
        </p:txBody>
      </p:sp>
      <p:sp>
        <p:nvSpPr>
          <p:cNvPr id="15" name="Text Placeholder 9">
            <a:extLst>
              <a:ext uri="{FF2B5EF4-FFF2-40B4-BE49-F238E27FC236}">
                <a16:creationId xmlns:a16="http://schemas.microsoft.com/office/drawing/2014/main" id="{3910E9B7-D1D4-E59C-2EBD-9E327D1E6FAC}"/>
              </a:ext>
            </a:extLst>
          </p:cNvPr>
          <p:cNvSpPr>
            <a:spLocks noGrp="1"/>
          </p:cNvSpPr>
          <p:nvPr>
            <p:ph type="body" sz="quarter" idx="13" hasCustomPrompt="1"/>
          </p:nvPr>
        </p:nvSpPr>
        <p:spPr>
          <a:xfrm>
            <a:off x="540738"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7" name="Text Placeholder 9">
            <a:extLst>
              <a:ext uri="{FF2B5EF4-FFF2-40B4-BE49-F238E27FC236}">
                <a16:creationId xmlns:a16="http://schemas.microsoft.com/office/drawing/2014/main" id="{608EB52F-2896-A270-88F6-0E7EBDE28FCC}"/>
              </a:ext>
            </a:extLst>
          </p:cNvPr>
          <p:cNvSpPr>
            <a:spLocks noGrp="1"/>
          </p:cNvSpPr>
          <p:nvPr>
            <p:ph type="body" sz="quarter" idx="14"/>
          </p:nvPr>
        </p:nvSpPr>
        <p:spPr>
          <a:xfrm>
            <a:off x="1170810" y="3869253"/>
            <a:ext cx="3672000" cy="492610"/>
          </a:xfrm>
        </p:spPr>
        <p:txBody>
          <a:bodyPr anchor="b" anchorCtr="0"/>
          <a:lstStyle>
            <a:lvl1pPr>
              <a:defRPr sz="2500"/>
            </a:lvl1pPr>
          </a:lstStyle>
          <a:p>
            <a:pPr lvl="0"/>
            <a:r>
              <a:rPr lang="en-US"/>
              <a:t>Click to edit Master text styles</a:t>
            </a:r>
          </a:p>
        </p:txBody>
      </p:sp>
      <p:sp>
        <p:nvSpPr>
          <p:cNvPr id="18" name="Text Placeholder 9">
            <a:extLst>
              <a:ext uri="{FF2B5EF4-FFF2-40B4-BE49-F238E27FC236}">
                <a16:creationId xmlns:a16="http://schemas.microsoft.com/office/drawing/2014/main" id="{47B3CD23-E34C-2C9A-A51C-41BF087FD3B7}"/>
              </a:ext>
            </a:extLst>
          </p:cNvPr>
          <p:cNvSpPr>
            <a:spLocks noGrp="1"/>
          </p:cNvSpPr>
          <p:nvPr>
            <p:ph type="body" sz="quarter" idx="15" hasCustomPrompt="1"/>
          </p:nvPr>
        </p:nvSpPr>
        <p:spPr>
          <a:xfrm>
            <a:off x="540738"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0" name="Text Placeholder 9">
            <a:extLst>
              <a:ext uri="{FF2B5EF4-FFF2-40B4-BE49-F238E27FC236}">
                <a16:creationId xmlns:a16="http://schemas.microsoft.com/office/drawing/2014/main" id="{F968155B-5EA6-8E49-9284-830E818CB7D9}"/>
              </a:ext>
            </a:extLst>
          </p:cNvPr>
          <p:cNvSpPr>
            <a:spLocks noGrp="1"/>
          </p:cNvSpPr>
          <p:nvPr>
            <p:ph type="body" sz="quarter" idx="16"/>
          </p:nvPr>
        </p:nvSpPr>
        <p:spPr>
          <a:xfrm>
            <a:off x="1170810" y="4842268"/>
            <a:ext cx="3672000" cy="492610"/>
          </a:xfrm>
        </p:spPr>
        <p:txBody>
          <a:bodyPr anchor="b" anchorCtr="0"/>
          <a:lstStyle>
            <a:lvl1pPr>
              <a:defRPr sz="2500"/>
            </a:lvl1pPr>
          </a:lstStyle>
          <a:p>
            <a:pPr lvl="0"/>
            <a:r>
              <a:rPr lang="en-US"/>
              <a:t>Click to edit Master text styles</a:t>
            </a:r>
          </a:p>
        </p:txBody>
      </p:sp>
      <p:sp>
        <p:nvSpPr>
          <p:cNvPr id="21" name="Text Placeholder 9">
            <a:extLst>
              <a:ext uri="{FF2B5EF4-FFF2-40B4-BE49-F238E27FC236}">
                <a16:creationId xmlns:a16="http://schemas.microsoft.com/office/drawing/2014/main" id="{2603CC46-CD79-1A91-BF7F-CB513C366E47}"/>
              </a:ext>
            </a:extLst>
          </p:cNvPr>
          <p:cNvSpPr>
            <a:spLocks noGrp="1"/>
          </p:cNvSpPr>
          <p:nvPr>
            <p:ph type="body" sz="quarter" idx="17" hasCustomPrompt="1"/>
          </p:nvPr>
        </p:nvSpPr>
        <p:spPr>
          <a:xfrm>
            <a:off x="540738"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3" name="Text Placeholder 9">
            <a:extLst>
              <a:ext uri="{FF2B5EF4-FFF2-40B4-BE49-F238E27FC236}">
                <a16:creationId xmlns:a16="http://schemas.microsoft.com/office/drawing/2014/main" id="{A8C442C8-3269-0506-E94C-8A64F9D4B227}"/>
              </a:ext>
            </a:extLst>
          </p:cNvPr>
          <p:cNvSpPr>
            <a:spLocks noGrp="1"/>
          </p:cNvSpPr>
          <p:nvPr>
            <p:ph type="body" sz="quarter" idx="18"/>
          </p:nvPr>
        </p:nvSpPr>
        <p:spPr>
          <a:xfrm>
            <a:off x="6102991" y="1911499"/>
            <a:ext cx="3672000" cy="492610"/>
          </a:xfrm>
        </p:spPr>
        <p:txBody>
          <a:bodyPr anchor="b" anchorCtr="0"/>
          <a:lstStyle>
            <a:lvl1pPr>
              <a:defRPr sz="2500"/>
            </a:lvl1pPr>
          </a:lstStyle>
          <a:p>
            <a:pPr lvl="0"/>
            <a:r>
              <a:rPr lang="en-US"/>
              <a:t>Click to edit Master text styles</a:t>
            </a:r>
          </a:p>
        </p:txBody>
      </p:sp>
      <p:sp>
        <p:nvSpPr>
          <p:cNvPr id="24" name="Text Placeholder 9">
            <a:extLst>
              <a:ext uri="{FF2B5EF4-FFF2-40B4-BE49-F238E27FC236}">
                <a16:creationId xmlns:a16="http://schemas.microsoft.com/office/drawing/2014/main" id="{AD50958E-02E6-A495-A6B0-6C7812B4A489}"/>
              </a:ext>
            </a:extLst>
          </p:cNvPr>
          <p:cNvSpPr>
            <a:spLocks noGrp="1"/>
          </p:cNvSpPr>
          <p:nvPr>
            <p:ph type="body" sz="quarter" idx="19" hasCustomPrompt="1"/>
          </p:nvPr>
        </p:nvSpPr>
        <p:spPr>
          <a:xfrm>
            <a:off x="5472000"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5" name="Text Placeholder 9">
            <a:extLst>
              <a:ext uri="{FF2B5EF4-FFF2-40B4-BE49-F238E27FC236}">
                <a16:creationId xmlns:a16="http://schemas.microsoft.com/office/drawing/2014/main" id="{A82202DE-A301-D2F6-3435-17025931FCBD}"/>
              </a:ext>
            </a:extLst>
          </p:cNvPr>
          <p:cNvSpPr>
            <a:spLocks noGrp="1"/>
          </p:cNvSpPr>
          <p:nvPr>
            <p:ph type="body" sz="quarter" idx="20"/>
          </p:nvPr>
        </p:nvSpPr>
        <p:spPr>
          <a:xfrm>
            <a:off x="6102991" y="2884514"/>
            <a:ext cx="3672000" cy="492610"/>
          </a:xfrm>
        </p:spPr>
        <p:txBody>
          <a:bodyPr anchor="b" anchorCtr="0"/>
          <a:lstStyle>
            <a:lvl1pPr>
              <a:defRPr sz="2500"/>
            </a:lvl1pPr>
          </a:lstStyle>
          <a:p>
            <a:pPr lvl="0"/>
            <a:r>
              <a:rPr lang="en-US"/>
              <a:t>Click to edit Master text styles</a:t>
            </a:r>
          </a:p>
        </p:txBody>
      </p:sp>
      <p:sp>
        <p:nvSpPr>
          <p:cNvPr id="26" name="Text Placeholder 9">
            <a:extLst>
              <a:ext uri="{FF2B5EF4-FFF2-40B4-BE49-F238E27FC236}">
                <a16:creationId xmlns:a16="http://schemas.microsoft.com/office/drawing/2014/main" id="{6140F8D5-477C-6B25-60D5-EFFBEBA0B805}"/>
              </a:ext>
            </a:extLst>
          </p:cNvPr>
          <p:cNvSpPr>
            <a:spLocks noGrp="1"/>
          </p:cNvSpPr>
          <p:nvPr>
            <p:ph type="body" sz="quarter" idx="21" hasCustomPrompt="1"/>
          </p:nvPr>
        </p:nvSpPr>
        <p:spPr>
          <a:xfrm>
            <a:off x="5472000"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7" name="Text Placeholder 9">
            <a:extLst>
              <a:ext uri="{FF2B5EF4-FFF2-40B4-BE49-F238E27FC236}">
                <a16:creationId xmlns:a16="http://schemas.microsoft.com/office/drawing/2014/main" id="{AEEBBA9D-5DF0-C4DE-DA0C-D94DB9680987}"/>
              </a:ext>
            </a:extLst>
          </p:cNvPr>
          <p:cNvSpPr>
            <a:spLocks noGrp="1"/>
          </p:cNvSpPr>
          <p:nvPr>
            <p:ph type="body" sz="quarter" idx="22"/>
          </p:nvPr>
        </p:nvSpPr>
        <p:spPr>
          <a:xfrm>
            <a:off x="6102991" y="3869253"/>
            <a:ext cx="3672000" cy="492610"/>
          </a:xfrm>
        </p:spPr>
        <p:txBody>
          <a:bodyPr anchor="b" anchorCtr="0"/>
          <a:lstStyle>
            <a:lvl1pPr>
              <a:defRPr sz="2500"/>
            </a:lvl1pPr>
          </a:lstStyle>
          <a:p>
            <a:pPr lvl="0"/>
            <a:r>
              <a:rPr lang="en-US"/>
              <a:t>Click to edit Master text styles</a:t>
            </a:r>
          </a:p>
        </p:txBody>
      </p:sp>
      <p:sp>
        <p:nvSpPr>
          <p:cNvPr id="28" name="Text Placeholder 9">
            <a:extLst>
              <a:ext uri="{FF2B5EF4-FFF2-40B4-BE49-F238E27FC236}">
                <a16:creationId xmlns:a16="http://schemas.microsoft.com/office/drawing/2014/main" id="{DB7F90E3-F280-1CDA-A902-25A755B15883}"/>
              </a:ext>
            </a:extLst>
          </p:cNvPr>
          <p:cNvSpPr>
            <a:spLocks noGrp="1"/>
          </p:cNvSpPr>
          <p:nvPr>
            <p:ph type="body" sz="quarter" idx="23" hasCustomPrompt="1"/>
          </p:nvPr>
        </p:nvSpPr>
        <p:spPr>
          <a:xfrm>
            <a:off x="5472000"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9" name="Text Placeholder 9">
            <a:extLst>
              <a:ext uri="{FF2B5EF4-FFF2-40B4-BE49-F238E27FC236}">
                <a16:creationId xmlns:a16="http://schemas.microsoft.com/office/drawing/2014/main" id="{0FEF5F7C-B41B-B0AE-6F50-3C7DA6FBEC8B}"/>
              </a:ext>
            </a:extLst>
          </p:cNvPr>
          <p:cNvSpPr>
            <a:spLocks noGrp="1"/>
          </p:cNvSpPr>
          <p:nvPr>
            <p:ph type="body" sz="quarter" idx="24"/>
          </p:nvPr>
        </p:nvSpPr>
        <p:spPr>
          <a:xfrm>
            <a:off x="6102991" y="4842268"/>
            <a:ext cx="3672000" cy="492610"/>
          </a:xfrm>
        </p:spPr>
        <p:txBody>
          <a:bodyPr anchor="b" anchorCtr="0"/>
          <a:lstStyle>
            <a:lvl1pPr>
              <a:defRPr sz="2500"/>
            </a:lvl1pPr>
          </a:lstStyle>
          <a:p>
            <a:pPr lvl="0"/>
            <a:r>
              <a:rPr lang="en-US"/>
              <a:t>Click to edit Master text styles</a:t>
            </a:r>
          </a:p>
        </p:txBody>
      </p:sp>
      <p:sp>
        <p:nvSpPr>
          <p:cNvPr id="30" name="Text Placeholder 9">
            <a:extLst>
              <a:ext uri="{FF2B5EF4-FFF2-40B4-BE49-F238E27FC236}">
                <a16:creationId xmlns:a16="http://schemas.microsoft.com/office/drawing/2014/main" id="{313923B0-9EB4-1CD6-4D97-CD6FAC8345A4}"/>
              </a:ext>
            </a:extLst>
          </p:cNvPr>
          <p:cNvSpPr>
            <a:spLocks noGrp="1"/>
          </p:cNvSpPr>
          <p:nvPr>
            <p:ph type="body" sz="quarter" idx="25" hasCustomPrompt="1"/>
          </p:nvPr>
        </p:nvSpPr>
        <p:spPr>
          <a:xfrm>
            <a:off x="5472000"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Tree>
    <p:extLst>
      <p:ext uri="{BB962C8B-B14F-4D97-AF65-F5344CB8AC3E}">
        <p14:creationId xmlns:p14="http://schemas.microsoft.com/office/powerpoint/2010/main" val="2975659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04ED18-547B-B18B-68FE-7EC3FB2E5B6D}"/>
              </a:ext>
            </a:extLst>
          </p:cNvPr>
          <p:cNvSpPr>
            <a:spLocks noGrp="1"/>
          </p:cNvSpPr>
          <p:nvPr>
            <p:ph sz="half" idx="1"/>
          </p:nvPr>
        </p:nvSpPr>
        <p:spPr>
          <a:xfrm>
            <a:off x="540000" y="1863725"/>
            <a:ext cx="7405200" cy="4149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1510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with image">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023BC3D-E917-E194-078D-A19A26CD3531}"/>
              </a:ext>
            </a:extLst>
          </p:cNvPr>
          <p:cNvSpPr>
            <a:spLocks noGrp="1"/>
          </p:cNvSpPr>
          <p:nvPr>
            <p:ph type="pic" sz="quarter" idx="11"/>
          </p:nvPr>
        </p:nvSpPr>
        <p:spPr>
          <a:xfrm>
            <a:off x="6227130" y="0"/>
            <a:ext cx="5964871" cy="6858000"/>
          </a:xfrm>
          <a:custGeom>
            <a:avLst/>
            <a:gdLst>
              <a:gd name="connsiteX0" fmla="*/ 0 w 5964871"/>
              <a:gd name="connsiteY0" fmla="*/ 0 h 6858000"/>
              <a:gd name="connsiteX1" fmla="*/ 5964871 w 5964871"/>
              <a:gd name="connsiteY1" fmla="*/ 0 h 6858000"/>
              <a:gd name="connsiteX2" fmla="*/ 5964871 w 5964871"/>
              <a:gd name="connsiteY2" fmla="*/ 6858000 h 6858000"/>
              <a:gd name="connsiteX3" fmla="*/ 1730116 w 5964871"/>
              <a:gd name="connsiteY3" fmla="*/ 6858000 h 6858000"/>
              <a:gd name="connsiteX4" fmla="*/ 1732633 w 5964871"/>
              <a:gd name="connsiteY4" fmla="*/ 6706709 h 6858000"/>
              <a:gd name="connsiteX5" fmla="*/ 1390927 w 5964871"/>
              <a:gd name="connsiteY5" fmla="*/ 3466002 h 6858000"/>
              <a:gd name="connsiteX6" fmla="*/ 2627 w 5964871"/>
              <a:gd name="connsiteY6" fmla="*/ 47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4871" h="6858000">
                <a:moveTo>
                  <a:pt x="0" y="0"/>
                </a:moveTo>
                <a:lnTo>
                  <a:pt x="5964871" y="0"/>
                </a:lnTo>
                <a:lnTo>
                  <a:pt x="5964871" y="6858000"/>
                </a:lnTo>
                <a:lnTo>
                  <a:pt x="1730116" y="6858000"/>
                </a:lnTo>
                <a:lnTo>
                  <a:pt x="1732633" y="6706709"/>
                </a:lnTo>
                <a:cubicBezTo>
                  <a:pt x="1737091" y="5733615"/>
                  <a:pt x="1666493" y="4614231"/>
                  <a:pt x="1390927" y="3466002"/>
                </a:cubicBezTo>
                <a:cubicBezTo>
                  <a:pt x="1069435" y="2126382"/>
                  <a:pt x="517187" y="948452"/>
                  <a:pt x="2627" y="4711"/>
                </a:cubicBezTo>
                <a:close/>
              </a:path>
            </a:pathLst>
          </a:custGeom>
          <a:noFill/>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accent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tx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27/08/2026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pic>
        <p:nvPicPr>
          <p:cNvPr id="5" name="Graphic 4">
            <a:extLst>
              <a:ext uri="{FF2B5EF4-FFF2-40B4-BE49-F238E27FC236}">
                <a16:creationId xmlns:a16="http://schemas.microsoft.com/office/drawing/2014/main" id="{09242D59-5BD5-0B72-7D9D-816D3F4DC72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spTree>
    <p:extLst>
      <p:ext uri="{BB962C8B-B14F-4D97-AF65-F5344CB8AC3E}">
        <p14:creationId xmlns:p14="http://schemas.microsoft.com/office/powerpoint/2010/main" val="799156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ex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Graphic 7">
            <a:extLst>
              <a:ext uri="{FF2B5EF4-FFF2-40B4-BE49-F238E27FC236}">
                <a16:creationId xmlns:a16="http://schemas.microsoft.com/office/drawing/2014/main" id="{A4463E5F-9CBA-9811-AA2C-07F4347654F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
        <p:nvSpPr>
          <p:cNvPr id="10" name="Chart Placeholder 9">
            <a:extLst>
              <a:ext uri="{FF2B5EF4-FFF2-40B4-BE49-F238E27FC236}">
                <a16:creationId xmlns:a16="http://schemas.microsoft.com/office/drawing/2014/main" id="{A4189B63-EC55-C290-3394-C48621B2EDA6}"/>
              </a:ext>
            </a:extLst>
          </p:cNvPr>
          <p:cNvSpPr>
            <a:spLocks noGrp="1"/>
          </p:cNvSpPr>
          <p:nvPr>
            <p:ph type="chart" sz="quarter" idx="10"/>
          </p:nvPr>
        </p:nvSpPr>
        <p:spPr>
          <a:xfrm>
            <a:off x="6096000" y="1875692"/>
            <a:ext cx="5556250" cy="3898800"/>
          </a:xfrm>
        </p:spPr>
        <p:txBody>
          <a:bodyPr/>
          <a:lstStyle/>
          <a:p>
            <a:r>
              <a:rPr lang="en-US"/>
              <a:t>Click icon to add chart</a:t>
            </a:r>
            <a:endParaRPr lang="en-GB"/>
          </a:p>
        </p:txBody>
      </p:sp>
      <p:pic>
        <p:nvPicPr>
          <p:cNvPr id="4" name="Graphic 3">
            <a:extLst>
              <a:ext uri="{FF2B5EF4-FFF2-40B4-BE49-F238E27FC236}">
                <a16:creationId xmlns:a16="http://schemas.microsoft.com/office/drawing/2014/main" id="{706369D0-D2AD-B6E6-F3B1-E9DBF475B60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Tree>
    <p:extLst>
      <p:ext uri="{BB962C8B-B14F-4D97-AF65-F5344CB8AC3E}">
        <p14:creationId xmlns:p14="http://schemas.microsoft.com/office/powerpoint/2010/main" val="22611359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ext +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FD91081-66D9-20CD-CFA3-5F9C6952C75A}"/>
              </a:ext>
            </a:extLst>
          </p:cNvPr>
          <p:cNvSpPr>
            <a:spLocks noGrp="1"/>
          </p:cNvSpPr>
          <p:nvPr>
            <p:ph type="pic" sz="quarter" idx="10"/>
          </p:nvPr>
        </p:nvSpPr>
        <p:spPr>
          <a:xfrm>
            <a:off x="6523886" y="0"/>
            <a:ext cx="5668115" cy="685800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425111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DF223-3CD4-B40C-F771-95A05D694D35}"/>
              </a:ext>
            </a:extLst>
          </p:cNvPr>
          <p:cNvSpPr>
            <a:spLocks noGrp="1"/>
          </p:cNvSpPr>
          <p:nvPr>
            <p:ph type="title"/>
          </p:nvPr>
        </p:nvSpPr>
        <p:spPr>
          <a:xfrm>
            <a:off x="540000" y="1494000"/>
            <a:ext cx="5540400" cy="1310400"/>
          </a:xfrm>
        </p:spPr>
        <p:txBody>
          <a:bodyPr anchor="t" anchorCtr="0"/>
          <a:lstStyle>
            <a:lvl1pPr>
              <a:lnSpc>
                <a:spcPct val="90000"/>
              </a:lnSpc>
              <a:defRPr sz="55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7CFC3F6-B269-C573-D9CD-5D1D86500059}"/>
              </a:ext>
            </a:extLst>
          </p:cNvPr>
          <p:cNvSpPr>
            <a:spLocks noGrp="1"/>
          </p:cNvSpPr>
          <p:nvPr>
            <p:ph type="body" idx="1"/>
          </p:nvPr>
        </p:nvSpPr>
        <p:spPr>
          <a:xfrm>
            <a:off x="540000" y="3430800"/>
            <a:ext cx="5117850" cy="1918800"/>
          </a:xfrm>
        </p:spPr>
        <p:txBody>
          <a:bodyPr/>
          <a:lstStyle>
            <a:lvl1pPr marL="0" indent="0">
              <a:lnSpc>
                <a:spcPct val="90000"/>
              </a:lnSpc>
              <a:spcBef>
                <a:spcPts val="0"/>
              </a:spcBef>
              <a:buNone/>
              <a:defRPr sz="2300" b="0">
                <a:solidFill>
                  <a:schemeClr val="bg1"/>
                </a:solidFill>
                <a:latin typeface="Calibri Light" panose="020F0302020204030204" pitchFamily="34" charset="0"/>
                <a:cs typeface="Calibri Light" panose="020F03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6385366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ext + highligh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2BEAEC6-437D-233E-C915-C52F0FBAE0F5}"/>
              </a:ext>
            </a:extLst>
          </p:cNvPr>
          <p:cNvSpPr>
            <a:spLocks noGrp="1"/>
          </p:cNvSpPr>
          <p:nvPr>
            <p:ph type="body" sz="quarter" idx="10"/>
          </p:nvPr>
        </p:nvSpPr>
        <p:spPr>
          <a:xfrm>
            <a:off x="7124399" y="3124800"/>
            <a:ext cx="4526263" cy="2888650"/>
          </a:xfrm>
        </p:spPr>
        <p:txBody>
          <a:bodyPr/>
          <a:lstStyle>
            <a:lvl1pPr>
              <a:defRPr sz="2900" b="0">
                <a:solidFill>
                  <a:schemeClr val="bg1"/>
                </a:solidFill>
              </a:defRPr>
            </a:lvl1pPr>
            <a:lvl2pPr>
              <a:defRPr sz="2900">
                <a:solidFill>
                  <a:schemeClr val="bg1"/>
                </a:solidFill>
              </a:defRPr>
            </a:lvl2pPr>
            <a:lvl3pPr>
              <a:defRPr sz="2900">
                <a:solidFill>
                  <a:schemeClr val="bg1"/>
                </a:solidFill>
              </a:defRPr>
            </a:lvl3pPr>
            <a:lvl4pPr>
              <a:defRPr sz="2900">
                <a:solidFill>
                  <a:schemeClr val="bg1"/>
                </a:solidFill>
              </a:defRPr>
            </a:lvl4pPr>
            <a:lvl5pPr>
              <a:defRPr sz="2900">
                <a:solidFill>
                  <a:schemeClr val="bg1"/>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6C2534FF-1AC2-F751-ED93-D5AA843A1394}"/>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29395526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ntro + large chart/imag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7" name="Content Placeholder 6">
            <a:extLst>
              <a:ext uri="{FF2B5EF4-FFF2-40B4-BE49-F238E27FC236}">
                <a16:creationId xmlns:a16="http://schemas.microsoft.com/office/drawing/2014/main" id="{B4E07B9B-964A-742E-DB3E-7F40972E2B3D}"/>
              </a:ext>
            </a:extLst>
          </p:cNvPr>
          <p:cNvSpPr>
            <a:spLocks noGrp="1"/>
          </p:cNvSpPr>
          <p:nvPr>
            <p:ph sz="quarter" idx="11" hasCustomPrompt="1"/>
          </p:nvPr>
        </p:nvSpPr>
        <p:spPr>
          <a:xfrm>
            <a:off x="544513" y="2663824"/>
            <a:ext cx="11106150" cy="3348000"/>
          </a:xfrm>
        </p:spPr>
        <p:txBody>
          <a:bodyPr/>
          <a:lstStyle>
            <a:lvl1pPr>
              <a:defRPr/>
            </a:lvl1pPr>
          </a:lstStyle>
          <a:p>
            <a:pPr lvl="0"/>
            <a:r>
              <a:rPr lang="en-GB"/>
              <a:t>Click to add chart or image</a:t>
            </a:r>
          </a:p>
        </p:txBody>
      </p:sp>
    </p:spTree>
    <p:extLst>
      <p:ext uri="{BB962C8B-B14F-4D97-AF65-F5344CB8AC3E}">
        <p14:creationId xmlns:p14="http://schemas.microsoft.com/office/powerpoint/2010/main" val="6057870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Intro + table">
    <p:spTree>
      <p:nvGrpSpPr>
        <p:cNvPr id="1" name=""/>
        <p:cNvGrpSpPr/>
        <p:nvPr/>
      </p:nvGrpSpPr>
      <p:grpSpPr>
        <a:xfrm>
          <a:off x="0" y="0"/>
          <a:ext cx="0" cy="0"/>
          <a:chOff x="0" y="0"/>
          <a:chExt cx="0" cy="0"/>
        </a:xfrm>
      </p:grpSpPr>
      <p:sp>
        <p:nvSpPr>
          <p:cNvPr id="4" name="Table Placeholder 3">
            <a:extLst>
              <a:ext uri="{FF2B5EF4-FFF2-40B4-BE49-F238E27FC236}">
                <a16:creationId xmlns:a16="http://schemas.microsoft.com/office/drawing/2014/main" id="{34BE234A-BFD6-6806-DC62-4EC83903E2D9}"/>
              </a:ext>
            </a:extLst>
          </p:cNvPr>
          <p:cNvSpPr>
            <a:spLocks noGrp="1"/>
          </p:cNvSpPr>
          <p:nvPr>
            <p:ph type="tbl" sz="quarter" idx="12"/>
          </p:nvPr>
        </p:nvSpPr>
        <p:spPr>
          <a:xfrm>
            <a:off x="539750" y="2663824"/>
            <a:ext cx="11110913" cy="3349626"/>
          </a:xfrm>
        </p:spPr>
        <p:txBody>
          <a:bodyPr/>
          <a:lstStyle/>
          <a:p>
            <a:r>
              <a:rPr lang="en-US"/>
              <a:t>Click icon to add table</a:t>
            </a:r>
            <a:endParaRPr lang="en-GB"/>
          </a:p>
        </p:txBody>
      </p:sp>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9461476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ext + quot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57AA0C61-5B7D-1DEF-0A9F-4C853E79D915}"/>
              </a:ext>
            </a:extLst>
          </p:cNvPr>
          <p:cNvSpPr>
            <a:spLocks noGrp="1"/>
          </p:cNvSpPr>
          <p:nvPr>
            <p:ph type="body" sz="quarter" idx="10"/>
          </p:nvPr>
        </p:nvSpPr>
        <p:spPr>
          <a:xfrm>
            <a:off x="7109999" y="1872000"/>
            <a:ext cx="4542251" cy="4141450"/>
          </a:xfrm>
        </p:spPr>
        <p:txBody>
          <a:bodyPr/>
          <a:lstStyle>
            <a:lvl1pPr>
              <a:spcBef>
                <a:spcPts val="0"/>
              </a:spcBef>
              <a:spcAft>
                <a:spcPts val="1984"/>
              </a:spcAft>
              <a:defRPr sz="3200" b="0">
                <a:latin typeface="Calibri Light" panose="020F0302020204030204" pitchFamily="34" charset="0"/>
                <a:cs typeface="Calibri Light" panose="020F0302020204030204" pitchFamily="34" charset="0"/>
              </a:defRPr>
            </a:lvl1pPr>
            <a:lvl2pPr>
              <a:defRPr sz="2100" b="1">
                <a:solidFill>
                  <a:schemeClr val="accent1"/>
                </a:solidFill>
              </a:defRPr>
            </a:lvl2pPr>
          </a:lstStyle>
          <a:p>
            <a:pPr lvl="0"/>
            <a:r>
              <a:rPr lang="en-US"/>
              <a:t>Click to edit Master text styles</a:t>
            </a:r>
          </a:p>
          <a:p>
            <a:pPr lvl="1"/>
            <a:r>
              <a:rPr lang="en-US"/>
              <a:t>Second level</a:t>
            </a:r>
          </a:p>
        </p:txBody>
      </p:sp>
      <p:pic>
        <p:nvPicPr>
          <p:cNvPr id="4" name="Graphic 3">
            <a:extLst>
              <a:ext uri="{FF2B5EF4-FFF2-40B4-BE49-F238E27FC236}">
                <a16:creationId xmlns:a16="http://schemas.microsoft.com/office/drawing/2014/main" id="{6E5D9694-FA2F-43E5-73F7-C884725B4F3A}"/>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39944979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4 column with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
        <p:nvSpPr>
          <p:cNvPr id="4" name="Picture Placeholder 3">
            <a:extLst>
              <a:ext uri="{FF2B5EF4-FFF2-40B4-BE49-F238E27FC236}">
                <a16:creationId xmlns:a16="http://schemas.microsoft.com/office/drawing/2014/main" id="{93B056AB-5AFA-E9DB-AB05-CDFD6EF51105}"/>
              </a:ext>
            </a:extLst>
          </p:cNvPr>
          <p:cNvSpPr>
            <a:spLocks noGrp="1"/>
          </p:cNvSpPr>
          <p:nvPr>
            <p:ph type="pic" sz="quarter" idx="10"/>
          </p:nvPr>
        </p:nvSpPr>
        <p:spPr>
          <a:xfrm>
            <a:off x="547200" y="1933200"/>
            <a:ext cx="1710000" cy="1710000"/>
          </a:xfrm>
          <a:prstGeom prst="ellipse">
            <a:avLst/>
          </a:prstGeom>
          <a:solidFill>
            <a:srgbClr val="CCCCCC"/>
          </a:solidFill>
        </p:spPr>
        <p:txBody>
          <a:bodyPr/>
          <a:lstStyle/>
          <a:p>
            <a:r>
              <a:rPr lang="en-US"/>
              <a:t>Click icon to add picture</a:t>
            </a:r>
            <a:endParaRPr lang="en-GB"/>
          </a:p>
        </p:txBody>
      </p:sp>
      <p:sp>
        <p:nvSpPr>
          <p:cNvPr id="5" name="Picture Placeholder 3">
            <a:extLst>
              <a:ext uri="{FF2B5EF4-FFF2-40B4-BE49-F238E27FC236}">
                <a16:creationId xmlns:a16="http://schemas.microsoft.com/office/drawing/2014/main" id="{61AF6A3C-B207-AEB7-D66E-908E24293E19}"/>
              </a:ext>
            </a:extLst>
          </p:cNvPr>
          <p:cNvSpPr>
            <a:spLocks noGrp="1"/>
          </p:cNvSpPr>
          <p:nvPr>
            <p:ph type="pic" sz="quarter" idx="11"/>
          </p:nvPr>
        </p:nvSpPr>
        <p:spPr>
          <a:xfrm>
            <a:off x="3521569" y="1933200"/>
            <a:ext cx="1710000" cy="1710000"/>
          </a:xfrm>
          <a:prstGeom prst="ellipse">
            <a:avLst/>
          </a:prstGeom>
          <a:solidFill>
            <a:srgbClr val="CCCCCC"/>
          </a:solidFill>
        </p:spPr>
        <p:txBody>
          <a:bodyPr/>
          <a:lstStyle/>
          <a:p>
            <a:r>
              <a:rPr lang="en-US"/>
              <a:t>Click icon to add picture</a:t>
            </a:r>
            <a:endParaRPr lang="en-GB"/>
          </a:p>
        </p:txBody>
      </p:sp>
      <p:sp>
        <p:nvSpPr>
          <p:cNvPr id="6" name="Picture Placeholder 3">
            <a:extLst>
              <a:ext uri="{FF2B5EF4-FFF2-40B4-BE49-F238E27FC236}">
                <a16:creationId xmlns:a16="http://schemas.microsoft.com/office/drawing/2014/main" id="{28C3FDFE-E961-4A2A-8230-2029FDC24E17}"/>
              </a:ext>
            </a:extLst>
          </p:cNvPr>
          <p:cNvSpPr>
            <a:spLocks noGrp="1"/>
          </p:cNvSpPr>
          <p:nvPr>
            <p:ph type="pic" sz="quarter" idx="12"/>
          </p:nvPr>
        </p:nvSpPr>
        <p:spPr>
          <a:xfrm>
            <a:off x="6503138" y="1933200"/>
            <a:ext cx="1710000" cy="1710000"/>
          </a:xfrm>
          <a:prstGeom prst="ellipse">
            <a:avLst/>
          </a:prstGeom>
          <a:solidFill>
            <a:srgbClr val="CCCCCC"/>
          </a:solidFill>
        </p:spPr>
        <p:txBody>
          <a:bodyPr/>
          <a:lstStyle/>
          <a:p>
            <a:r>
              <a:rPr lang="en-US"/>
              <a:t>Click icon to add picture</a:t>
            </a:r>
            <a:endParaRPr lang="en-GB"/>
          </a:p>
        </p:txBody>
      </p:sp>
      <p:sp>
        <p:nvSpPr>
          <p:cNvPr id="7" name="Picture Placeholder 3">
            <a:extLst>
              <a:ext uri="{FF2B5EF4-FFF2-40B4-BE49-F238E27FC236}">
                <a16:creationId xmlns:a16="http://schemas.microsoft.com/office/drawing/2014/main" id="{23437535-574E-4D1A-4B09-0EC33AE8CCE4}"/>
              </a:ext>
            </a:extLst>
          </p:cNvPr>
          <p:cNvSpPr>
            <a:spLocks noGrp="1"/>
          </p:cNvSpPr>
          <p:nvPr>
            <p:ph type="pic" sz="quarter" idx="13"/>
          </p:nvPr>
        </p:nvSpPr>
        <p:spPr>
          <a:xfrm>
            <a:off x="9484708" y="1933200"/>
            <a:ext cx="1710000" cy="1710000"/>
          </a:xfrm>
          <a:prstGeom prst="ellipse">
            <a:avLst/>
          </a:prstGeom>
          <a:solidFill>
            <a:srgbClr val="CCCCCC"/>
          </a:solidFill>
        </p:spPr>
        <p:txBody>
          <a:bodyPr/>
          <a:lstStyle/>
          <a:p>
            <a:r>
              <a:rPr lang="en-US"/>
              <a:t>Click icon to add picture</a:t>
            </a:r>
            <a:endParaRPr lang="en-GB"/>
          </a:p>
        </p:txBody>
      </p:sp>
      <p:sp>
        <p:nvSpPr>
          <p:cNvPr id="9" name="Text Placeholder 8">
            <a:extLst>
              <a:ext uri="{FF2B5EF4-FFF2-40B4-BE49-F238E27FC236}">
                <a16:creationId xmlns:a16="http://schemas.microsoft.com/office/drawing/2014/main" id="{D3EA98B3-3C62-C9A4-7D0E-AD36E33B5A2C}"/>
              </a:ext>
            </a:extLst>
          </p:cNvPr>
          <p:cNvSpPr>
            <a:spLocks noGrp="1"/>
          </p:cNvSpPr>
          <p:nvPr>
            <p:ph type="body" sz="quarter" idx="14"/>
          </p:nvPr>
        </p:nvSpPr>
        <p:spPr>
          <a:xfrm>
            <a:off x="540000"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8">
            <a:extLst>
              <a:ext uri="{FF2B5EF4-FFF2-40B4-BE49-F238E27FC236}">
                <a16:creationId xmlns:a16="http://schemas.microsoft.com/office/drawing/2014/main" id="{A282ABB3-4635-9A67-7EB3-40B300C86156}"/>
              </a:ext>
            </a:extLst>
          </p:cNvPr>
          <p:cNvSpPr>
            <a:spLocks noGrp="1"/>
          </p:cNvSpPr>
          <p:nvPr>
            <p:ph type="body" sz="quarter" idx="15"/>
          </p:nvPr>
        </p:nvSpPr>
        <p:spPr>
          <a:xfrm>
            <a:off x="948470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8">
            <a:extLst>
              <a:ext uri="{FF2B5EF4-FFF2-40B4-BE49-F238E27FC236}">
                <a16:creationId xmlns:a16="http://schemas.microsoft.com/office/drawing/2014/main" id="{76F828D1-6EDC-46D3-81EF-A969D087DCDA}"/>
              </a:ext>
            </a:extLst>
          </p:cNvPr>
          <p:cNvSpPr>
            <a:spLocks noGrp="1"/>
          </p:cNvSpPr>
          <p:nvPr>
            <p:ph type="body" sz="quarter" idx="16"/>
          </p:nvPr>
        </p:nvSpPr>
        <p:spPr>
          <a:xfrm>
            <a:off x="650313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8">
            <a:extLst>
              <a:ext uri="{FF2B5EF4-FFF2-40B4-BE49-F238E27FC236}">
                <a16:creationId xmlns:a16="http://schemas.microsoft.com/office/drawing/2014/main" id="{809345B1-3DE9-6A5D-AD1B-4BFC3642CD46}"/>
              </a:ext>
            </a:extLst>
          </p:cNvPr>
          <p:cNvSpPr>
            <a:spLocks noGrp="1"/>
          </p:cNvSpPr>
          <p:nvPr>
            <p:ph type="body" sz="quarter" idx="17"/>
          </p:nvPr>
        </p:nvSpPr>
        <p:spPr>
          <a:xfrm>
            <a:off x="3521569"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974885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Final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E1A70780-EE83-4155-0EF6-2779E2F231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
        <p:nvSpPr>
          <p:cNvPr id="3" name="Title 2">
            <a:extLst>
              <a:ext uri="{FF2B5EF4-FFF2-40B4-BE49-F238E27FC236}">
                <a16:creationId xmlns:a16="http://schemas.microsoft.com/office/drawing/2014/main" id="{25EFAE2B-957A-2261-4DA8-9CD844270F6A}"/>
              </a:ext>
            </a:extLst>
          </p:cNvPr>
          <p:cNvSpPr>
            <a:spLocks noGrp="1"/>
          </p:cNvSpPr>
          <p:nvPr>
            <p:ph type="title"/>
          </p:nvPr>
        </p:nvSpPr>
        <p:spPr>
          <a:xfrm>
            <a:off x="540000" y="1306800"/>
            <a:ext cx="2566800" cy="556925"/>
          </a:xfrm>
        </p:spPr>
        <p:txBody>
          <a:bodyPr/>
          <a:lstStyle>
            <a:lvl1pPr>
              <a:defRPr sz="1500" b="0" i="0">
                <a:solidFill>
                  <a:schemeClr val="bg2"/>
                </a:solidFill>
              </a:defRPr>
            </a:lvl1pPr>
          </a:lstStyle>
          <a:p>
            <a:r>
              <a:rPr lang="en-US"/>
              <a:t>Click to edit Master title style</a:t>
            </a:r>
            <a:endParaRPr lang="en-GB"/>
          </a:p>
        </p:txBody>
      </p:sp>
      <p:sp>
        <p:nvSpPr>
          <p:cNvPr id="5" name="Text Placeholder 4">
            <a:extLst>
              <a:ext uri="{FF2B5EF4-FFF2-40B4-BE49-F238E27FC236}">
                <a16:creationId xmlns:a16="http://schemas.microsoft.com/office/drawing/2014/main" id="{696E1EB6-550F-A494-05A8-23E6CAE67B67}"/>
              </a:ext>
            </a:extLst>
          </p:cNvPr>
          <p:cNvSpPr>
            <a:spLocks noGrp="1"/>
          </p:cNvSpPr>
          <p:nvPr>
            <p:ph type="body" sz="quarter" idx="10"/>
          </p:nvPr>
        </p:nvSpPr>
        <p:spPr>
          <a:xfrm>
            <a:off x="539750" y="1954800"/>
            <a:ext cx="2566800" cy="1925537"/>
          </a:xfrm>
        </p:spPr>
        <p:txBody>
          <a:bodyPr/>
          <a:lstStyle>
            <a:lvl1pPr>
              <a:spcBef>
                <a:spcPts val="0"/>
              </a:spcBef>
              <a:spcAft>
                <a:spcPts val="1417"/>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59E95362-6981-42A1-ABE3-4C3BFBF74483}"/>
              </a:ext>
            </a:extLst>
          </p:cNvPr>
          <p:cNvSpPr>
            <a:spLocks noGrp="1"/>
          </p:cNvSpPr>
          <p:nvPr>
            <p:ph type="body" sz="quarter" idx="11"/>
          </p:nvPr>
        </p:nvSpPr>
        <p:spPr>
          <a:xfrm>
            <a:off x="817200" y="43416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8" name="Text Placeholder 6">
            <a:extLst>
              <a:ext uri="{FF2B5EF4-FFF2-40B4-BE49-F238E27FC236}">
                <a16:creationId xmlns:a16="http://schemas.microsoft.com/office/drawing/2014/main" id="{2134276C-64CA-120B-917E-916918800DB9}"/>
              </a:ext>
            </a:extLst>
          </p:cNvPr>
          <p:cNvSpPr>
            <a:spLocks noGrp="1"/>
          </p:cNvSpPr>
          <p:nvPr>
            <p:ph type="body" sz="quarter" idx="12"/>
          </p:nvPr>
        </p:nvSpPr>
        <p:spPr>
          <a:xfrm>
            <a:off x="817200" y="40608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9" name="Text Placeholder 4">
            <a:extLst>
              <a:ext uri="{FF2B5EF4-FFF2-40B4-BE49-F238E27FC236}">
                <a16:creationId xmlns:a16="http://schemas.microsoft.com/office/drawing/2014/main" id="{55CB7D6B-0232-0372-FBD7-8DD40EEA35FD}"/>
              </a:ext>
            </a:extLst>
          </p:cNvPr>
          <p:cNvSpPr>
            <a:spLocks noGrp="1"/>
          </p:cNvSpPr>
          <p:nvPr>
            <p:ph type="body" sz="quarter" idx="13"/>
          </p:nvPr>
        </p:nvSpPr>
        <p:spPr>
          <a:xfrm>
            <a:off x="539750" y="5002801"/>
            <a:ext cx="3603850" cy="1387200"/>
          </a:xfrm>
        </p:spPr>
        <p:txBody>
          <a:bodyPr/>
          <a:lstStyle>
            <a:lvl1pPr>
              <a:spcBef>
                <a:spcPts val="0"/>
              </a:spcBef>
              <a:spcAft>
                <a:spcPts val="2835"/>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742FF65A-0F03-9BF7-AD74-5DD4605A254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41595118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241619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F803CF8-6DEC-3F38-1E23-B6030E86F7A7}"/>
              </a:ext>
            </a:extLst>
          </p:cNvPr>
          <p:cNvSpPr>
            <a:spLocks noGrp="1"/>
          </p:cNvSpPr>
          <p:nvPr>
            <p:ph type="body" sz="quarter" idx="10"/>
          </p:nvPr>
        </p:nvSpPr>
        <p:spPr>
          <a:xfrm>
            <a:off x="1170810" y="1911499"/>
            <a:ext cx="3672000" cy="492610"/>
          </a:xfrm>
        </p:spPr>
        <p:txBody>
          <a:bodyPr anchor="b" anchorCtr="0"/>
          <a:lstStyle>
            <a:lvl1pPr>
              <a:defRPr sz="250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11" name="Text Placeholder 9">
            <a:extLst>
              <a:ext uri="{FF2B5EF4-FFF2-40B4-BE49-F238E27FC236}">
                <a16:creationId xmlns:a16="http://schemas.microsoft.com/office/drawing/2014/main" id="{6AE92126-64BC-24DE-EC11-D94A8CE63F57}"/>
              </a:ext>
            </a:extLst>
          </p:cNvPr>
          <p:cNvSpPr>
            <a:spLocks noGrp="1"/>
          </p:cNvSpPr>
          <p:nvPr>
            <p:ph type="body" sz="quarter" idx="11" hasCustomPrompt="1"/>
          </p:nvPr>
        </p:nvSpPr>
        <p:spPr>
          <a:xfrm>
            <a:off x="540738"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4" name="Text Placeholder 9">
            <a:extLst>
              <a:ext uri="{FF2B5EF4-FFF2-40B4-BE49-F238E27FC236}">
                <a16:creationId xmlns:a16="http://schemas.microsoft.com/office/drawing/2014/main" id="{349BCA8D-4AA5-2903-E974-D2041A328E08}"/>
              </a:ext>
            </a:extLst>
          </p:cNvPr>
          <p:cNvSpPr>
            <a:spLocks noGrp="1"/>
          </p:cNvSpPr>
          <p:nvPr>
            <p:ph type="body" sz="quarter" idx="12"/>
          </p:nvPr>
        </p:nvSpPr>
        <p:spPr>
          <a:xfrm>
            <a:off x="1170810" y="2884514"/>
            <a:ext cx="3672000" cy="492610"/>
          </a:xfrm>
        </p:spPr>
        <p:txBody>
          <a:bodyPr anchor="b" anchorCtr="0"/>
          <a:lstStyle>
            <a:lvl1pPr>
              <a:defRPr sz="2500"/>
            </a:lvl1pPr>
          </a:lstStyle>
          <a:p>
            <a:pPr lvl="0"/>
            <a:r>
              <a:rPr lang="en-US"/>
              <a:t>Click to edit Master text styles</a:t>
            </a:r>
          </a:p>
        </p:txBody>
      </p:sp>
      <p:sp>
        <p:nvSpPr>
          <p:cNvPr id="15" name="Text Placeholder 9">
            <a:extLst>
              <a:ext uri="{FF2B5EF4-FFF2-40B4-BE49-F238E27FC236}">
                <a16:creationId xmlns:a16="http://schemas.microsoft.com/office/drawing/2014/main" id="{3910E9B7-D1D4-E59C-2EBD-9E327D1E6FAC}"/>
              </a:ext>
            </a:extLst>
          </p:cNvPr>
          <p:cNvSpPr>
            <a:spLocks noGrp="1"/>
          </p:cNvSpPr>
          <p:nvPr>
            <p:ph type="body" sz="quarter" idx="13" hasCustomPrompt="1"/>
          </p:nvPr>
        </p:nvSpPr>
        <p:spPr>
          <a:xfrm>
            <a:off x="540738"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7" name="Text Placeholder 9">
            <a:extLst>
              <a:ext uri="{FF2B5EF4-FFF2-40B4-BE49-F238E27FC236}">
                <a16:creationId xmlns:a16="http://schemas.microsoft.com/office/drawing/2014/main" id="{608EB52F-2896-A270-88F6-0E7EBDE28FCC}"/>
              </a:ext>
            </a:extLst>
          </p:cNvPr>
          <p:cNvSpPr>
            <a:spLocks noGrp="1"/>
          </p:cNvSpPr>
          <p:nvPr>
            <p:ph type="body" sz="quarter" idx="14"/>
          </p:nvPr>
        </p:nvSpPr>
        <p:spPr>
          <a:xfrm>
            <a:off x="1170810" y="3869253"/>
            <a:ext cx="3672000" cy="492610"/>
          </a:xfrm>
        </p:spPr>
        <p:txBody>
          <a:bodyPr anchor="b" anchorCtr="0"/>
          <a:lstStyle>
            <a:lvl1pPr>
              <a:defRPr sz="2500"/>
            </a:lvl1pPr>
          </a:lstStyle>
          <a:p>
            <a:pPr lvl="0"/>
            <a:r>
              <a:rPr lang="en-US"/>
              <a:t>Click to edit Master text styles</a:t>
            </a:r>
          </a:p>
        </p:txBody>
      </p:sp>
      <p:sp>
        <p:nvSpPr>
          <p:cNvPr id="18" name="Text Placeholder 9">
            <a:extLst>
              <a:ext uri="{FF2B5EF4-FFF2-40B4-BE49-F238E27FC236}">
                <a16:creationId xmlns:a16="http://schemas.microsoft.com/office/drawing/2014/main" id="{47B3CD23-E34C-2C9A-A51C-41BF087FD3B7}"/>
              </a:ext>
            </a:extLst>
          </p:cNvPr>
          <p:cNvSpPr>
            <a:spLocks noGrp="1"/>
          </p:cNvSpPr>
          <p:nvPr>
            <p:ph type="body" sz="quarter" idx="15" hasCustomPrompt="1"/>
          </p:nvPr>
        </p:nvSpPr>
        <p:spPr>
          <a:xfrm>
            <a:off x="540738"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0" name="Text Placeholder 9">
            <a:extLst>
              <a:ext uri="{FF2B5EF4-FFF2-40B4-BE49-F238E27FC236}">
                <a16:creationId xmlns:a16="http://schemas.microsoft.com/office/drawing/2014/main" id="{F968155B-5EA6-8E49-9284-830E818CB7D9}"/>
              </a:ext>
            </a:extLst>
          </p:cNvPr>
          <p:cNvSpPr>
            <a:spLocks noGrp="1"/>
          </p:cNvSpPr>
          <p:nvPr>
            <p:ph type="body" sz="quarter" idx="16"/>
          </p:nvPr>
        </p:nvSpPr>
        <p:spPr>
          <a:xfrm>
            <a:off x="1170810" y="4842268"/>
            <a:ext cx="3672000" cy="492610"/>
          </a:xfrm>
        </p:spPr>
        <p:txBody>
          <a:bodyPr anchor="b" anchorCtr="0"/>
          <a:lstStyle>
            <a:lvl1pPr>
              <a:defRPr sz="2500"/>
            </a:lvl1pPr>
          </a:lstStyle>
          <a:p>
            <a:pPr lvl="0"/>
            <a:r>
              <a:rPr lang="en-US"/>
              <a:t>Click to edit Master text styles</a:t>
            </a:r>
          </a:p>
        </p:txBody>
      </p:sp>
      <p:sp>
        <p:nvSpPr>
          <p:cNvPr id="21" name="Text Placeholder 9">
            <a:extLst>
              <a:ext uri="{FF2B5EF4-FFF2-40B4-BE49-F238E27FC236}">
                <a16:creationId xmlns:a16="http://schemas.microsoft.com/office/drawing/2014/main" id="{2603CC46-CD79-1A91-BF7F-CB513C366E47}"/>
              </a:ext>
            </a:extLst>
          </p:cNvPr>
          <p:cNvSpPr>
            <a:spLocks noGrp="1"/>
          </p:cNvSpPr>
          <p:nvPr>
            <p:ph type="body" sz="quarter" idx="17" hasCustomPrompt="1"/>
          </p:nvPr>
        </p:nvSpPr>
        <p:spPr>
          <a:xfrm>
            <a:off x="540738"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3" name="Text Placeholder 9">
            <a:extLst>
              <a:ext uri="{FF2B5EF4-FFF2-40B4-BE49-F238E27FC236}">
                <a16:creationId xmlns:a16="http://schemas.microsoft.com/office/drawing/2014/main" id="{A8C442C8-3269-0506-E94C-8A64F9D4B227}"/>
              </a:ext>
            </a:extLst>
          </p:cNvPr>
          <p:cNvSpPr>
            <a:spLocks noGrp="1"/>
          </p:cNvSpPr>
          <p:nvPr>
            <p:ph type="body" sz="quarter" idx="18"/>
          </p:nvPr>
        </p:nvSpPr>
        <p:spPr>
          <a:xfrm>
            <a:off x="6102991" y="1911499"/>
            <a:ext cx="3672000" cy="492610"/>
          </a:xfrm>
        </p:spPr>
        <p:txBody>
          <a:bodyPr anchor="b" anchorCtr="0"/>
          <a:lstStyle>
            <a:lvl1pPr>
              <a:defRPr sz="2500"/>
            </a:lvl1pPr>
          </a:lstStyle>
          <a:p>
            <a:pPr lvl="0"/>
            <a:r>
              <a:rPr lang="en-US"/>
              <a:t>Click to edit Master text styles</a:t>
            </a:r>
          </a:p>
        </p:txBody>
      </p:sp>
      <p:sp>
        <p:nvSpPr>
          <p:cNvPr id="24" name="Text Placeholder 9">
            <a:extLst>
              <a:ext uri="{FF2B5EF4-FFF2-40B4-BE49-F238E27FC236}">
                <a16:creationId xmlns:a16="http://schemas.microsoft.com/office/drawing/2014/main" id="{AD50958E-02E6-A495-A6B0-6C7812B4A489}"/>
              </a:ext>
            </a:extLst>
          </p:cNvPr>
          <p:cNvSpPr>
            <a:spLocks noGrp="1"/>
          </p:cNvSpPr>
          <p:nvPr>
            <p:ph type="body" sz="quarter" idx="19" hasCustomPrompt="1"/>
          </p:nvPr>
        </p:nvSpPr>
        <p:spPr>
          <a:xfrm>
            <a:off x="5472000"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5" name="Text Placeholder 9">
            <a:extLst>
              <a:ext uri="{FF2B5EF4-FFF2-40B4-BE49-F238E27FC236}">
                <a16:creationId xmlns:a16="http://schemas.microsoft.com/office/drawing/2014/main" id="{A82202DE-A301-D2F6-3435-17025931FCBD}"/>
              </a:ext>
            </a:extLst>
          </p:cNvPr>
          <p:cNvSpPr>
            <a:spLocks noGrp="1"/>
          </p:cNvSpPr>
          <p:nvPr>
            <p:ph type="body" sz="quarter" idx="20"/>
          </p:nvPr>
        </p:nvSpPr>
        <p:spPr>
          <a:xfrm>
            <a:off x="6102991" y="2884514"/>
            <a:ext cx="3672000" cy="492610"/>
          </a:xfrm>
        </p:spPr>
        <p:txBody>
          <a:bodyPr anchor="b" anchorCtr="0"/>
          <a:lstStyle>
            <a:lvl1pPr>
              <a:defRPr sz="2500"/>
            </a:lvl1pPr>
          </a:lstStyle>
          <a:p>
            <a:pPr lvl="0"/>
            <a:r>
              <a:rPr lang="en-US"/>
              <a:t>Click to edit Master text styles</a:t>
            </a:r>
          </a:p>
        </p:txBody>
      </p:sp>
      <p:sp>
        <p:nvSpPr>
          <p:cNvPr id="26" name="Text Placeholder 9">
            <a:extLst>
              <a:ext uri="{FF2B5EF4-FFF2-40B4-BE49-F238E27FC236}">
                <a16:creationId xmlns:a16="http://schemas.microsoft.com/office/drawing/2014/main" id="{6140F8D5-477C-6B25-60D5-EFFBEBA0B805}"/>
              </a:ext>
            </a:extLst>
          </p:cNvPr>
          <p:cNvSpPr>
            <a:spLocks noGrp="1"/>
          </p:cNvSpPr>
          <p:nvPr>
            <p:ph type="body" sz="quarter" idx="21" hasCustomPrompt="1"/>
          </p:nvPr>
        </p:nvSpPr>
        <p:spPr>
          <a:xfrm>
            <a:off x="5472000"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7" name="Text Placeholder 9">
            <a:extLst>
              <a:ext uri="{FF2B5EF4-FFF2-40B4-BE49-F238E27FC236}">
                <a16:creationId xmlns:a16="http://schemas.microsoft.com/office/drawing/2014/main" id="{AEEBBA9D-5DF0-C4DE-DA0C-D94DB9680987}"/>
              </a:ext>
            </a:extLst>
          </p:cNvPr>
          <p:cNvSpPr>
            <a:spLocks noGrp="1"/>
          </p:cNvSpPr>
          <p:nvPr>
            <p:ph type="body" sz="quarter" idx="22"/>
          </p:nvPr>
        </p:nvSpPr>
        <p:spPr>
          <a:xfrm>
            <a:off x="6102991" y="3869253"/>
            <a:ext cx="3672000" cy="492610"/>
          </a:xfrm>
        </p:spPr>
        <p:txBody>
          <a:bodyPr anchor="b" anchorCtr="0"/>
          <a:lstStyle>
            <a:lvl1pPr>
              <a:defRPr sz="2500"/>
            </a:lvl1pPr>
          </a:lstStyle>
          <a:p>
            <a:pPr lvl="0"/>
            <a:r>
              <a:rPr lang="en-US"/>
              <a:t>Click to edit Master text styles</a:t>
            </a:r>
          </a:p>
        </p:txBody>
      </p:sp>
      <p:sp>
        <p:nvSpPr>
          <p:cNvPr id="28" name="Text Placeholder 9">
            <a:extLst>
              <a:ext uri="{FF2B5EF4-FFF2-40B4-BE49-F238E27FC236}">
                <a16:creationId xmlns:a16="http://schemas.microsoft.com/office/drawing/2014/main" id="{DB7F90E3-F280-1CDA-A902-25A755B15883}"/>
              </a:ext>
            </a:extLst>
          </p:cNvPr>
          <p:cNvSpPr>
            <a:spLocks noGrp="1"/>
          </p:cNvSpPr>
          <p:nvPr>
            <p:ph type="body" sz="quarter" idx="23" hasCustomPrompt="1"/>
          </p:nvPr>
        </p:nvSpPr>
        <p:spPr>
          <a:xfrm>
            <a:off x="5472000"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9" name="Text Placeholder 9">
            <a:extLst>
              <a:ext uri="{FF2B5EF4-FFF2-40B4-BE49-F238E27FC236}">
                <a16:creationId xmlns:a16="http://schemas.microsoft.com/office/drawing/2014/main" id="{0FEF5F7C-B41B-B0AE-6F50-3C7DA6FBEC8B}"/>
              </a:ext>
            </a:extLst>
          </p:cNvPr>
          <p:cNvSpPr>
            <a:spLocks noGrp="1"/>
          </p:cNvSpPr>
          <p:nvPr>
            <p:ph type="body" sz="quarter" idx="24"/>
          </p:nvPr>
        </p:nvSpPr>
        <p:spPr>
          <a:xfrm>
            <a:off x="6102991" y="4842268"/>
            <a:ext cx="3672000" cy="492610"/>
          </a:xfrm>
        </p:spPr>
        <p:txBody>
          <a:bodyPr anchor="b" anchorCtr="0"/>
          <a:lstStyle>
            <a:lvl1pPr>
              <a:defRPr sz="2500"/>
            </a:lvl1pPr>
          </a:lstStyle>
          <a:p>
            <a:pPr lvl="0"/>
            <a:r>
              <a:rPr lang="en-US"/>
              <a:t>Click to edit Master text styles</a:t>
            </a:r>
          </a:p>
        </p:txBody>
      </p:sp>
      <p:sp>
        <p:nvSpPr>
          <p:cNvPr id="30" name="Text Placeholder 9">
            <a:extLst>
              <a:ext uri="{FF2B5EF4-FFF2-40B4-BE49-F238E27FC236}">
                <a16:creationId xmlns:a16="http://schemas.microsoft.com/office/drawing/2014/main" id="{313923B0-9EB4-1CD6-4D97-CD6FAC8345A4}"/>
              </a:ext>
            </a:extLst>
          </p:cNvPr>
          <p:cNvSpPr>
            <a:spLocks noGrp="1"/>
          </p:cNvSpPr>
          <p:nvPr>
            <p:ph type="body" sz="quarter" idx="25" hasCustomPrompt="1"/>
          </p:nvPr>
        </p:nvSpPr>
        <p:spPr>
          <a:xfrm>
            <a:off x="5472000"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Tree>
    <p:extLst>
      <p:ext uri="{BB962C8B-B14F-4D97-AF65-F5344CB8AC3E}">
        <p14:creationId xmlns:p14="http://schemas.microsoft.com/office/powerpoint/2010/main" val="22519623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01924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itle and two content">
    <p:bg>
      <p:bgRef idx="1001">
        <a:schemeClr val="bg1"/>
      </p:bgRef>
    </p:bg>
    <p:spTree>
      <p:nvGrpSpPr>
        <p:cNvPr id="1" name=""/>
        <p:cNvGrpSpPr/>
        <p:nvPr/>
      </p:nvGrpSpPr>
      <p:grpSpPr>
        <a:xfrm>
          <a:off x="0" y="0"/>
          <a:ext cx="0" cy="0"/>
          <a:chOff x="0" y="0"/>
          <a:chExt cx="0" cy="0"/>
        </a:xfrm>
      </p:grpSpPr>
      <p:sp>
        <p:nvSpPr>
          <p:cNvPr id="18" name="Content Placeholder 17"/>
          <p:cNvSpPr>
            <a:spLocks noGrp="1"/>
          </p:cNvSpPr>
          <p:nvPr>
            <p:ph sz="quarter" idx="10" hasCustomPrompt="1"/>
          </p:nvPr>
        </p:nvSpPr>
        <p:spPr>
          <a:xfrm>
            <a:off x="623392" y="1268413"/>
            <a:ext cx="5277611" cy="5256931"/>
          </a:xfrm>
          <a:prstGeom prst="rect">
            <a:avLst/>
          </a:prstGeom>
        </p:spPr>
        <p:txBody>
          <a:bodyPr/>
          <a:lstStyle>
            <a:lvl1pPr marL="285750" indent="-285750">
              <a:buFont typeface="Arial" panose="020B0604020202020204" pitchFamily="34" charset="0"/>
              <a:buChar char="•"/>
              <a:defRPr sz="1800"/>
            </a:lvl1pPr>
          </a:lstStyle>
          <a:p>
            <a:pPr lvl="0"/>
            <a:r>
              <a:rPr lang="en-US"/>
              <a:t>Always use at least size 18 font </a:t>
            </a:r>
          </a:p>
        </p:txBody>
      </p:sp>
      <p:sp>
        <p:nvSpPr>
          <p:cNvPr id="21" name="Title 20"/>
          <p:cNvSpPr>
            <a:spLocks noGrp="1"/>
          </p:cNvSpPr>
          <p:nvPr>
            <p:ph type="title"/>
          </p:nvPr>
        </p:nvSpPr>
        <p:spPr>
          <a:xfrm>
            <a:off x="623392" y="404664"/>
            <a:ext cx="10942240" cy="648072"/>
          </a:xfrm>
          <a:prstGeom prst="rect">
            <a:avLst/>
          </a:prstGeom>
        </p:spPr>
        <p:txBody>
          <a:bodyPr/>
          <a:lstStyle>
            <a:lvl1pPr>
              <a:defRPr sz="3200" b="1">
                <a:solidFill>
                  <a:schemeClr val="tx1"/>
                </a:solidFill>
              </a:defRPr>
            </a:lvl1pPr>
          </a:lstStyle>
          <a:p>
            <a:r>
              <a:rPr lang="en-US"/>
              <a:t>Click to edit Master title style</a:t>
            </a:r>
            <a:endParaRPr lang="en-GB"/>
          </a:p>
        </p:txBody>
      </p:sp>
      <p:sp>
        <p:nvSpPr>
          <p:cNvPr id="9" name="Content Placeholder 17"/>
          <p:cNvSpPr>
            <a:spLocks noGrp="1"/>
          </p:cNvSpPr>
          <p:nvPr>
            <p:ph sz="quarter" idx="13" hasCustomPrompt="1"/>
          </p:nvPr>
        </p:nvSpPr>
        <p:spPr>
          <a:xfrm>
            <a:off x="6288021" y="1268413"/>
            <a:ext cx="5277611" cy="5256931"/>
          </a:xfrm>
          <a:prstGeom prst="rect">
            <a:avLst/>
          </a:prstGeom>
        </p:spPr>
        <p:txBody>
          <a:bodyPr/>
          <a:lstStyle>
            <a:lvl1pPr marL="285750" indent="-285750">
              <a:buFont typeface="Arial" panose="020B0604020202020204" pitchFamily="34" charset="0"/>
              <a:buChar char="•"/>
              <a:defRPr sz="1800"/>
            </a:lvl1pPr>
          </a:lstStyle>
          <a:p>
            <a:pPr lvl="0"/>
            <a:r>
              <a:rPr lang="en-US"/>
              <a:t>Always use at least size 18 font </a:t>
            </a:r>
          </a:p>
        </p:txBody>
      </p:sp>
    </p:spTree>
    <p:extLst>
      <p:ext uri="{BB962C8B-B14F-4D97-AF65-F5344CB8AC3E}">
        <p14:creationId xmlns:p14="http://schemas.microsoft.com/office/powerpoint/2010/main" val="126732559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04ED18-547B-B18B-68FE-7EC3FB2E5B6D}"/>
              </a:ext>
            </a:extLst>
          </p:cNvPr>
          <p:cNvSpPr>
            <a:spLocks noGrp="1"/>
          </p:cNvSpPr>
          <p:nvPr>
            <p:ph sz="half" idx="1"/>
          </p:nvPr>
        </p:nvSpPr>
        <p:spPr>
          <a:xfrm>
            <a:off x="540000" y="1863725"/>
            <a:ext cx="7405200" cy="4149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44548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ex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Graphic 7">
            <a:extLst>
              <a:ext uri="{FF2B5EF4-FFF2-40B4-BE49-F238E27FC236}">
                <a16:creationId xmlns:a16="http://schemas.microsoft.com/office/drawing/2014/main" id="{A4463E5F-9CBA-9811-AA2C-07F4347654F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
        <p:nvSpPr>
          <p:cNvPr id="10" name="Chart Placeholder 9">
            <a:extLst>
              <a:ext uri="{FF2B5EF4-FFF2-40B4-BE49-F238E27FC236}">
                <a16:creationId xmlns:a16="http://schemas.microsoft.com/office/drawing/2014/main" id="{A4189B63-EC55-C290-3394-C48621B2EDA6}"/>
              </a:ext>
            </a:extLst>
          </p:cNvPr>
          <p:cNvSpPr>
            <a:spLocks noGrp="1"/>
          </p:cNvSpPr>
          <p:nvPr>
            <p:ph type="chart" sz="quarter" idx="10"/>
          </p:nvPr>
        </p:nvSpPr>
        <p:spPr>
          <a:xfrm>
            <a:off x="6096000" y="1875692"/>
            <a:ext cx="5556250" cy="3898800"/>
          </a:xfrm>
        </p:spPr>
        <p:txBody>
          <a:bodyPr/>
          <a:lstStyle/>
          <a:p>
            <a:r>
              <a:rPr lang="en-US"/>
              <a:t>Click icon to add chart</a:t>
            </a:r>
            <a:endParaRPr lang="en-GB"/>
          </a:p>
        </p:txBody>
      </p:sp>
      <p:pic>
        <p:nvPicPr>
          <p:cNvPr id="4" name="Graphic 3">
            <a:extLst>
              <a:ext uri="{FF2B5EF4-FFF2-40B4-BE49-F238E27FC236}">
                <a16:creationId xmlns:a16="http://schemas.microsoft.com/office/drawing/2014/main" id="{706369D0-D2AD-B6E6-F3B1-E9DBF475B60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Tree>
    <p:extLst>
      <p:ext uri="{BB962C8B-B14F-4D97-AF65-F5344CB8AC3E}">
        <p14:creationId xmlns:p14="http://schemas.microsoft.com/office/powerpoint/2010/main" val="2190410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ext +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FD91081-66D9-20CD-CFA3-5F9C6952C75A}"/>
              </a:ext>
            </a:extLst>
          </p:cNvPr>
          <p:cNvSpPr>
            <a:spLocks noGrp="1"/>
          </p:cNvSpPr>
          <p:nvPr>
            <p:ph type="pic" sz="quarter" idx="10"/>
          </p:nvPr>
        </p:nvSpPr>
        <p:spPr>
          <a:xfrm>
            <a:off x="6523886" y="0"/>
            <a:ext cx="5668115" cy="685800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59481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DF223-3CD4-B40C-F771-95A05D694D35}"/>
              </a:ext>
            </a:extLst>
          </p:cNvPr>
          <p:cNvSpPr>
            <a:spLocks noGrp="1"/>
          </p:cNvSpPr>
          <p:nvPr>
            <p:ph type="title"/>
          </p:nvPr>
        </p:nvSpPr>
        <p:spPr>
          <a:xfrm>
            <a:off x="540000" y="1494000"/>
            <a:ext cx="5540400" cy="1310400"/>
          </a:xfrm>
        </p:spPr>
        <p:txBody>
          <a:bodyPr anchor="t" anchorCtr="0"/>
          <a:lstStyle>
            <a:lvl1pPr>
              <a:lnSpc>
                <a:spcPct val="90000"/>
              </a:lnSpc>
              <a:defRPr sz="55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7CFC3F6-B269-C573-D9CD-5D1D86500059}"/>
              </a:ext>
            </a:extLst>
          </p:cNvPr>
          <p:cNvSpPr>
            <a:spLocks noGrp="1"/>
          </p:cNvSpPr>
          <p:nvPr>
            <p:ph type="body" idx="1"/>
          </p:nvPr>
        </p:nvSpPr>
        <p:spPr>
          <a:xfrm>
            <a:off x="540000" y="3430800"/>
            <a:ext cx="5117850" cy="1918800"/>
          </a:xfrm>
        </p:spPr>
        <p:txBody>
          <a:bodyPr/>
          <a:lstStyle>
            <a:lvl1pPr marL="0" indent="0">
              <a:lnSpc>
                <a:spcPct val="90000"/>
              </a:lnSpc>
              <a:spcBef>
                <a:spcPts val="0"/>
              </a:spcBef>
              <a:buNone/>
              <a:defRPr sz="2300" b="0">
                <a:solidFill>
                  <a:schemeClr val="bg1"/>
                </a:solidFill>
                <a:latin typeface="Calibri Light" panose="020F0302020204030204" pitchFamily="34" charset="0"/>
                <a:cs typeface="Calibri Light" panose="020F03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596248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ext + highligh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2BEAEC6-437D-233E-C915-C52F0FBAE0F5}"/>
              </a:ext>
            </a:extLst>
          </p:cNvPr>
          <p:cNvSpPr>
            <a:spLocks noGrp="1"/>
          </p:cNvSpPr>
          <p:nvPr>
            <p:ph type="body" sz="quarter" idx="10"/>
          </p:nvPr>
        </p:nvSpPr>
        <p:spPr>
          <a:xfrm>
            <a:off x="7124399" y="3124800"/>
            <a:ext cx="4526263" cy="2888650"/>
          </a:xfrm>
        </p:spPr>
        <p:txBody>
          <a:bodyPr/>
          <a:lstStyle>
            <a:lvl1pPr>
              <a:defRPr sz="2900" b="0">
                <a:solidFill>
                  <a:schemeClr val="bg1"/>
                </a:solidFill>
              </a:defRPr>
            </a:lvl1pPr>
            <a:lvl2pPr>
              <a:defRPr sz="2900">
                <a:solidFill>
                  <a:schemeClr val="bg1"/>
                </a:solidFill>
              </a:defRPr>
            </a:lvl2pPr>
            <a:lvl3pPr>
              <a:defRPr sz="2900">
                <a:solidFill>
                  <a:schemeClr val="bg1"/>
                </a:solidFill>
              </a:defRPr>
            </a:lvl3pPr>
            <a:lvl4pPr>
              <a:defRPr sz="2900">
                <a:solidFill>
                  <a:schemeClr val="bg1"/>
                </a:solidFill>
              </a:defRPr>
            </a:lvl4pPr>
            <a:lvl5pPr>
              <a:defRPr sz="2900">
                <a:solidFill>
                  <a:schemeClr val="bg1"/>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6C2534FF-1AC2-F751-ED93-D5AA843A1394}"/>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727303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Intro + large chart/imag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7" name="Content Placeholder 6">
            <a:extLst>
              <a:ext uri="{FF2B5EF4-FFF2-40B4-BE49-F238E27FC236}">
                <a16:creationId xmlns:a16="http://schemas.microsoft.com/office/drawing/2014/main" id="{B4E07B9B-964A-742E-DB3E-7F40972E2B3D}"/>
              </a:ext>
            </a:extLst>
          </p:cNvPr>
          <p:cNvSpPr>
            <a:spLocks noGrp="1"/>
          </p:cNvSpPr>
          <p:nvPr>
            <p:ph sz="quarter" idx="11" hasCustomPrompt="1"/>
          </p:nvPr>
        </p:nvSpPr>
        <p:spPr>
          <a:xfrm>
            <a:off x="544513" y="2663824"/>
            <a:ext cx="11106150" cy="3348000"/>
          </a:xfrm>
        </p:spPr>
        <p:txBody>
          <a:bodyPr/>
          <a:lstStyle>
            <a:lvl1pPr>
              <a:defRPr/>
            </a:lvl1pPr>
          </a:lstStyle>
          <a:p>
            <a:pPr lvl="0"/>
            <a:r>
              <a:rPr lang="en-GB"/>
              <a:t>Click to add chart or image</a:t>
            </a:r>
          </a:p>
        </p:txBody>
      </p:sp>
    </p:spTree>
    <p:extLst>
      <p:ext uri="{BB962C8B-B14F-4D97-AF65-F5344CB8AC3E}">
        <p14:creationId xmlns:p14="http://schemas.microsoft.com/office/powerpoint/2010/main" val="583086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heme" Target="../theme/theme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53E2B0-0515-2BC6-DBF1-9464EF16DA08}"/>
              </a:ext>
            </a:extLst>
          </p:cNvPr>
          <p:cNvSpPr>
            <a:spLocks noGrp="1"/>
          </p:cNvSpPr>
          <p:nvPr>
            <p:ph type="title"/>
          </p:nvPr>
        </p:nvSpPr>
        <p:spPr>
          <a:xfrm>
            <a:off x="545124" y="517524"/>
            <a:ext cx="7405200" cy="1065091"/>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F075B4-AAF2-F186-2EFC-C4D32935B08B}"/>
              </a:ext>
            </a:extLst>
          </p:cNvPr>
          <p:cNvSpPr>
            <a:spLocks noGrp="1"/>
          </p:cNvSpPr>
          <p:nvPr>
            <p:ph type="body" idx="1"/>
          </p:nvPr>
        </p:nvSpPr>
        <p:spPr>
          <a:xfrm>
            <a:off x="539749" y="1872000"/>
            <a:ext cx="7405200" cy="41414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4B5AC06-2AC8-B87A-ABB3-C1082743300C}"/>
              </a:ext>
            </a:extLst>
          </p:cNvPr>
          <p:cNvSpPr>
            <a:spLocks noGrp="1"/>
          </p:cNvSpPr>
          <p:nvPr>
            <p:ph type="dt" sz="half" idx="2"/>
          </p:nvPr>
        </p:nvSpPr>
        <p:spPr>
          <a:xfrm>
            <a:off x="539750" y="716524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320846-5969-4CBF-ACE6-14C5E9B07FE6}" type="datetimeFigureOut">
              <a:rPr lang="en-GB" smtClean="0"/>
              <a:t>27/08/2026</a:t>
            </a:fld>
            <a:endParaRPr lang="en-GB"/>
          </a:p>
        </p:txBody>
      </p:sp>
      <p:sp>
        <p:nvSpPr>
          <p:cNvPr id="5" name="Footer Placeholder 4">
            <a:extLst>
              <a:ext uri="{FF2B5EF4-FFF2-40B4-BE49-F238E27FC236}">
                <a16:creationId xmlns:a16="http://schemas.microsoft.com/office/drawing/2014/main" id="{977B4C3A-5014-F44D-B439-F95BE669A013}"/>
              </a:ext>
            </a:extLst>
          </p:cNvPr>
          <p:cNvSpPr>
            <a:spLocks noGrp="1"/>
          </p:cNvSpPr>
          <p:nvPr>
            <p:ph type="ftr" sz="quarter" idx="3"/>
          </p:nvPr>
        </p:nvSpPr>
        <p:spPr>
          <a:xfrm>
            <a:off x="3740150" y="716524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2C66078-6145-F35F-6C24-7927DC3176BB}"/>
              </a:ext>
            </a:extLst>
          </p:cNvPr>
          <p:cNvSpPr>
            <a:spLocks noGrp="1"/>
          </p:cNvSpPr>
          <p:nvPr>
            <p:ph type="sldNum" sz="quarter" idx="4"/>
          </p:nvPr>
        </p:nvSpPr>
        <p:spPr>
          <a:xfrm>
            <a:off x="8312150" y="716524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ADBADE-7DC1-44D1-B350-70A8CFC1AF8A}" type="slidenum">
              <a:rPr lang="en-GB" smtClean="0"/>
              <a:t>‹#›</a:t>
            </a:fld>
            <a:endParaRPr lang="en-GB"/>
          </a:p>
        </p:txBody>
      </p:sp>
    </p:spTree>
    <p:extLst>
      <p:ext uri="{BB962C8B-B14F-4D97-AF65-F5344CB8AC3E}">
        <p14:creationId xmlns:p14="http://schemas.microsoft.com/office/powerpoint/2010/main" val="2787047283"/>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Lst>
  <p:txStyles>
    <p:titleStyle>
      <a:lvl1pPr algn="l" defTabSz="914400" rtl="0" eaLnBrk="1" latinLnBrk="0" hangingPunct="1">
        <a:lnSpc>
          <a:spcPct val="100000"/>
        </a:lnSpc>
        <a:spcBef>
          <a:spcPct val="0"/>
        </a:spcBef>
        <a:buNone/>
        <a:defRPr sz="40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2" userDrawn="1">
          <p15:clr>
            <a:srgbClr val="F26B43"/>
          </p15:clr>
        </p15:guide>
        <p15:guide id="13" pos="7680" userDrawn="1">
          <p15:clr>
            <a:srgbClr val="F26B43"/>
          </p15:clr>
        </p15:guide>
        <p15:guide id="14" pos="340" userDrawn="1">
          <p15:clr>
            <a:srgbClr val="F26B43"/>
          </p15:clr>
        </p15:guide>
        <p15:guide id="15" pos="7339" userDrawn="1">
          <p15:clr>
            <a:srgbClr val="F26B43"/>
          </p15:clr>
        </p15:guide>
        <p15:guide id="16" orient="horz" userDrawn="1">
          <p15:clr>
            <a:srgbClr val="F26B43"/>
          </p15:clr>
        </p15:guide>
        <p15:guide id="17" orient="horz" pos="4320" userDrawn="1">
          <p15:clr>
            <a:srgbClr val="F26B43"/>
          </p15:clr>
        </p15:guide>
        <p15:guide id="18" orient="horz" pos="408" userDrawn="1">
          <p15:clr>
            <a:srgbClr val="F26B43"/>
          </p15:clr>
        </p15:guide>
        <p15:guide id="19" orient="horz" pos="3979" userDrawn="1">
          <p15:clr>
            <a:srgbClr val="F26B43"/>
          </p15:clr>
        </p15:guide>
        <p15:guide id="20" orient="horz" pos="997" userDrawn="1">
          <p15:clr>
            <a:srgbClr val="F26B43"/>
          </p15:clr>
        </p15:guide>
        <p15:guide id="21" orient="horz" pos="1174" userDrawn="1">
          <p15:clr>
            <a:srgbClr val="F26B43"/>
          </p15:clr>
        </p15:guide>
        <p15:guide id="22" orient="horz" pos="378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53E2B0-0515-2BC6-DBF1-9464EF16DA08}"/>
              </a:ext>
            </a:extLst>
          </p:cNvPr>
          <p:cNvSpPr>
            <a:spLocks noGrp="1"/>
          </p:cNvSpPr>
          <p:nvPr>
            <p:ph type="title"/>
          </p:nvPr>
        </p:nvSpPr>
        <p:spPr>
          <a:xfrm>
            <a:off x="545124" y="517524"/>
            <a:ext cx="7405200" cy="1065091"/>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F075B4-AAF2-F186-2EFC-C4D32935B08B}"/>
              </a:ext>
            </a:extLst>
          </p:cNvPr>
          <p:cNvSpPr>
            <a:spLocks noGrp="1"/>
          </p:cNvSpPr>
          <p:nvPr>
            <p:ph type="body" idx="1"/>
          </p:nvPr>
        </p:nvSpPr>
        <p:spPr>
          <a:xfrm>
            <a:off x="539749" y="1872000"/>
            <a:ext cx="7405200" cy="41414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4B5AC06-2AC8-B87A-ABB3-C1082743300C}"/>
              </a:ext>
            </a:extLst>
          </p:cNvPr>
          <p:cNvSpPr>
            <a:spLocks noGrp="1"/>
          </p:cNvSpPr>
          <p:nvPr>
            <p:ph type="dt" sz="half" idx="2"/>
          </p:nvPr>
        </p:nvSpPr>
        <p:spPr>
          <a:xfrm>
            <a:off x="539750" y="716524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320846-5969-4CBF-ACE6-14C5E9B07FE6}" type="datetimeFigureOut">
              <a:rPr lang="en-GB" smtClean="0"/>
              <a:t>27/08/2026</a:t>
            </a:fld>
            <a:endParaRPr lang="en-GB"/>
          </a:p>
        </p:txBody>
      </p:sp>
      <p:sp>
        <p:nvSpPr>
          <p:cNvPr id="5" name="Footer Placeholder 4">
            <a:extLst>
              <a:ext uri="{FF2B5EF4-FFF2-40B4-BE49-F238E27FC236}">
                <a16:creationId xmlns:a16="http://schemas.microsoft.com/office/drawing/2014/main" id="{977B4C3A-5014-F44D-B439-F95BE669A013}"/>
              </a:ext>
            </a:extLst>
          </p:cNvPr>
          <p:cNvSpPr>
            <a:spLocks noGrp="1"/>
          </p:cNvSpPr>
          <p:nvPr>
            <p:ph type="ftr" sz="quarter" idx="3"/>
          </p:nvPr>
        </p:nvSpPr>
        <p:spPr>
          <a:xfrm>
            <a:off x="3740150" y="716524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2C66078-6145-F35F-6C24-7927DC3176BB}"/>
              </a:ext>
            </a:extLst>
          </p:cNvPr>
          <p:cNvSpPr>
            <a:spLocks noGrp="1"/>
          </p:cNvSpPr>
          <p:nvPr>
            <p:ph type="sldNum" sz="quarter" idx="4"/>
          </p:nvPr>
        </p:nvSpPr>
        <p:spPr>
          <a:xfrm>
            <a:off x="8312150" y="716524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ADBADE-7DC1-44D1-B350-70A8CFC1AF8A}" type="slidenum">
              <a:rPr lang="en-GB" smtClean="0"/>
              <a:t>‹#›</a:t>
            </a:fld>
            <a:endParaRPr lang="en-GB"/>
          </a:p>
        </p:txBody>
      </p:sp>
    </p:spTree>
    <p:extLst>
      <p:ext uri="{BB962C8B-B14F-4D97-AF65-F5344CB8AC3E}">
        <p14:creationId xmlns:p14="http://schemas.microsoft.com/office/powerpoint/2010/main" val="2572158565"/>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Lst>
  <p:txStyles>
    <p:titleStyle>
      <a:lvl1pPr algn="l" defTabSz="914400" rtl="0" eaLnBrk="1" latinLnBrk="0" hangingPunct="1">
        <a:lnSpc>
          <a:spcPct val="100000"/>
        </a:lnSpc>
        <a:spcBef>
          <a:spcPct val="0"/>
        </a:spcBef>
        <a:buNone/>
        <a:defRPr sz="40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2">
          <p15:clr>
            <a:srgbClr val="F26B43"/>
          </p15:clr>
        </p15:guide>
        <p15:guide id="13" pos="7680">
          <p15:clr>
            <a:srgbClr val="F26B43"/>
          </p15:clr>
        </p15:guide>
        <p15:guide id="14" pos="340">
          <p15:clr>
            <a:srgbClr val="F26B43"/>
          </p15:clr>
        </p15:guide>
        <p15:guide id="15" pos="7339">
          <p15:clr>
            <a:srgbClr val="F26B43"/>
          </p15:clr>
        </p15:guide>
        <p15:guide id="16" orient="horz">
          <p15:clr>
            <a:srgbClr val="F26B43"/>
          </p15:clr>
        </p15:guide>
        <p15:guide id="17" orient="horz" pos="4320">
          <p15:clr>
            <a:srgbClr val="F26B43"/>
          </p15:clr>
        </p15:guide>
        <p15:guide id="18" orient="horz" pos="408">
          <p15:clr>
            <a:srgbClr val="F26B43"/>
          </p15:clr>
        </p15:guide>
        <p15:guide id="19" orient="horz" pos="3979">
          <p15:clr>
            <a:srgbClr val="F26B43"/>
          </p15:clr>
        </p15:guide>
        <p15:guide id="20" orient="horz" pos="997">
          <p15:clr>
            <a:srgbClr val="F26B43"/>
          </p15:clr>
        </p15:guide>
        <p15:guide id="21" orient="horz" pos="1174">
          <p15:clr>
            <a:srgbClr val="F26B43"/>
          </p15:clr>
        </p15:guide>
        <p15:guide id="22" orient="horz" pos="37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8" Type="http://schemas.openxmlformats.org/officeDocument/2006/relationships/hyperlink" Target="https://setdab.org/perpetrators/" TargetMode="External"/><Relationship Id="rId3" Type="http://schemas.openxmlformats.org/officeDocument/2006/relationships/image" Target="../media/image11.jpeg"/><Relationship Id="rId7" Type="http://schemas.openxmlformats.org/officeDocument/2006/relationships/hyperlink" Target="https://setdab.org/victims/" TargetMode="External"/><Relationship Id="rId2" Type="http://schemas.openxmlformats.org/officeDocument/2006/relationships/notesSlide" Target="../notesSlides/notesSlide13.xml"/><Relationship Id="rId1" Type="http://schemas.openxmlformats.org/officeDocument/2006/relationships/slideLayout" Target="../slideLayouts/slideLayout21.xml"/><Relationship Id="rId6" Type="http://schemas.openxmlformats.org/officeDocument/2006/relationships/hyperlink" Target="https://setdab.org/professional-training/" TargetMode="External"/><Relationship Id="rId5" Type="http://schemas.openxmlformats.org/officeDocument/2006/relationships/hyperlink" Target="https://setdab.org/" TargetMode="External"/><Relationship Id="rId10" Type="http://schemas.openxmlformats.org/officeDocument/2006/relationships/image" Target="../media/image14.png"/><Relationship Id="rId4" Type="http://schemas.openxmlformats.org/officeDocument/2006/relationships/hyperlink" Target="https://www.escb.co.uk/safeguarding-topics/domestic-abuse/" TargetMode="External"/><Relationship Id="rId9"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hyperlink" Target="https://twitter.com/Essex_CC" TargetMode="External"/><Relationship Id="rId1" Type="http://schemas.openxmlformats.org/officeDocument/2006/relationships/slideLayout" Target="../slideLayouts/slideLayout13.xml"/><Relationship Id="rId5" Type="http://schemas.openxmlformats.org/officeDocument/2006/relationships/image" Target="../media/image16.svg"/><Relationship Id="rId4" Type="http://schemas.openxmlformats.org/officeDocument/2006/relationships/hyperlink" Target="https://www.facebook.com/essexcountycouncil" TargetMode="Externa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Placeholder 27" descr="Young girl examines molecular structure">
            <a:extLst>
              <a:ext uri="{FF2B5EF4-FFF2-40B4-BE49-F238E27FC236}">
                <a16:creationId xmlns:a16="http://schemas.microsoft.com/office/drawing/2014/main" id="{3924476F-4AF1-AB1F-3148-29CB4C3EF294}"/>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21015" r="21015"/>
          <a:stretch/>
        </p:blipFill>
        <p:spPr>
          <a:xfrm>
            <a:off x="6227129" y="0"/>
            <a:ext cx="5964871" cy="6858000"/>
          </a:xfrm>
        </p:spPr>
      </p:pic>
      <p:sp>
        <p:nvSpPr>
          <p:cNvPr id="3" name="Title 2">
            <a:extLst>
              <a:ext uri="{FF2B5EF4-FFF2-40B4-BE49-F238E27FC236}">
                <a16:creationId xmlns:a16="http://schemas.microsoft.com/office/drawing/2014/main" id="{66FF32F9-2255-E5DE-3434-DA56BFA4156D}"/>
              </a:ext>
            </a:extLst>
          </p:cNvPr>
          <p:cNvSpPr>
            <a:spLocks noGrp="1"/>
          </p:cNvSpPr>
          <p:nvPr>
            <p:ph type="ctrTitle"/>
          </p:nvPr>
        </p:nvSpPr>
        <p:spPr>
          <a:xfrm>
            <a:off x="539749" y="1196502"/>
            <a:ext cx="6204999" cy="2097498"/>
          </a:xfrm>
        </p:spPr>
        <p:txBody>
          <a:bodyPr/>
          <a:lstStyle/>
          <a:p>
            <a:r>
              <a:rPr lang="en-GB" sz="4000">
                <a:solidFill>
                  <a:srgbClr val="4179AA"/>
                </a:solidFill>
                <a:latin typeface="Aptos" panose="020B0004020202020204" pitchFamily="34" charset="0"/>
              </a:rPr>
              <a:t>Keeping Children Safe in Education: </a:t>
            </a:r>
          </a:p>
        </p:txBody>
      </p:sp>
      <p:sp>
        <p:nvSpPr>
          <p:cNvPr id="4" name="Subtitle 3">
            <a:extLst>
              <a:ext uri="{FF2B5EF4-FFF2-40B4-BE49-F238E27FC236}">
                <a16:creationId xmlns:a16="http://schemas.microsoft.com/office/drawing/2014/main" id="{4AC8350C-EC6E-CE82-26A1-B2F2809AFF4D}"/>
              </a:ext>
            </a:extLst>
          </p:cNvPr>
          <p:cNvSpPr>
            <a:spLocks noGrp="1"/>
          </p:cNvSpPr>
          <p:nvPr>
            <p:ph type="subTitle" idx="1"/>
          </p:nvPr>
        </p:nvSpPr>
        <p:spPr>
          <a:xfrm>
            <a:off x="475013" y="2754000"/>
            <a:ext cx="6204999" cy="675000"/>
          </a:xfrm>
        </p:spPr>
        <p:txBody>
          <a:bodyPr/>
          <a:lstStyle/>
          <a:p>
            <a:r>
              <a:rPr lang="en-GB" b="1">
                <a:solidFill>
                  <a:srgbClr val="E40037"/>
                </a:solidFill>
                <a:latin typeface="Aptos" panose="020B0004020202020204" pitchFamily="34" charset="0"/>
              </a:rPr>
              <a:t>Domestic abuse awareness</a:t>
            </a:r>
          </a:p>
        </p:txBody>
      </p:sp>
      <p:sp>
        <p:nvSpPr>
          <p:cNvPr id="7" name="Date Placeholder 6">
            <a:extLst>
              <a:ext uri="{FF2B5EF4-FFF2-40B4-BE49-F238E27FC236}">
                <a16:creationId xmlns:a16="http://schemas.microsoft.com/office/drawing/2014/main" id="{482EDEC0-71BF-DF40-C7F0-2DC769C6CC24}"/>
              </a:ext>
            </a:extLst>
          </p:cNvPr>
          <p:cNvSpPr>
            <a:spLocks noGrp="1"/>
          </p:cNvSpPr>
          <p:nvPr>
            <p:ph type="dt" sz="half" idx="10"/>
          </p:nvPr>
        </p:nvSpPr>
        <p:spPr>
          <a:xfrm>
            <a:off x="539750" y="5220000"/>
            <a:ext cx="4401366" cy="67746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00000"/>
                </a:solidFill>
                <a:effectLst/>
                <a:uLnTx/>
                <a:uFillTx/>
                <a:latin typeface="Aptos" panose="020B0004020202020204" pitchFamily="34" charset="0"/>
              </a:rPr>
              <a:t>Essex Education Safeguarding Team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00000"/>
                </a:solidFill>
                <a:effectLst/>
                <a:uLnTx/>
                <a:uFillTx/>
                <a:latin typeface="Aptos" panose="020B0004020202020204" pitchFamily="34" charset="0"/>
              </a:rPr>
              <a:t>September 2026</a:t>
            </a:r>
          </a:p>
        </p:txBody>
      </p:sp>
      <p:sp>
        <p:nvSpPr>
          <p:cNvPr id="2" name="TextBox 1">
            <a:extLst>
              <a:ext uri="{FF2B5EF4-FFF2-40B4-BE49-F238E27FC236}">
                <a16:creationId xmlns:a16="http://schemas.microsoft.com/office/drawing/2014/main" id="{630497DB-6F80-7EBB-1EDD-F67C2623A76A}"/>
              </a:ext>
            </a:extLst>
          </p:cNvPr>
          <p:cNvSpPr txBox="1"/>
          <p:nvPr/>
        </p:nvSpPr>
        <p:spPr>
          <a:xfrm>
            <a:off x="539750" y="5897461"/>
            <a:ext cx="6725116" cy="67746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1134"/>
              </a:spcAft>
              <a:buClrTx/>
              <a:buSzTx/>
              <a:buFontTx/>
              <a:buNone/>
              <a:tabLst/>
              <a:defRPr/>
            </a:pPr>
            <a:r>
              <a:rPr kumimoji="0" lang="en-GB" sz="1000" b="0" i="0" u="none" strike="noStrike" kern="1200" cap="none" spc="0" normalizeH="0" baseline="0" noProof="0">
                <a:ln>
                  <a:noFill/>
                </a:ln>
                <a:solidFill>
                  <a:srgbClr val="000000"/>
                </a:solidFill>
                <a:effectLst/>
                <a:uLnTx/>
                <a:uFillTx/>
                <a:latin typeface="Calibri"/>
                <a:ea typeface="+mn-ea"/>
                <a:cs typeface="+mn-cs"/>
              </a:rPr>
              <a:t>Copyright © Essex County Council 2026</a:t>
            </a:r>
            <a:br>
              <a:rPr kumimoji="0" lang="en-GB" sz="1000" b="0" i="0" u="none" strike="noStrike" kern="1200" cap="none" spc="0" normalizeH="0" baseline="0" noProof="0">
                <a:ln>
                  <a:noFill/>
                </a:ln>
                <a:solidFill>
                  <a:srgbClr val="000000"/>
                </a:solidFill>
                <a:effectLst/>
                <a:uLnTx/>
                <a:uFillTx/>
                <a:latin typeface="Calibri"/>
                <a:ea typeface="+mn-ea"/>
                <a:cs typeface="+mn-cs"/>
              </a:rPr>
            </a:br>
            <a:r>
              <a:rPr kumimoji="0" lang="en-GB" sz="1000" b="0" i="0" u="none" strike="noStrike" kern="1200" cap="none" spc="0" normalizeH="0" baseline="0" noProof="0">
                <a:ln>
                  <a:noFill/>
                </a:ln>
                <a:solidFill>
                  <a:srgbClr val="000000"/>
                </a:solidFill>
                <a:effectLst/>
                <a:uLnTx/>
                <a:uFillTx/>
                <a:latin typeface="Calibri"/>
                <a:ea typeface="+mn-ea"/>
                <a:cs typeface="+mn-cs"/>
              </a:rPr>
              <a:t>No part of this publication may be reproduced, stored in a retrieval system of any nature, downloaded, transmitted or distributed in any form or by any means including photocopying and recording, without the prior written permission of Essex County Council, the copyright owner</a:t>
            </a:r>
          </a:p>
        </p:txBody>
      </p:sp>
      <p:pic>
        <p:nvPicPr>
          <p:cNvPr id="14" name="Picture 13">
            <a:extLst>
              <a:ext uri="{FF2B5EF4-FFF2-40B4-BE49-F238E27FC236}">
                <a16:creationId xmlns:a16="http://schemas.microsoft.com/office/drawing/2014/main" id="{6CF7E7CF-B088-5572-B67C-F93AE672DC4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680012" y="4869606"/>
            <a:ext cx="637670" cy="1212412"/>
          </a:xfrm>
          <a:prstGeom prst="rect">
            <a:avLst/>
          </a:prstGeom>
        </p:spPr>
      </p:pic>
    </p:spTree>
    <p:extLst>
      <p:ext uri="{BB962C8B-B14F-4D97-AF65-F5344CB8AC3E}">
        <p14:creationId xmlns:p14="http://schemas.microsoft.com/office/powerpoint/2010/main" val="2394565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50000"/>
              </a:srgbClr>
            </a:gs>
            <a:gs pos="74000">
              <a:schemeClr val="bg1"/>
            </a:gs>
            <a:gs pos="83000">
              <a:schemeClr val="bg1"/>
            </a:gs>
            <a:gs pos="100000">
              <a:schemeClr val="bg1"/>
            </a:gs>
          </a:gsLst>
          <a:lin ang="5400000" scaled="1"/>
        </a:gra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F7FDF20-3E44-8992-7204-2FC51EF39224}"/>
              </a:ext>
            </a:extLst>
          </p:cNvPr>
          <p:cNvSpPr>
            <a:spLocks noGrp="1"/>
          </p:cNvSpPr>
          <p:nvPr>
            <p:ph type="title"/>
          </p:nvPr>
        </p:nvSpPr>
        <p:spPr>
          <a:xfrm>
            <a:off x="225631" y="254705"/>
            <a:ext cx="6577505" cy="681884"/>
          </a:xfrm>
        </p:spPr>
        <p:txBody>
          <a:bodyPr/>
          <a:lstStyle/>
          <a:p>
            <a:r>
              <a:rPr lang="en-GB" sz="3600">
                <a:latin typeface="Aptos" panose="020B0004020202020204" pitchFamily="34" charset="0"/>
              </a:rPr>
              <a:t>Operation Encompass (OE)</a:t>
            </a:r>
          </a:p>
        </p:txBody>
      </p:sp>
      <p:sp>
        <p:nvSpPr>
          <p:cNvPr id="6" name="TextBox 5">
            <a:extLst>
              <a:ext uri="{FF2B5EF4-FFF2-40B4-BE49-F238E27FC236}">
                <a16:creationId xmlns:a16="http://schemas.microsoft.com/office/drawing/2014/main" id="{4826A810-9563-29DF-C300-7F6B896A4914}"/>
              </a:ext>
            </a:extLst>
          </p:cNvPr>
          <p:cNvSpPr txBox="1"/>
          <p:nvPr/>
        </p:nvSpPr>
        <p:spPr>
          <a:xfrm>
            <a:off x="137160" y="1152144"/>
            <a:ext cx="11667744" cy="5244598"/>
          </a:xfrm>
          <a:prstGeom prst="rect">
            <a:avLst/>
          </a:prstGeom>
          <a:noFill/>
        </p:spPr>
        <p:txBody>
          <a:bodyPr wrap="square" lIns="0" tIns="0" rIns="0" bIns="0" rtlCol="0">
            <a:noAutofit/>
          </a:bodyPr>
          <a:lstStyle/>
          <a:p>
            <a:r>
              <a:rPr lang="en-GB"/>
              <a:t> </a:t>
            </a:r>
            <a:endParaRPr lang="en-GB" sz="2400" b="1">
              <a:latin typeface="Aptos" panose="020B0004020202020204" pitchFamily="34" charset="0"/>
            </a:endParaRPr>
          </a:p>
          <a:p>
            <a:pPr algn="ctr"/>
            <a:r>
              <a:rPr lang="en-GB" sz="2200" b="1" i="1">
                <a:latin typeface="Aptos" panose="020B0004020202020204" pitchFamily="34" charset="0"/>
              </a:rPr>
              <a:t>OE is an information-sharing scheme between the police and education settings operating in all police forces across England and Wales</a:t>
            </a:r>
          </a:p>
          <a:p>
            <a:endParaRPr lang="en-GB" sz="2200" b="1">
              <a:latin typeface="Aptos" panose="020B0004020202020204" pitchFamily="34" charset="0"/>
            </a:endParaRPr>
          </a:p>
          <a:p>
            <a:pPr marL="342900" indent="-342900" algn="just">
              <a:buFont typeface="Wingdings" panose="05000000000000000000" pitchFamily="2" charset="2"/>
              <a:buChar char="§"/>
            </a:pPr>
            <a:r>
              <a:rPr lang="en-GB" sz="2000">
                <a:latin typeface="Aptos" panose="020B0004020202020204" pitchFamily="34" charset="0"/>
              </a:rPr>
              <a:t>Became statutory for police in November 2025 to notify a child’s education setting if they have reasonable grounds to believe a child may be a victim of domestic abuse (this should include all children connected to a household where Police have attended an incident; including those children who are physically present and those who are not)</a:t>
            </a:r>
          </a:p>
          <a:p>
            <a:pPr marL="342900" indent="-342900">
              <a:buFont typeface="Wingdings" panose="05000000000000000000" pitchFamily="2" charset="2"/>
              <a:buChar char="§"/>
            </a:pPr>
            <a:endParaRPr lang="en-GB" sz="2000">
              <a:latin typeface="Aptos" panose="020B0004020202020204" pitchFamily="34" charset="0"/>
            </a:endParaRPr>
          </a:p>
          <a:p>
            <a:pPr marL="342900" indent="-342900">
              <a:buFont typeface="Wingdings" panose="05000000000000000000" pitchFamily="2" charset="2"/>
              <a:buChar char="§"/>
            </a:pPr>
            <a:r>
              <a:rPr lang="en-GB" sz="2000">
                <a:latin typeface="Aptos" panose="020B0004020202020204" pitchFamily="34" charset="0"/>
              </a:rPr>
              <a:t>Essex Police implemented OE in Essex on 1 October 2024</a:t>
            </a:r>
          </a:p>
          <a:p>
            <a:pPr marL="342900" indent="-342900">
              <a:buFont typeface="Wingdings" panose="05000000000000000000" pitchFamily="2" charset="2"/>
              <a:buChar char="§"/>
            </a:pPr>
            <a:endParaRPr lang="en-GB" sz="2000">
              <a:latin typeface="Aptos" panose="020B0004020202020204" pitchFamily="34" charset="0"/>
            </a:endParaRPr>
          </a:p>
          <a:p>
            <a:pPr marL="342900" indent="-342900">
              <a:buFont typeface="Wingdings" panose="05000000000000000000" pitchFamily="2" charset="2"/>
              <a:buChar char="§"/>
            </a:pPr>
            <a:r>
              <a:rPr lang="en-GB" sz="2000">
                <a:latin typeface="Aptos" panose="020B0004020202020204" pitchFamily="34" charset="0"/>
              </a:rPr>
              <a:t>Settings that are signed up to OE receive a notification from Essex Police after an incident of domestic abuse that police have attended - incidents are graded as Standard, Medium or High risk</a:t>
            </a:r>
          </a:p>
          <a:p>
            <a:pPr marL="342900" indent="-342900">
              <a:buFont typeface="Wingdings" panose="05000000000000000000" pitchFamily="2" charset="2"/>
              <a:buChar char="§"/>
            </a:pPr>
            <a:endParaRPr lang="en-GB" sz="2000">
              <a:latin typeface="Aptos" panose="020B0004020202020204" pitchFamily="34" charset="0"/>
            </a:endParaRPr>
          </a:p>
          <a:p>
            <a:pPr marL="342900" indent="-342900">
              <a:buFont typeface="Wingdings" panose="05000000000000000000" pitchFamily="2" charset="2"/>
              <a:buChar char="§"/>
            </a:pPr>
            <a:r>
              <a:rPr lang="en-GB" sz="2000">
                <a:latin typeface="Aptos" panose="020B0004020202020204" pitchFamily="34" charset="0"/>
              </a:rPr>
              <a:t>Staff should never approach the child or either parent/carer about the notification or make a referral to Social Care regarding the incident – the notification is to ensure pupils can be appropriately monitored,  supported and safeguarded</a:t>
            </a:r>
          </a:p>
          <a:p>
            <a:pPr marL="342900" indent="-342900">
              <a:buFont typeface="Wingdings" panose="05000000000000000000" pitchFamily="2" charset="2"/>
              <a:buChar char="§"/>
            </a:pPr>
            <a:endParaRPr lang="en-GB" sz="2000">
              <a:latin typeface="Aptos" panose="020B0004020202020204" pitchFamily="34" charset="0"/>
            </a:endParaRPr>
          </a:p>
          <a:p>
            <a:endParaRPr lang="en-GB">
              <a:latin typeface="Aptos" panose="020B0004020202020204" pitchFamily="34" charset="0"/>
            </a:endParaRPr>
          </a:p>
          <a:p>
            <a:endParaRPr lang="en-GB">
              <a:latin typeface="Aptos" panose="020B0004020202020204" pitchFamily="34" charset="0"/>
            </a:endParaRPr>
          </a:p>
          <a:p>
            <a:endParaRPr lang="en-GB">
              <a:latin typeface="Aptos" panose="020B0004020202020204" pitchFamily="34" charset="0"/>
            </a:endParaRPr>
          </a:p>
          <a:p>
            <a:endParaRPr lang="en-GB">
              <a:latin typeface="Aptos" panose="020B0004020202020204" pitchFamily="34" charset="0"/>
            </a:endParaRPr>
          </a:p>
        </p:txBody>
      </p:sp>
      <p:pic>
        <p:nvPicPr>
          <p:cNvPr id="8" name="Picture 7">
            <a:extLst>
              <a:ext uri="{FF2B5EF4-FFF2-40B4-BE49-F238E27FC236}">
                <a16:creationId xmlns:a16="http://schemas.microsoft.com/office/drawing/2014/main" id="{AC985990-6214-D02A-9045-F67F8280F98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650705" y="134389"/>
            <a:ext cx="3315664" cy="1138369"/>
          </a:xfrm>
          <a:prstGeom prst="rect">
            <a:avLst/>
          </a:prstGeom>
        </p:spPr>
      </p:pic>
    </p:spTree>
    <p:extLst>
      <p:ext uri="{BB962C8B-B14F-4D97-AF65-F5344CB8AC3E}">
        <p14:creationId xmlns:p14="http://schemas.microsoft.com/office/powerpoint/2010/main" val="1531491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50000"/>
              </a:srgbClr>
            </a:gs>
            <a:gs pos="74000">
              <a:schemeClr val="bg1"/>
            </a:gs>
            <a:gs pos="83000">
              <a:schemeClr val="bg1"/>
            </a:gs>
            <a:gs pos="100000">
              <a:schemeClr val="bg1"/>
            </a:gs>
          </a:gsLst>
          <a:lin ang="5400000" scaled="1"/>
        </a:gradFill>
        <a:effectLst/>
      </p:bgPr>
    </p:bg>
    <p:spTree>
      <p:nvGrpSpPr>
        <p:cNvPr id="1" name="">
          <a:extLst>
            <a:ext uri="{FF2B5EF4-FFF2-40B4-BE49-F238E27FC236}">
              <a16:creationId xmlns:a16="http://schemas.microsoft.com/office/drawing/2014/main" id="{57DA74E1-B2FD-C3C1-3ECA-24409D99276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6BBE535-777B-52F2-6F3E-FD4EF8763447}"/>
              </a:ext>
            </a:extLst>
          </p:cNvPr>
          <p:cNvSpPr>
            <a:spLocks noGrp="1"/>
          </p:cNvSpPr>
          <p:nvPr>
            <p:ph type="title"/>
          </p:nvPr>
        </p:nvSpPr>
        <p:spPr>
          <a:xfrm>
            <a:off x="225631" y="254705"/>
            <a:ext cx="10277937" cy="681884"/>
          </a:xfrm>
        </p:spPr>
        <p:txBody>
          <a:bodyPr/>
          <a:lstStyle/>
          <a:p>
            <a:r>
              <a:rPr lang="en-GB" sz="3600"/>
              <a:t>MARAC – Multi Agency Risk Assessment Conference</a:t>
            </a:r>
          </a:p>
        </p:txBody>
      </p:sp>
      <p:sp>
        <p:nvSpPr>
          <p:cNvPr id="6" name="TextBox 5">
            <a:extLst>
              <a:ext uri="{FF2B5EF4-FFF2-40B4-BE49-F238E27FC236}">
                <a16:creationId xmlns:a16="http://schemas.microsoft.com/office/drawing/2014/main" id="{32678B73-44F9-DE1E-463B-814D02E5BFB5}"/>
              </a:ext>
            </a:extLst>
          </p:cNvPr>
          <p:cNvSpPr txBox="1"/>
          <p:nvPr/>
        </p:nvSpPr>
        <p:spPr>
          <a:xfrm>
            <a:off x="225631" y="1117063"/>
            <a:ext cx="11740738" cy="5486231"/>
          </a:xfrm>
          <a:prstGeom prst="rect">
            <a:avLst/>
          </a:prstGeom>
          <a:noFill/>
        </p:spPr>
        <p:txBody>
          <a:bodyPr wrap="square" lIns="0" tIns="0" rIns="0" bIns="0" rtlCol="0">
            <a:noAutofit/>
          </a:bodyPr>
          <a:lstStyle/>
          <a:p>
            <a:r>
              <a:rPr lang="en-GB"/>
              <a:t> </a:t>
            </a:r>
            <a:r>
              <a:rPr lang="en-GB" sz="2000" b="1">
                <a:latin typeface="Aptos" panose="020B0004020202020204" pitchFamily="34" charset="0"/>
              </a:rPr>
              <a:t>What is MARAC?</a:t>
            </a:r>
            <a:endParaRPr lang="en-GB" sz="2000">
              <a:latin typeface="Aptos" panose="020B0004020202020204" pitchFamily="34" charset="0"/>
            </a:endParaRPr>
          </a:p>
          <a:p>
            <a:pPr marL="342900" indent="-342900" algn="just">
              <a:buFont typeface="Wingdings" panose="05000000000000000000" pitchFamily="2" charset="2"/>
              <a:buChar char="§"/>
            </a:pPr>
            <a:r>
              <a:rPr lang="en-GB" sz="2000">
                <a:latin typeface="Aptos" panose="020B0004020202020204" pitchFamily="34" charset="0"/>
              </a:rPr>
              <a:t>A MARAC is a meeting for professionals only where information is shared on domestic abuse cases deemed to be high risk. Representatives of local police, health, child protection, housing practitioners, schools, Independent Domestic Violence Advisors, probation and other specialists may attend.  The aim is to safeguard domestic abuse victims who are at high risk of serious harm or homicide</a:t>
            </a:r>
          </a:p>
          <a:p>
            <a:pPr algn="just"/>
            <a:endParaRPr lang="en-GB" sz="2000">
              <a:latin typeface="Aptos" panose="020B0004020202020204" pitchFamily="34" charset="0"/>
            </a:endParaRPr>
          </a:p>
          <a:p>
            <a:pPr marL="342900" indent="-342900" algn="just">
              <a:buFont typeface="Wingdings" panose="05000000000000000000" pitchFamily="2" charset="2"/>
              <a:buChar char="§"/>
            </a:pPr>
            <a:r>
              <a:rPr lang="en-GB" sz="2000">
                <a:latin typeface="Aptos" panose="020B0004020202020204" pitchFamily="34" charset="0"/>
              </a:rPr>
              <a:t>Victims do not attend the meeting but are usually represented by an Independent Domestic Violence Advisor (IDVA) who will speak to them before the meeting and be their ‘voice’, contributing on their behalf</a:t>
            </a:r>
          </a:p>
          <a:p>
            <a:pPr marL="342900" indent="-342900" algn="just">
              <a:buFont typeface="Wingdings" panose="05000000000000000000" pitchFamily="2" charset="2"/>
              <a:buChar char="§"/>
            </a:pPr>
            <a:endParaRPr lang="en-GB" sz="2000">
              <a:latin typeface="Aptos" panose="020B0004020202020204" pitchFamily="34" charset="0"/>
            </a:endParaRPr>
          </a:p>
          <a:p>
            <a:pPr marL="342900" indent="-342900" algn="just">
              <a:buFont typeface="Wingdings" panose="05000000000000000000" pitchFamily="2" charset="2"/>
              <a:buChar char="§"/>
            </a:pPr>
            <a:r>
              <a:rPr lang="en-GB" sz="2000">
                <a:latin typeface="Aptos" panose="020B0004020202020204" pitchFamily="34" charset="0"/>
              </a:rPr>
              <a:t>School staff should never discuss a MARAC with families, unless instructed to do so via the action plan issued following the MARAC</a:t>
            </a:r>
          </a:p>
          <a:p>
            <a:pPr marL="342900" indent="-342900" algn="just">
              <a:buFont typeface="Wingdings" panose="05000000000000000000" pitchFamily="2" charset="2"/>
              <a:buChar char="§"/>
            </a:pPr>
            <a:endParaRPr lang="en-GB" sz="2000">
              <a:latin typeface="Aptos" panose="020B0004020202020204" pitchFamily="34" charset="0"/>
            </a:endParaRPr>
          </a:p>
          <a:p>
            <a:pPr marL="342900" indent="-342900" algn="just">
              <a:buFont typeface="Wingdings" panose="05000000000000000000" pitchFamily="2" charset="2"/>
              <a:buChar char="§"/>
            </a:pPr>
            <a:r>
              <a:rPr lang="en-GB" sz="2000">
                <a:latin typeface="Aptos" panose="020B0004020202020204" pitchFamily="34" charset="0"/>
              </a:rPr>
              <a:t>Any professional can make a referral to MARAC – if a setting has concerns about high risk domestic abuse, the DSL can make a referral to be considered by Essex Police</a:t>
            </a:r>
          </a:p>
          <a:p>
            <a:pPr algn="just"/>
            <a:endParaRPr lang="en-GB">
              <a:latin typeface="Aptos" panose="020B0004020202020204" pitchFamily="34" charset="0"/>
            </a:endParaRPr>
          </a:p>
          <a:p>
            <a:pPr marL="342900" indent="-342900" algn="just">
              <a:buFont typeface="Wingdings" panose="05000000000000000000" pitchFamily="2" charset="2"/>
              <a:buChar char="§"/>
            </a:pPr>
            <a:r>
              <a:rPr lang="en-GB" sz="2000">
                <a:latin typeface="Aptos" panose="020B0004020202020204" pitchFamily="34" charset="0"/>
              </a:rPr>
              <a:t>In Essex, the meetings take place over Microsoft TEAMs and settings are invited to attend to provide information about a child on their roll</a:t>
            </a:r>
          </a:p>
          <a:p>
            <a:pPr marL="342900" indent="-342900">
              <a:buFont typeface="Wingdings" panose="05000000000000000000" pitchFamily="2" charset="2"/>
              <a:buChar char="§"/>
            </a:pPr>
            <a:endParaRPr lang="en-GB" sz="2000">
              <a:latin typeface="Aptos" panose="020B0004020202020204" pitchFamily="34" charset="0"/>
            </a:endParaRPr>
          </a:p>
          <a:p>
            <a:pPr marL="285750" indent="-285750">
              <a:buFont typeface="Arial" panose="020B0604020202020204" pitchFamily="34" charset="0"/>
              <a:buChar char="•"/>
            </a:pPr>
            <a:endParaRPr lang="en-GB" sz="2000">
              <a:latin typeface="Aptos" panose="020B0004020202020204" pitchFamily="34" charset="0"/>
            </a:endParaRPr>
          </a:p>
          <a:p>
            <a:endParaRPr lang="en-GB">
              <a:latin typeface="Aptos" panose="020B0004020202020204" pitchFamily="34" charset="0"/>
            </a:endParaRPr>
          </a:p>
        </p:txBody>
      </p:sp>
    </p:spTree>
    <p:extLst>
      <p:ext uri="{BB962C8B-B14F-4D97-AF65-F5344CB8AC3E}">
        <p14:creationId xmlns:p14="http://schemas.microsoft.com/office/powerpoint/2010/main" val="438132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6A532-B4F5-4DCE-90D1-A9C23CAFB038}"/>
            </a:ext>
          </a:extLst>
        </p:cNvPr>
        <p:cNvGrpSpPr/>
        <p:nvPr/>
      </p:nvGrpSpPr>
      <p:grpSpPr>
        <a:xfrm>
          <a:off x="0" y="0"/>
          <a:ext cx="0" cy="0"/>
          <a:chOff x="0" y="0"/>
          <a:chExt cx="0" cy="0"/>
        </a:xfrm>
      </p:grpSpPr>
      <p:pic>
        <p:nvPicPr>
          <p:cNvPr id="6" name="Picture Placeholder 5" descr="Rippled water">
            <a:extLst>
              <a:ext uri="{FF2B5EF4-FFF2-40B4-BE49-F238E27FC236}">
                <a16:creationId xmlns:a16="http://schemas.microsoft.com/office/drawing/2014/main" id="{21F54B48-62E2-D436-7D7A-E2030DE8EAE7}"/>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3629" r="31201" b="-1"/>
          <a:stretch>
            <a:fillRect/>
          </a:stretch>
        </p:blipFill>
        <p:spPr>
          <a:xfrm>
            <a:off x="7362701" y="10"/>
            <a:ext cx="4829300" cy="6857990"/>
          </a:xfrm>
          <a:noFill/>
          <a:ln>
            <a:solidFill>
              <a:srgbClr val="002060"/>
            </a:solidFill>
          </a:ln>
        </p:spPr>
      </p:pic>
      <p:sp>
        <p:nvSpPr>
          <p:cNvPr id="4" name="Title 3">
            <a:extLst>
              <a:ext uri="{FF2B5EF4-FFF2-40B4-BE49-F238E27FC236}">
                <a16:creationId xmlns:a16="http://schemas.microsoft.com/office/drawing/2014/main" id="{6A0547B2-63AF-777F-ECEB-0A4F447D817C}"/>
              </a:ext>
            </a:extLst>
          </p:cNvPr>
          <p:cNvSpPr txBox="1">
            <a:spLocks noGrp="1"/>
          </p:cNvSpPr>
          <p:nvPr>
            <p:ph type="title"/>
          </p:nvPr>
        </p:nvSpPr>
        <p:spPr>
          <a:xfrm>
            <a:off x="13692" y="33160"/>
            <a:ext cx="7349010" cy="1065091"/>
          </a:xfr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marL="0" marR="0" lvl="0" indent="0" defTabSz="914400" rtl="0" eaLnBrk="1" fontAlgn="auto" latinLnBrk="0" hangingPunct="1">
              <a:lnSpc>
                <a:spcPct val="90000"/>
              </a:lnSpc>
              <a:spcBef>
                <a:spcPts val="0"/>
              </a:spcBef>
              <a:spcAft>
                <a:spcPts val="0"/>
              </a:spcAft>
              <a:buClrTx/>
              <a:buSzTx/>
              <a:buFontTx/>
              <a:buNone/>
              <a:tabLst/>
              <a:defRPr/>
            </a:pPr>
            <a:r>
              <a:rPr lang="en-US" sz="3200">
                <a:solidFill>
                  <a:srgbClr val="E40037"/>
                </a:solidFill>
                <a:latin typeface="Aptos" panose="020B0004020202020204" pitchFamily="34" charset="0"/>
              </a:rPr>
              <a:t>Child and adolescent to parent violence and  abuse (CAPVA)</a:t>
            </a:r>
            <a:endParaRPr kumimoji="0" lang="en-US" sz="3200" i="0" u="none" strike="noStrike" kern="1200" cap="none" spc="0" normalizeH="0" baseline="0" noProof="0">
              <a:ln>
                <a:noFill/>
              </a:ln>
              <a:solidFill>
                <a:srgbClr val="E40037"/>
              </a:solidFill>
              <a:effectLst/>
              <a:uLnTx/>
              <a:uFillTx/>
              <a:latin typeface="Aptos" panose="020B0004020202020204" pitchFamily="34" charset="0"/>
            </a:endParaRPr>
          </a:p>
        </p:txBody>
      </p:sp>
      <p:sp>
        <p:nvSpPr>
          <p:cNvPr id="13" name="Content Placeholder 3">
            <a:extLst>
              <a:ext uri="{FF2B5EF4-FFF2-40B4-BE49-F238E27FC236}">
                <a16:creationId xmlns:a16="http://schemas.microsoft.com/office/drawing/2014/main" id="{30FA91FB-7FC3-7BF0-8DBB-AD125699648D}"/>
              </a:ext>
            </a:extLst>
          </p:cNvPr>
          <p:cNvSpPr>
            <a:spLocks noGrp="1"/>
          </p:cNvSpPr>
          <p:nvPr>
            <p:ph idx="1"/>
          </p:nvPr>
        </p:nvSpPr>
        <p:spPr>
          <a:xfrm>
            <a:off x="13691" y="1159675"/>
            <a:ext cx="7560787" cy="5759749"/>
          </a:xfrm>
        </p:spPr>
        <p:txBody>
          <a:bodyPr/>
          <a:lstStyle/>
          <a:p>
            <a:pPr marL="80963" marR="0" lvl="0" algn="l" defTabSz="914400" rtl="0" eaLnBrk="1" fontAlgn="auto" latinLnBrk="0" hangingPunct="1">
              <a:lnSpc>
                <a:spcPct val="100000"/>
              </a:lnSpc>
              <a:spcBef>
                <a:spcPts val="0"/>
              </a:spcBef>
              <a:spcAft>
                <a:spcPts val="0"/>
              </a:spcAft>
              <a:buClrTx/>
              <a:buSzTx/>
              <a:tabLst/>
              <a:defRPr/>
            </a:pPr>
            <a:r>
              <a:rPr lang="en-GB" sz="2000" b="0">
                <a:latin typeface="Aptos" panose="020B0004020202020204" pitchFamily="34" charset="0"/>
              </a:rPr>
              <a:t>If the child is under 16, then this type of behaviour does not meet the legal definition of Domestic Abuse however: </a:t>
            </a:r>
            <a:endParaRPr lang="en-GB" sz="2000" b="0" i="0">
              <a:effectLst/>
              <a:latin typeface="Aptos" panose="020B0004020202020204" pitchFamily="34" charset="0"/>
            </a:endParaRPr>
          </a:p>
          <a:p>
            <a:pPr marL="538163"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GB" sz="1200">
              <a:latin typeface="Work Sans" pitchFamily="2" charset="0"/>
            </a:endParaRPr>
          </a:p>
          <a:p>
            <a:pPr marL="538163"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2000" b="0">
                <a:latin typeface="Aptos" panose="020B0004020202020204" pitchFamily="34" charset="0"/>
              </a:rPr>
              <a:t>CAPVA is a form of family abuse where children and adolescents use a range of harmful behaviours towards parents/carers in an attempt to get their own way, hurt or punish, communicate distress and/or control their environment</a:t>
            </a:r>
          </a:p>
          <a:p>
            <a:pPr marL="538163"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2000" b="0">
                <a:latin typeface="Aptos" panose="020B0004020202020204" pitchFamily="34" charset="0"/>
              </a:rPr>
              <a:t>It can have a serious, long-lasting emotional and psychological impact on children and their parents.</a:t>
            </a:r>
          </a:p>
          <a:p>
            <a:pPr marL="538163"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2000" b="0">
                <a:latin typeface="Aptos" panose="020B0004020202020204" pitchFamily="34" charset="0"/>
              </a:rPr>
              <a:t>Can have significant impact on other children in the family - some children are direct targets of the harmful behaviour or are injured while trying to intervene on behalf of their parent or sibling</a:t>
            </a:r>
          </a:p>
          <a:p>
            <a:pPr marL="538163"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2000" b="0">
                <a:latin typeface="Aptos" panose="020B0004020202020204" pitchFamily="34" charset="0"/>
              </a:rPr>
              <a:t>Working Together to Safeguard Children is clear that all children (0-18) should receive a safeguarding response, including where they are causing harm to others and steps should be taken to understand the child’s behaviour </a:t>
            </a:r>
            <a:endParaRPr lang="en-US" sz="2000" b="0">
              <a:latin typeface="Aptos" panose="020B0004020202020204" pitchFamily="34" charset="0"/>
            </a:endParaRPr>
          </a:p>
        </p:txBody>
      </p:sp>
    </p:spTree>
    <p:extLst>
      <p:ext uri="{BB962C8B-B14F-4D97-AF65-F5344CB8AC3E}">
        <p14:creationId xmlns:p14="http://schemas.microsoft.com/office/powerpoint/2010/main" val="1296060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44DFD-E18D-7037-C4CF-AB80E09CF64B}"/>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FBBB042-DB84-342A-D71F-2B490D8501B1}"/>
              </a:ex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3629" r="31201" b="-1"/>
          <a:stretch>
            <a:fillRect/>
          </a:stretch>
        </p:blipFill>
        <p:spPr>
          <a:xfrm>
            <a:off x="6936104" y="10"/>
            <a:ext cx="5255897" cy="6857990"/>
          </a:xfrm>
          <a:noFill/>
          <a:ln>
            <a:solidFill>
              <a:srgbClr val="002060"/>
            </a:solidFill>
          </a:ln>
        </p:spPr>
      </p:pic>
      <p:sp>
        <p:nvSpPr>
          <p:cNvPr id="4" name="Title 3">
            <a:extLst>
              <a:ext uri="{FF2B5EF4-FFF2-40B4-BE49-F238E27FC236}">
                <a16:creationId xmlns:a16="http://schemas.microsoft.com/office/drawing/2014/main" id="{46047A6C-64B8-7FBB-9D30-C59AE55ACA2E}"/>
              </a:ext>
            </a:extLst>
          </p:cNvPr>
          <p:cNvSpPr txBox="1">
            <a:spLocks noGrp="1"/>
          </p:cNvSpPr>
          <p:nvPr>
            <p:ph type="title"/>
          </p:nvPr>
        </p:nvSpPr>
        <p:spPr>
          <a:xfrm>
            <a:off x="225468" y="156007"/>
            <a:ext cx="6131249" cy="597755"/>
          </a:xfr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0" marR="0" lvl="0" indent="0" defTabSz="914400" rtl="0" eaLnBrk="1" fontAlgn="auto" latinLnBrk="0" hangingPunct="1">
              <a:lnSpc>
                <a:spcPct val="90000"/>
              </a:lnSpc>
              <a:spcBef>
                <a:spcPts val="0"/>
              </a:spcBef>
              <a:spcAft>
                <a:spcPts val="0"/>
              </a:spcAft>
              <a:buClrTx/>
              <a:buSzTx/>
              <a:buFontTx/>
              <a:buNone/>
              <a:tabLst/>
              <a:defRPr/>
            </a:pPr>
            <a:r>
              <a:rPr lang="en-US" sz="3600">
                <a:solidFill>
                  <a:srgbClr val="E40037"/>
                </a:solidFill>
                <a:latin typeface="Aptos" panose="020B0004020202020204" pitchFamily="34" charset="0"/>
              </a:rPr>
              <a:t>Signposting</a:t>
            </a:r>
            <a:endParaRPr kumimoji="0" lang="en-US" sz="3600" i="0" u="none" strike="noStrike" kern="1200" cap="none" spc="0" normalizeH="0" baseline="0" noProof="0">
              <a:ln>
                <a:noFill/>
              </a:ln>
              <a:solidFill>
                <a:srgbClr val="E40037"/>
              </a:solidFill>
              <a:effectLst/>
              <a:uLnTx/>
              <a:uFillTx/>
              <a:latin typeface="Aptos" panose="020B0004020202020204" pitchFamily="34" charset="0"/>
            </a:endParaRPr>
          </a:p>
        </p:txBody>
      </p:sp>
      <p:sp>
        <p:nvSpPr>
          <p:cNvPr id="13" name="Content Placeholder 3">
            <a:extLst>
              <a:ext uri="{FF2B5EF4-FFF2-40B4-BE49-F238E27FC236}">
                <a16:creationId xmlns:a16="http://schemas.microsoft.com/office/drawing/2014/main" id="{82BCB2BB-E05F-2E8F-7175-A049EE5E79B1}"/>
              </a:ext>
            </a:extLst>
          </p:cNvPr>
          <p:cNvSpPr>
            <a:spLocks noGrp="1"/>
          </p:cNvSpPr>
          <p:nvPr>
            <p:ph idx="1"/>
          </p:nvPr>
        </p:nvSpPr>
        <p:spPr>
          <a:xfrm>
            <a:off x="141514" y="753762"/>
            <a:ext cx="6794590" cy="6104228"/>
          </a:xfrm>
        </p:spPr>
        <p:txBody>
          <a:bodyPr/>
          <a:lstStyle/>
          <a:p>
            <a:pPr algn="just"/>
            <a:endParaRPr lang="en-GB" sz="2000" dirty="0">
              <a:hlinkClick r:id="rId4"/>
            </a:endParaRPr>
          </a:p>
          <a:p>
            <a:pPr algn="just"/>
            <a:endParaRPr lang="en-GB" sz="2000" dirty="0">
              <a:hlinkClick r:id="rId4"/>
            </a:endParaRPr>
          </a:p>
          <a:p>
            <a:pPr algn="just"/>
            <a:r>
              <a:rPr lang="en-GB" sz="2000" dirty="0">
                <a:latin typeface="Aptos" panose="020B0004020202020204" pitchFamily="34" charset="0"/>
                <a:hlinkClick r:id="rId4"/>
              </a:rPr>
              <a:t>Domestic Abuse - Essex Safeguarding Children Board</a:t>
            </a:r>
            <a:r>
              <a:rPr lang="en-GB" sz="2000" dirty="0">
                <a:latin typeface="Aptos" panose="020B0004020202020204" pitchFamily="34" charset="0"/>
              </a:rPr>
              <a:t> for more information.</a:t>
            </a:r>
          </a:p>
          <a:p>
            <a:pPr algn="just"/>
            <a:endParaRPr lang="en-GB" sz="2000" dirty="0"/>
          </a:p>
          <a:p>
            <a:pPr algn="just"/>
            <a:r>
              <a:rPr lang="en-GB" sz="2000" dirty="0"/>
              <a:t> </a:t>
            </a:r>
          </a:p>
          <a:p>
            <a:pPr algn="just"/>
            <a:r>
              <a:rPr lang="en-GB" sz="2000" dirty="0">
                <a:hlinkClick r:id="rId5"/>
              </a:rPr>
              <a:t>Southend, Essex and Thurrock Domestic Abuse Board</a:t>
            </a:r>
            <a:r>
              <a:rPr lang="en-GB" sz="2000" dirty="0">
                <a:latin typeface="Aptos" panose="020B0004020202020204" pitchFamily="34" charset="0"/>
              </a:rPr>
              <a:t>, for information:</a:t>
            </a:r>
          </a:p>
          <a:p>
            <a:pPr marL="342900" indent="-342900" algn="just">
              <a:buFont typeface="Wingdings" panose="05000000000000000000" pitchFamily="2" charset="2"/>
              <a:buChar char="Ø"/>
            </a:pPr>
            <a:r>
              <a:rPr lang="en-GB" sz="2000" dirty="0">
                <a:hlinkClick r:id="rId6"/>
              </a:rPr>
              <a:t>Training - Southend and Thurrock Domestic Abuse Partnership</a:t>
            </a:r>
            <a:endParaRPr lang="en-GB" sz="2000" dirty="0">
              <a:latin typeface="Aptos" panose="020B0004020202020204" pitchFamily="34" charset="0"/>
            </a:endParaRPr>
          </a:p>
          <a:p>
            <a:pPr marL="342900" indent="-342900" algn="just">
              <a:buFont typeface="Wingdings" panose="05000000000000000000" pitchFamily="2" charset="2"/>
              <a:buChar char="Ø"/>
            </a:pPr>
            <a:r>
              <a:rPr lang="en-GB" sz="2000" dirty="0">
                <a:hlinkClick r:id="rId7"/>
              </a:rPr>
              <a:t>Support for Victims</a:t>
            </a:r>
            <a:endParaRPr lang="en-GB" sz="2000" dirty="0">
              <a:latin typeface="Aptos" panose="020B0004020202020204" pitchFamily="34" charset="0"/>
            </a:endParaRPr>
          </a:p>
          <a:p>
            <a:pPr marL="342900" indent="-342900" algn="just">
              <a:buFont typeface="Wingdings" panose="05000000000000000000" pitchFamily="2" charset="2"/>
              <a:buChar char="Ø"/>
            </a:pPr>
            <a:r>
              <a:rPr lang="en-GB" sz="2000" dirty="0">
                <a:hlinkClick r:id="rId8"/>
              </a:rPr>
              <a:t>Support for Individuals Causing Harm</a:t>
            </a:r>
            <a:endParaRPr lang="en-GB" sz="2000" dirty="0"/>
          </a:p>
          <a:p>
            <a:pPr algn="just"/>
            <a:endParaRPr lang="en-GB" sz="2000" dirty="0"/>
          </a:p>
          <a:p>
            <a:pPr algn="just"/>
            <a:endParaRPr lang="en-GB" sz="2000" dirty="0"/>
          </a:p>
          <a:p>
            <a:pPr algn="just"/>
            <a:endParaRPr lang="en-GB" sz="2000" dirty="0"/>
          </a:p>
          <a:p>
            <a:pPr algn="just"/>
            <a:endParaRPr lang="en-GB" sz="2000" dirty="0"/>
          </a:p>
          <a:p>
            <a:pPr algn="just"/>
            <a:endParaRPr lang="en-GB" sz="2000" dirty="0"/>
          </a:p>
          <a:p>
            <a:pPr algn="just"/>
            <a:endParaRPr lang="en-GB" sz="2000" b="0" dirty="0">
              <a:latin typeface="Aptos" panose="020B0004020202020204" pitchFamily="34" charset="0"/>
            </a:endParaRPr>
          </a:p>
          <a:p>
            <a:endParaRPr lang="en-US" sz="1800" b="0" dirty="0">
              <a:latin typeface="Aptos" panose="020B0004020202020204" pitchFamily="34" charset="0"/>
            </a:endParaRPr>
          </a:p>
        </p:txBody>
      </p:sp>
      <p:pic>
        <p:nvPicPr>
          <p:cNvPr id="5" name="Picture 4">
            <a:extLst>
              <a:ext uri="{FF2B5EF4-FFF2-40B4-BE49-F238E27FC236}">
                <a16:creationId xmlns:a16="http://schemas.microsoft.com/office/drawing/2014/main" id="{89FA97F6-A91C-F371-9A94-F5B5A6D5243E}"/>
              </a:ext>
            </a:extLst>
          </p:cNvPr>
          <p:cNvPicPr>
            <a:picLocks noChangeAspect="1"/>
          </p:cNvPicPr>
          <p:nvPr/>
        </p:nvPicPr>
        <p:blipFill>
          <a:blip r:embed="rId9"/>
          <a:stretch>
            <a:fillRect/>
          </a:stretch>
        </p:blipFill>
        <p:spPr>
          <a:xfrm>
            <a:off x="225468" y="859972"/>
            <a:ext cx="2079394" cy="1020514"/>
          </a:xfrm>
          <a:prstGeom prst="rect">
            <a:avLst/>
          </a:prstGeom>
        </p:spPr>
      </p:pic>
      <p:pic>
        <p:nvPicPr>
          <p:cNvPr id="8" name="Picture 7">
            <a:extLst>
              <a:ext uri="{FF2B5EF4-FFF2-40B4-BE49-F238E27FC236}">
                <a16:creationId xmlns:a16="http://schemas.microsoft.com/office/drawing/2014/main" id="{8A4D3258-8186-927C-420B-40BD432C7DBB}"/>
              </a:ext>
            </a:extLst>
          </p:cNvPr>
          <p:cNvPicPr>
            <a:picLocks noChangeAspect="1"/>
          </p:cNvPicPr>
          <p:nvPr/>
        </p:nvPicPr>
        <p:blipFill>
          <a:blip r:embed="rId10"/>
          <a:stretch>
            <a:fillRect/>
          </a:stretch>
        </p:blipFill>
        <p:spPr>
          <a:xfrm>
            <a:off x="331674" y="2752410"/>
            <a:ext cx="1122903" cy="1122903"/>
          </a:xfrm>
          <a:prstGeom prst="rect">
            <a:avLst/>
          </a:prstGeom>
        </p:spPr>
      </p:pic>
    </p:spTree>
    <p:extLst>
      <p:ext uri="{BB962C8B-B14F-4D97-AF65-F5344CB8AC3E}">
        <p14:creationId xmlns:p14="http://schemas.microsoft.com/office/powerpoint/2010/main" val="593407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39F10-7AEF-176A-4414-64C2538F4B79}"/>
              </a:ext>
            </a:extLst>
          </p:cNvPr>
          <p:cNvSpPr>
            <a:spLocks noGrp="1"/>
          </p:cNvSpPr>
          <p:nvPr>
            <p:ph type="title"/>
          </p:nvPr>
        </p:nvSpPr>
        <p:spPr/>
        <p:txBody>
          <a:bodyPr/>
          <a:lstStyle/>
          <a:p>
            <a:r>
              <a:rPr lang="en-US"/>
              <a:t>This information is issued by: Essex County Council </a:t>
            </a:r>
            <a:br>
              <a:rPr lang="en-US"/>
            </a:br>
            <a:endParaRPr lang="en-GB"/>
          </a:p>
        </p:txBody>
      </p:sp>
      <p:sp>
        <p:nvSpPr>
          <p:cNvPr id="3" name="Text Placeholder 2">
            <a:extLst>
              <a:ext uri="{FF2B5EF4-FFF2-40B4-BE49-F238E27FC236}">
                <a16:creationId xmlns:a16="http://schemas.microsoft.com/office/drawing/2014/main" id="{58CFC622-21CB-5914-8F0B-8118C5DC8A99}"/>
              </a:ext>
            </a:extLst>
          </p:cNvPr>
          <p:cNvSpPr>
            <a:spLocks noGrp="1"/>
          </p:cNvSpPr>
          <p:nvPr>
            <p:ph type="body" sz="quarter" idx="10"/>
          </p:nvPr>
        </p:nvSpPr>
        <p:spPr>
          <a:xfrm>
            <a:off x="539749" y="1954800"/>
            <a:ext cx="3716161" cy="1925537"/>
          </a:xfrm>
        </p:spPr>
        <p:txBody>
          <a:bodyPr/>
          <a:lstStyle/>
          <a:p>
            <a:r>
              <a:rPr lang="en-US"/>
              <a:t>Contact us:</a:t>
            </a:r>
            <a:br>
              <a:rPr lang="en-US"/>
            </a:br>
            <a:r>
              <a:rPr lang="en-US"/>
              <a:t>educationsafeguarding@essex.gov.uk</a:t>
            </a:r>
            <a:br>
              <a:rPr lang="en-US"/>
            </a:br>
            <a:endParaRPr lang="en-US"/>
          </a:p>
          <a:p>
            <a:r>
              <a:rPr lang="en-US"/>
              <a:t>Education Safeguarding Team</a:t>
            </a:r>
            <a:br>
              <a:rPr lang="en-US"/>
            </a:br>
            <a:r>
              <a:rPr lang="en-US"/>
              <a:t>Essex County Council </a:t>
            </a:r>
            <a:br>
              <a:rPr lang="en-US"/>
            </a:br>
            <a:r>
              <a:rPr lang="en-US"/>
              <a:t>County Hall, Chelmsford </a:t>
            </a:r>
            <a:br>
              <a:rPr lang="en-US"/>
            </a:br>
            <a:r>
              <a:rPr lang="en-US"/>
              <a:t>Essex, CM1 1QH</a:t>
            </a:r>
          </a:p>
          <a:p>
            <a:endParaRPr lang="en-GB"/>
          </a:p>
        </p:txBody>
      </p:sp>
      <p:pic>
        <p:nvPicPr>
          <p:cNvPr id="10" name="Graphic 9" descr="Twitter logo with hyperlink to ECC">
            <a:hlinkClick r:id="rId2"/>
            <a:extLst>
              <a:ext uri="{FF2B5EF4-FFF2-40B4-BE49-F238E27FC236}">
                <a16:creationId xmlns:a16="http://schemas.microsoft.com/office/drawing/2014/main" id="{1F238D15-DC5A-0DCF-5600-7338EF1225B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085126"/>
            <a:ext cx="180975" cy="180975"/>
          </a:xfrm>
          <a:prstGeom prst="rect">
            <a:avLst/>
          </a:prstGeom>
        </p:spPr>
      </p:pic>
      <p:sp>
        <p:nvSpPr>
          <p:cNvPr id="5" name="Text Placeholder 4">
            <a:extLst>
              <a:ext uri="{FF2B5EF4-FFF2-40B4-BE49-F238E27FC236}">
                <a16:creationId xmlns:a16="http://schemas.microsoft.com/office/drawing/2014/main" id="{4318CC2F-F138-3C92-A801-110BB34CD90E}"/>
              </a:ext>
            </a:extLst>
          </p:cNvPr>
          <p:cNvSpPr>
            <a:spLocks noGrp="1"/>
          </p:cNvSpPr>
          <p:nvPr>
            <p:ph type="body" sz="quarter" idx="12"/>
          </p:nvPr>
        </p:nvSpPr>
        <p:spPr/>
        <p:txBody>
          <a:bodyPr/>
          <a:lstStyle/>
          <a:p>
            <a:r>
              <a:rPr lang="en-GB" err="1"/>
              <a:t>Essex_CC</a:t>
            </a:r>
            <a:endParaRPr lang="en-GB"/>
          </a:p>
        </p:txBody>
      </p:sp>
      <p:pic>
        <p:nvPicPr>
          <p:cNvPr id="12" name="Graphic 11" descr="Facebook logo with hyperlink to ECC">
            <a:hlinkClick r:id="rId4"/>
            <a:extLst>
              <a:ext uri="{FF2B5EF4-FFF2-40B4-BE49-F238E27FC236}">
                <a16:creationId xmlns:a16="http://schemas.microsoft.com/office/drawing/2014/main" id="{98648007-FCB4-59A4-6F64-A8913F5573B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0000" y="4384294"/>
            <a:ext cx="180975" cy="180975"/>
          </a:xfrm>
          <a:prstGeom prst="rect">
            <a:avLst/>
          </a:prstGeom>
        </p:spPr>
      </p:pic>
      <p:sp>
        <p:nvSpPr>
          <p:cNvPr id="4" name="Text Placeholder 3">
            <a:extLst>
              <a:ext uri="{FF2B5EF4-FFF2-40B4-BE49-F238E27FC236}">
                <a16:creationId xmlns:a16="http://schemas.microsoft.com/office/drawing/2014/main" id="{3F4AC112-9BFD-936E-6B57-9DEE7415FD0F}"/>
              </a:ext>
            </a:extLst>
          </p:cNvPr>
          <p:cNvSpPr>
            <a:spLocks noGrp="1"/>
          </p:cNvSpPr>
          <p:nvPr>
            <p:ph type="body" sz="quarter" idx="11"/>
          </p:nvPr>
        </p:nvSpPr>
        <p:spPr/>
        <p:txBody>
          <a:bodyPr/>
          <a:lstStyle/>
          <a:p>
            <a:r>
              <a:rPr lang="en-GB"/>
              <a:t>facebook.com/</a:t>
            </a:r>
            <a:r>
              <a:rPr lang="en-GB" err="1"/>
              <a:t>essexcountycouncil</a:t>
            </a:r>
            <a:endParaRPr lang="en-GB"/>
          </a:p>
        </p:txBody>
      </p:sp>
      <p:sp>
        <p:nvSpPr>
          <p:cNvPr id="6" name="Text Placeholder 5">
            <a:extLst>
              <a:ext uri="{FF2B5EF4-FFF2-40B4-BE49-F238E27FC236}">
                <a16:creationId xmlns:a16="http://schemas.microsoft.com/office/drawing/2014/main" id="{3BD1A842-1709-997F-1715-E3E211B33662}"/>
              </a:ext>
            </a:extLst>
          </p:cNvPr>
          <p:cNvSpPr>
            <a:spLocks noGrp="1"/>
          </p:cNvSpPr>
          <p:nvPr>
            <p:ph type="body" sz="quarter" idx="13"/>
          </p:nvPr>
        </p:nvSpPr>
        <p:spPr/>
        <p:txBody>
          <a:bodyPr/>
          <a:lstStyle/>
          <a:p>
            <a:r>
              <a:rPr lang="en-US"/>
              <a:t>Published August Autumn 2026</a:t>
            </a:r>
            <a:endParaRPr lang="en-GB"/>
          </a:p>
        </p:txBody>
      </p:sp>
    </p:spTree>
    <p:extLst>
      <p:ext uri="{BB962C8B-B14F-4D97-AF65-F5344CB8AC3E}">
        <p14:creationId xmlns:p14="http://schemas.microsoft.com/office/powerpoint/2010/main" val="2444680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FA808D-E9EA-1C8C-850C-39DB8F110DAC}"/>
              </a:ext>
              <a:ext uri="{C183D7F6-B498-43B3-948B-1728B52AA6E4}">
                <adec:decorative xmlns:adec="http://schemas.microsoft.com/office/drawing/2017/decorative" val="1"/>
              </a:ext>
            </a:extLst>
          </p:cNvPr>
          <p:cNvSpPr>
            <a:spLocks noGrp="1"/>
          </p:cNvSpPr>
          <p:nvPr>
            <p:ph type="title"/>
          </p:nvPr>
        </p:nvSpPr>
        <p:spPr>
          <a:xfrm>
            <a:off x="266053" y="161265"/>
            <a:ext cx="2837268" cy="713397"/>
          </a:xfrm>
        </p:spPr>
        <p:txBody>
          <a:bodyPr/>
          <a:lstStyle/>
          <a:p>
            <a:r>
              <a:rPr lang="en-GB">
                <a:latin typeface="Aptos" panose="020B0004020202020204" pitchFamily="34" charset="0"/>
              </a:rPr>
              <a:t>Contents</a:t>
            </a:r>
          </a:p>
        </p:txBody>
      </p:sp>
      <p:sp>
        <p:nvSpPr>
          <p:cNvPr id="35" name="Rectangle: Rounded Corners 34">
            <a:extLst>
              <a:ext uri="{FF2B5EF4-FFF2-40B4-BE49-F238E27FC236}">
                <a16:creationId xmlns:a16="http://schemas.microsoft.com/office/drawing/2014/main" id="{FDC13695-F7E6-C643-3C7D-0FBC1784F77A}"/>
              </a:ext>
              <a:ext uri="{C183D7F6-B498-43B3-948B-1728B52AA6E4}">
                <adec:decorative xmlns:adec="http://schemas.microsoft.com/office/drawing/2017/decorative" val="1"/>
              </a:ext>
            </a:extLst>
          </p:cNvPr>
          <p:cNvSpPr/>
          <p:nvPr/>
        </p:nvSpPr>
        <p:spPr>
          <a:xfrm>
            <a:off x="6234544" y="783771"/>
            <a:ext cx="5691401" cy="5773784"/>
          </a:xfrm>
          <a:prstGeom prst="roundRect">
            <a:avLst/>
          </a:prstGeom>
          <a:solidFill>
            <a:srgbClr val="4179AA"/>
          </a:solidFill>
          <a:ln>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a:latin typeface="Aptos" panose="020B0004020202020204" pitchFamily="34" charset="0"/>
              </a:rPr>
              <a:t>Keeping Children Safe in Education:</a:t>
            </a:r>
          </a:p>
          <a:p>
            <a:pPr algn="ctr"/>
            <a:r>
              <a:rPr lang="en-GB" sz="2000" i="1">
                <a:latin typeface="Aptos" panose="020B0004020202020204" pitchFamily="34" charset="0"/>
              </a:rPr>
              <a:t>Domestic abuse can encompass a wide range of behaviours and may be a single incident or a pattern of incidents. </a:t>
            </a:r>
          </a:p>
          <a:p>
            <a:pPr algn="ctr"/>
            <a:r>
              <a:rPr lang="en-GB" sz="2000" i="1">
                <a:latin typeface="Aptos" panose="020B0004020202020204" pitchFamily="34" charset="0"/>
              </a:rPr>
              <a:t>That abuse can be, but is not limited to, psychological, physical, sexual, financial or emotional. Children can be victims of domestic abuse.</a:t>
            </a:r>
          </a:p>
          <a:p>
            <a:pPr algn="ctr"/>
            <a:r>
              <a:rPr lang="en-GB" sz="2000" i="1">
                <a:latin typeface="Aptos" panose="020B0004020202020204" pitchFamily="34" charset="0"/>
              </a:rPr>
              <a:t>They may see, hear, or experience the effects of abuse at home and/or suffer domestic abuse in their own intimate relationships (teenage relationship abuse).</a:t>
            </a:r>
          </a:p>
          <a:p>
            <a:pPr algn="ctr"/>
            <a:r>
              <a:rPr lang="en-GB" sz="2000" i="1">
                <a:latin typeface="Aptos" panose="020B0004020202020204" pitchFamily="34" charset="0"/>
              </a:rPr>
              <a:t>All of which can have a detrimental and long-term impact on their health, well-being, and ability to learn.</a:t>
            </a:r>
          </a:p>
        </p:txBody>
      </p:sp>
      <p:graphicFrame>
        <p:nvGraphicFramePr>
          <p:cNvPr id="28" name="Diagram 27" descr="Contents: The Law, Recognising domestic abuse, Domestic Abuse Protection Orders, Keeping Children Safe in Education, The impact on the child, Operation Encompass, MARAC, Adolescent to parent violence and abuse">
            <a:extLst>
              <a:ext uri="{FF2B5EF4-FFF2-40B4-BE49-F238E27FC236}">
                <a16:creationId xmlns:a16="http://schemas.microsoft.com/office/drawing/2014/main" id="{B61A294B-D5DA-DE9C-5AB7-C499EFA47CD6}"/>
              </a:ext>
            </a:extLst>
          </p:cNvPr>
          <p:cNvGraphicFramePr/>
          <p:nvPr>
            <p:extLst>
              <p:ext uri="{D42A27DB-BD31-4B8C-83A1-F6EECF244321}">
                <p14:modId xmlns:p14="http://schemas.microsoft.com/office/powerpoint/2010/main" val="2661454455"/>
              </p:ext>
            </p:extLst>
          </p:nvPr>
        </p:nvGraphicFramePr>
        <p:xfrm>
          <a:off x="266053" y="874662"/>
          <a:ext cx="5691401" cy="56828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75008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75000"/>
              </a:srgbClr>
            </a:gs>
            <a:gs pos="97000">
              <a:srgbClr val="E40037"/>
            </a:gs>
          </a:gsLst>
          <a:lin ang="5400000" scaled="1"/>
        </a:gra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6895034-76B4-2ACD-C79C-946FA8C89294}"/>
              </a:ext>
            </a:extLst>
          </p:cNvPr>
          <p:cNvSpPr txBox="1">
            <a:spLocks noGrp="1"/>
          </p:cNvSpPr>
          <p:nvPr>
            <p:ph type="title" idx="4294967295"/>
          </p:nvPr>
        </p:nvSpPr>
        <p:spPr>
          <a:xfrm>
            <a:off x="4935415" y="282764"/>
            <a:ext cx="2321169"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r>
              <a:rPr kumimoji="0" lang="en-GB" sz="3600" i="0" u="none" strike="noStrike" kern="1200" cap="none" spc="0" normalizeH="0" baseline="0" noProof="0">
                <a:ln>
                  <a:noFill/>
                </a:ln>
                <a:solidFill>
                  <a:schemeClr val="bg1"/>
                </a:solidFill>
                <a:effectLst/>
                <a:uLnTx/>
                <a:uFillTx/>
                <a:latin typeface="+mn-lt"/>
                <a:ea typeface="+mn-ea"/>
                <a:cs typeface="+mn-cs"/>
              </a:rPr>
              <a:t>The Law</a:t>
            </a:r>
            <a:endParaRPr kumimoji="0" lang="en-GB" sz="1800" i="0" u="none" strike="noStrike" kern="1200" cap="none" spc="0" normalizeH="0" baseline="0" noProof="0">
              <a:ln>
                <a:noFill/>
              </a:ln>
              <a:solidFill>
                <a:schemeClr val="tx1"/>
              </a:solidFill>
              <a:effectLst/>
              <a:uLnTx/>
              <a:uFillTx/>
              <a:latin typeface="+mn-lt"/>
              <a:ea typeface="+mn-ea"/>
              <a:cs typeface="+mn-cs"/>
            </a:endParaRPr>
          </a:p>
        </p:txBody>
      </p:sp>
      <p:sp>
        <p:nvSpPr>
          <p:cNvPr id="2" name="TextBox 1">
            <a:extLst>
              <a:ext uri="{FF2B5EF4-FFF2-40B4-BE49-F238E27FC236}">
                <a16:creationId xmlns:a16="http://schemas.microsoft.com/office/drawing/2014/main" id="{6EA90D4D-CFA1-44B9-5F7D-CA357583BD50}"/>
              </a:ext>
            </a:extLst>
          </p:cNvPr>
          <p:cNvSpPr txBox="1"/>
          <p:nvPr/>
        </p:nvSpPr>
        <p:spPr>
          <a:xfrm>
            <a:off x="323221" y="1065125"/>
            <a:ext cx="11585750" cy="1949381"/>
          </a:xfrm>
          <a:prstGeom prst="rect">
            <a:avLst/>
          </a:prstGeom>
          <a:noFill/>
        </p:spPr>
        <p:txBody>
          <a:bodyPr wrap="square" lIns="0" tIns="0" rIns="0" bIns="0" rtlCol="0">
            <a:noAutofit/>
          </a:bodyPr>
          <a:lstStyle/>
          <a:p>
            <a:pPr>
              <a:spcAft>
                <a:spcPts val="1134"/>
              </a:spcAft>
            </a:pPr>
            <a:r>
              <a:rPr kumimoji="0" lang="en-GB" sz="1800" b="0" i="0" u="none" strike="noStrike" kern="1200" cap="none" spc="0" normalizeH="0" baseline="0" noProof="0">
                <a:ln>
                  <a:noFill/>
                </a:ln>
                <a:solidFill>
                  <a:prstClr val="white"/>
                </a:solidFill>
                <a:effectLst/>
                <a:uLnTx/>
                <a:uFillTx/>
                <a:latin typeface="Aptos" panose="020B0004020202020204" pitchFamily="34" charset="0"/>
                <a:ea typeface="+mj-ea"/>
                <a:cs typeface="+mj-cs"/>
              </a:rPr>
              <a:t>The Domestic Abuse Act</a:t>
            </a:r>
            <a:r>
              <a:rPr lang="en-GB">
                <a:solidFill>
                  <a:prstClr val="white"/>
                </a:solidFill>
                <a:latin typeface="Aptos" panose="020B0004020202020204" pitchFamily="34" charset="0"/>
                <a:ea typeface="+mj-ea"/>
                <a:cs typeface="+mj-cs"/>
              </a:rPr>
              <a:t> (2021) </a:t>
            </a:r>
            <a:r>
              <a:rPr kumimoji="0" lang="en-GB" sz="1800" b="0" i="0" u="none" strike="noStrike" kern="1200" cap="none" spc="0" normalizeH="0" baseline="0" noProof="0">
                <a:ln>
                  <a:noFill/>
                </a:ln>
                <a:solidFill>
                  <a:prstClr val="white"/>
                </a:solidFill>
                <a:effectLst/>
                <a:uLnTx/>
                <a:uFillTx/>
                <a:latin typeface="Aptos" panose="020B0004020202020204" pitchFamily="34" charset="0"/>
                <a:ea typeface="+mj-ea"/>
                <a:cs typeface="+mj-cs"/>
              </a:rPr>
              <a:t> introduced the first ever statutory definition of domestic abuse and recognises the impact of domestic abuse on children, as victims in their own right</a:t>
            </a:r>
            <a:r>
              <a:rPr lang="en-GB">
                <a:solidFill>
                  <a:prstClr val="white"/>
                </a:solidFill>
                <a:latin typeface="Aptos" panose="020B0004020202020204" pitchFamily="34" charset="0"/>
                <a:ea typeface="+mj-ea"/>
                <a:cs typeface="+mj-cs"/>
              </a:rPr>
              <a:t> </a:t>
            </a:r>
            <a:r>
              <a:rPr kumimoji="0" lang="en-GB" sz="1800" b="0" i="0" u="none" strike="noStrike" kern="1200" cap="none" spc="0" normalizeH="0" baseline="0" noProof="0">
                <a:ln>
                  <a:noFill/>
                </a:ln>
                <a:solidFill>
                  <a:prstClr val="white"/>
                </a:solidFill>
                <a:effectLst/>
                <a:uLnTx/>
                <a:uFillTx/>
                <a:latin typeface="Aptos" panose="020B0004020202020204" pitchFamily="34" charset="0"/>
                <a:ea typeface="+mj-ea"/>
                <a:cs typeface="+mj-cs"/>
              </a:rPr>
              <a:t>if they see, hear or experience the effects of abuse.</a:t>
            </a:r>
            <a:br>
              <a:rPr kumimoji="0" lang="en-GB" sz="1800" b="0" i="0" u="none" strike="noStrike" kern="1200" cap="none" spc="0" normalizeH="0" baseline="0" noProof="0">
                <a:ln>
                  <a:noFill/>
                </a:ln>
                <a:solidFill>
                  <a:prstClr val="white"/>
                </a:solidFill>
                <a:effectLst/>
                <a:uLnTx/>
                <a:uFillTx/>
                <a:latin typeface="Aptos" panose="020B0004020202020204" pitchFamily="34" charset="0"/>
                <a:ea typeface="+mj-ea"/>
                <a:cs typeface="+mj-cs"/>
              </a:rPr>
            </a:br>
            <a:br>
              <a:rPr kumimoji="0" lang="en-GB" sz="1800" b="0" i="0" u="none" strike="noStrike" kern="1200" cap="none" spc="0" normalizeH="0" baseline="0" noProof="0">
                <a:ln>
                  <a:noFill/>
                </a:ln>
                <a:solidFill>
                  <a:prstClr val="white"/>
                </a:solidFill>
                <a:effectLst/>
                <a:uLnTx/>
                <a:uFillTx/>
                <a:latin typeface="Calibri"/>
                <a:ea typeface="+mj-ea"/>
                <a:cs typeface="+mj-cs"/>
              </a:rPr>
            </a:br>
            <a:r>
              <a:rPr kumimoji="0" lang="en-GB" sz="1800" b="0" i="0" u="none" strike="noStrike" kern="1200" cap="none" spc="0" normalizeH="0" baseline="0" noProof="0">
                <a:ln>
                  <a:noFill/>
                </a:ln>
                <a:solidFill>
                  <a:prstClr val="white"/>
                </a:solidFill>
                <a:effectLst/>
                <a:uLnTx/>
                <a:uFillTx/>
                <a:latin typeface="Aptos" panose="020B0004020202020204" pitchFamily="34" charset="0"/>
                <a:ea typeface="+mj-ea"/>
                <a:cs typeface="+mj-cs"/>
              </a:rPr>
              <a:t>‘Abusive behaviour’ is defined in the Act as any of the following:</a:t>
            </a:r>
            <a:br>
              <a:rPr kumimoji="0" lang="en-GB" sz="1700" b="0" i="0" u="none" strike="noStrike" kern="1200" cap="none" spc="0" normalizeH="0" baseline="0" noProof="0">
                <a:ln>
                  <a:noFill/>
                </a:ln>
                <a:solidFill>
                  <a:prstClr val="white"/>
                </a:solidFill>
                <a:effectLst/>
                <a:uLnTx/>
                <a:uFillTx/>
                <a:latin typeface="Aptos" panose="020B0004020202020204" pitchFamily="34" charset="0"/>
                <a:ea typeface="+mj-ea"/>
                <a:cs typeface="+mj-cs"/>
              </a:rPr>
            </a:br>
            <a:br>
              <a:rPr kumimoji="0" lang="en-GB" sz="1700" b="0" i="0" u="none" strike="noStrike" kern="1200" cap="none" spc="0" normalizeH="0" baseline="0" noProof="0">
                <a:ln>
                  <a:noFill/>
                </a:ln>
                <a:solidFill>
                  <a:prstClr val="white"/>
                </a:solidFill>
                <a:effectLst/>
                <a:uLnTx/>
                <a:uFillTx/>
                <a:latin typeface="Aptos" panose="020B0004020202020204" pitchFamily="34" charset="0"/>
                <a:ea typeface="+mj-ea"/>
                <a:cs typeface="+mj-cs"/>
              </a:rPr>
            </a:br>
            <a:endParaRPr lang="en-GB" sz="1500"/>
          </a:p>
        </p:txBody>
      </p:sp>
      <p:sp>
        <p:nvSpPr>
          <p:cNvPr id="3" name="TextBox 2">
            <a:extLst>
              <a:ext uri="{FF2B5EF4-FFF2-40B4-BE49-F238E27FC236}">
                <a16:creationId xmlns:a16="http://schemas.microsoft.com/office/drawing/2014/main" id="{1264D149-D960-B76D-3FA6-BE2D5505963A}"/>
              </a:ext>
            </a:extLst>
          </p:cNvPr>
          <p:cNvSpPr txBox="1"/>
          <p:nvPr/>
        </p:nvSpPr>
        <p:spPr>
          <a:xfrm>
            <a:off x="323221" y="2321861"/>
            <a:ext cx="11143622" cy="3612382"/>
          </a:xfrm>
          <a:prstGeom prst="rect">
            <a:avLst/>
          </a:prstGeom>
          <a:noFill/>
        </p:spPr>
        <p:txBody>
          <a:bodyPr wrap="square" lIns="0" tIns="0" rIns="0" bIns="0" rtlCol="0">
            <a:noAutofit/>
          </a:bodyPr>
          <a:lstStyle/>
          <a:p>
            <a:pPr marL="285750" indent="-285750" algn="l">
              <a:buFont typeface="Wingdings" panose="05000000000000000000" pitchFamily="2" charset="2"/>
              <a:buChar char="§"/>
            </a:pPr>
            <a:r>
              <a:rPr lang="en-GB">
                <a:solidFill>
                  <a:schemeClr val="bg1"/>
                </a:solidFill>
                <a:latin typeface="Aptos" panose="020B0004020202020204" pitchFamily="34" charset="0"/>
              </a:rPr>
              <a:t>physical or sexual abuse</a:t>
            </a:r>
          </a:p>
          <a:p>
            <a:pPr marL="285750" indent="-285750" algn="l">
              <a:buFont typeface="Wingdings" panose="05000000000000000000" pitchFamily="2" charset="2"/>
              <a:buChar char="§"/>
            </a:pPr>
            <a:r>
              <a:rPr lang="en-GB">
                <a:solidFill>
                  <a:schemeClr val="bg1"/>
                </a:solidFill>
                <a:latin typeface="Aptos" panose="020B0004020202020204" pitchFamily="34" charset="0"/>
              </a:rPr>
              <a:t>violent or threatening behaviour</a:t>
            </a:r>
          </a:p>
          <a:p>
            <a:pPr marL="285750" indent="-285750" algn="l">
              <a:buFont typeface="Wingdings" panose="05000000000000000000" pitchFamily="2" charset="2"/>
              <a:buChar char="§"/>
            </a:pPr>
            <a:r>
              <a:rPr lang="en-GB">
                <a:solidFill>
                  <a:schemeClr val="bg1"/>
                </a:solidFill>
                <a:latin typeface="Aptos" panose="020B0004020202020204" pitchFamily="34" charset="0"/>
              </a:rPr>
              <a:t>controlling or coercive behaviour</a:t>
            </a:r>
          </a:p>
          <a:p>
            <a:pPr marL="285750" indent="-285750" algn="l">
              <a:buFont typeface="Wingdings" panose="05000000000000000000" pitchFamily="2" charset="2"/>
              <a:buChar char="§"/>
            </a:pPr>
            <a:r>
              <a:rPr lang="en-GB">
                <a:solidFill>
                  <a:schemeClr val="bg1"/>
                </a:solidFill>
                <a:latin typeface="Aptos" panose="020B0004020202020204" pitchFamily="34" charset="0"/>
              </a:rPr>
              <a:t>economic abuse</a:t>
            </a:r>
          </a:p>
          <a:p>
            <a:pPr marL="285750" indent="-285750" algn="l">
              <a:buFont typeface="Wingdings" panose="05000000000000000000" pitchFamily="2" charset="2"/>
              <a:buChar char="§"/>
            </a:pPr>
            <a:r>
              <a:rPr lang="en-GB">
                <a:solidFill>
                  <a:schemeClr val="bg1"/>
                </a:solidFill>
                <a:latin typeface="Aptos" panose="020B0004020202020204" pitchFamily="34" charset="0"/>
              </a:rPr>
              <a:t>psychological, emotional or other abuse</a:t>
            </a:r>
          </a:p>
          <a:p>
            <a:pPr algn="l"/>
            <a:endParaRPr lang="en-GB">
              <a:latin typeface="Aptos" panose="020B0004020202020204" pitchFamily="34" charset="0"/>
            </a:endParaRPr>
          </a:p>
          <a:p>
            <a:pPr algn="l"/>
            <a:r>
              <a:rPr lang="en-GB">
                <a:solidFill>
                  <a:schemeClr val="bg1"/>
                </a:solidFill>
                <a:latin typeface="Aptos" panose="020B0004020202020204" pitchFamily="34" charset="0"/>
              </a:rPr>
              <a:t>For the definition to apply, both parties must be aged 16 or over and ‘personally connected’.</a:t>
            </a:r>
            <a:br>
              <a:rPr lang="en-GB">
                <a:solidFill>
                  <a:schemeClr val="bg1"/>
                </a:solidFill>
                <a:latin typeface="Aptos" panose="020B0004020202020204" pitchFamily="34" charset="0"/>
              </a:rPr>
            </a:br>
            <a:r>
              <a:rPr lang="en-GB">
                <a:solidFill>
                  <a:schemeClr val="bg1"/>
                </a:solidFill>
                <a:latin typeface="Aptos" panose="020B0004020202020204" pitchFamily="34" charset="0"/>
              </a:rPr>
              <a:t>‘Personally connected’ is defined in the act as parties who:</a:t>
            </a:r>
          </a:p>
          <a:p>
            <a:pPr algn="l"/>
            <a:endParaRPr lang="en-GB">
              <a:solidFill>
                <a:schemeClr val="bg1"/>
              </a:solidFill>
              <a:latin typeface="Aptos" panose="020B0004020202020204" pitchFamily="34" charset="0"/>
            </a:endParaRPr>
          </a:p>
          <a:p>
            <a:pPr marL="285750" indent="-285750" algn="l">
              <a:buFont typeface="Wingdings" panose="05000000000000000000" pitchFamily="2" charset="2"/>
              <a:buChar char="§"/>
            </a:pPr>
            <a:r>
              <a:rPr lang="en-GB">
                <a:solidFill>
                  <a:schemeClr val="bg1"/>
                </a:solidFill>
                <a:latin typeface="Aptos" panose="020B0004020202020204" pitchFamily="34" charset="0"/>
              </a:rPr>
              <a:t>are married to each other</a:t>
            </a:r>
          </a:p>
          <a:p>
            <a:pPr marL="285750" indent="-285750" algn="l">
              <a:buFont typeface="Wingdings" panose="05000000000000000000" pitchFamily="2" charset="2"/>
              <a:buChar char="§"/>
            </a:pPr>
            <a:r>
              <a:rPr lang="en-GB">
                <a:solidFill>
                  <a:schemeClr val="bg1"/>
                </a:solidFill>
                <a:latin typeface="Aptos" panose="020B0004020202020204" pitchFamily="34" charset="0"/>
              </a:rPr>
              <a:t>are civil partners of each other</a:t>
            </a:r>
          </a:p>
          <a:p>
            <a:pPr marL="285750" indent="-285750" algn="l">
              <a:buFont typeface="Wingdings" panose="05000000000000000000" pitchFamily="2" charset="2"/>
              <a:buChar char="§"/>
            </a:pPr>
            <a:r>
              <a:rPr lang="en-GB">
                <a:solidFill>
                  <a:schemeClr val="bg1"/>
                </a:solidFill>
                <a:latin typeface="Aptos" panose="020B0004020202020204" pitchFamily="34" charset="0"/>
              </a:rPr>
              <a:t>have agreed to marry one another (whether or not the agreement has been terminated)</a:t>
            </a:r>
          </a:p>
          <a:p>
            <a:pPr marL="285750" indent="-285750" algn="l">
              <a:buFont typeface="Wingdings" panose="05000000000000000000" pitchFamily="2" charset="2"/>
              <a:buChar char="§"/>
            </a:pPr>
            <a:r>
              <a:rPr lang="en-GB">
                <a:solidFill>
                  <a:schemeClr val="bg1"/>
                </a:solidFill>
                <a:latin typeface="Aptos" panose="020B0004020202020204" pitchFamily="34" charset="0"/>
              </a:rPr>
              <a:t>have entered into a civil partnership agreement (whether or not the agreement has been terminated)</a:t>
            </a:r>
          </a:p>
          <a:p>
            <a:pPr marL="285750" indent="-285750" algn="l">
              <a:buFont typeface="Wingdings" panose="05000000000000000000" pitchFamily="2" charset="2"/>
              <a:buChar char="§"/>
            </a:pPr>
            <a:r>
              <a:rPr lang="en-GB">
                <a:solidFill>
                  <a:schemeClr val="bg1"/>
                </a:solidFill>
                <a:latin typeface="Aptos" panose="020B0004020202020204" pitchFamily="34" charset="0"/>
              </a:rPr>
              <a:t>are or have been in an intimate personal relationship with each other</a:t>
            </a:r>
          </a:p>
          <a:p>
            <a:pPr marL="285750" indent="-285750" algn="l">
              <a:buFont typeface="Wingdings" panose="05000000000000000000" pitchFamily="2" charset="2"/>
              <a:buChar char="§"/>
            </a:pPr>
            <a:r>
              <a:rPr lang="en-GB">
                <a:solidFill>
                  <a:schemeClr val="bg1"/>
                </a:solidFill>
                <a:latin typeface="Aptos" panose="020B0004020202020204" pitchFamily="34" charset="0"/>
              </a:rPr>
              <a:t>have, or there has been a time when they each have had, a parental relationship in relation to the same child</a:t>
            </a:r>
          </a:p>
          <a:p>
            <a:pPr marL="285750" indent="-285750" algn="l">
              <a:buFont typeface="Wingdings" panose="05000000000000000000" pitchFamily="2" charset="2"/>
              <a:buChar char="§"/>
            </a:pPr>
            <a:r>
              <a:rPr lang="en-GB">
                <a:solidFill>
                  <a:schemeClr val="bg1"/>
                </a:solidFill>
                <a:latin typeface="Aptos" panose="020B0004020202020204" pitchFamily="34" charset="0"/>
              </a:rPr>
              <a:t>are relatives</a:t>
            </a:r>
            <a:br>
              <a:rPr lang="en-GB">
                <a:latin typeface="Aptos" panose="020B0004020202020204" pitchFamily="34" charset="0"/>
              </a:rPr>
            </a:br>
            <a:endParaRPr lang="en-GB" sz="1500">
              <a:latin typeface="Aptos" panose="020B0004020202020204" pitchFamily="34" charset="0"/>
            </a:endParaRPr>
          </a:p>
        </p:txBody>
      </p:sp>
    </p:spTree>
    <p:extLst>
      <p:ext uri="{BB962C8B-B14F-4D97-AF65-F5344CB8AC3E}">
        <p14:creationId xmlns:p14="http://schemas.microsoft.com/office/powerpoint/2010/main" val="4083654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BE188DC-1C05-E590-CAF5-58E8E37F7CC6}"/>
              </a:ext>
            </a:extLst>
          </p:cNvPr>
          <p:cNvSpPr>
            <a:spLocks noGrp="1"/>
          </p:cNvSpPr>
          <p:nvPr>
            <p:ph type="title"/>
          </p:nvPr>
        </p:nvSpPr>
        <p:spPr>
          <a:xfrm>
            <a:off x="283867" y="256266"/>
            <a:ext cx="6223811" cy="539381"/>
          </a:xfrm>
        </p:spPr>
        <p:txBody>
          <a:bodyPr/>
          <a:lstStyle/>
          <a:p>
            <a:r>
              <a:rPr kumimoji="0" lang="en-GB" sz="3600" b="1" i="0" u="none" strike="noStrike" kern="1200" cap="none" spc="0" normalizeH="0" baseline="0" noProof="0">
                <a:ln>
                  <a:noFill/>
                </a:ln>
                <a:solidFill>
                  <a:srgbClr val="E40037"/>
                </a:solidFill>
                <a:effectLst/>
                <a:uLnTx/>
                <a:uFillTx/>
                <a:latin typeface="Aptos" panose="020B0004020202020204" pitchFamily="34" charset="0"/>
                <a:ea typeface="+mj-ea"/>
                <a:cs typeface="+mj-cs"/>
              </a:rPr>
              <a:t>Recognising domestic abuse</a:t>
            </a:r>
            <a:endParaRPr lang="en-GB"/>
          </a:p>
        </p:txBody>
      </p:sp>
      <p:sp>
        <p:nvSpPr>
          <p:cNvPr id="9" name="TextBox 8">
            <a:extLst>
              <a:ext uri="{FF2B5EF4-FFF2-40B4-BE49-F238E27FC236}">
                <a16:creationId xmlns:a16="http://schemas.microsoft.com/office/drawing/2014/main" id="{4A1A543D-2AD9-EE03-EF78-6C368CCC5324}"/>
              </a:ext>
            </a:extLst>
          </p:cNvPr>
          <p:cNvSpPr txBox="1"/>
          <p:nvPr/>
        </p:nvSpPr>
        <p:spPr>
          <a:xfrm>
            <a:off x="427514" y="904875"/>
            <a:ext cx="11336974" cy="1232684"/>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a:ln>
                  <a:noFill/>
                </a:ln>
                <a:solidFill>
                  <a:srgbClr val="4179AA"/>
                </a:solidFill>
                <a:effectLst/>
                <a:uLnTx/>
                <a:uFillTx/>
                <a:latin typeface="Aptos" panose="020B0004020202020204" pitchFamily="34" charset="0"/>
                <a:ea typeface="+mn-ea"/>
                <a:cs typeface="Calibri" panose="020F0502020204030204" pitchFamily="34" charset="0"/>
              </a:rPr>
              <a:t>Domestic Abuse can encompass a wide range of </a:t>
            </a:r>
            <a:r>
              <a:rPr kumimoji="0" lang="en-US" sz="2400" b="1" i="1" u="none" strike="noStrike" kern="1200" cap="none" spc="0" normalizeH="0" baseline="0" noProof="0" err="1">
                <a:ln>
                  <a:noFill/>
                </a:ln>
                <a:solidFill>
                  <a:srgbClr val="4179AA"/>
                </a:solidFill>
                <a:effectLst/>
                <a:uLnTx/>
                <a:uFillTx/>
                <a:latin typeface="Aptos" panose="020B0004020202020204" pitchFamily="34" charset="0"/>
                <a:ea typeface="+mn-ea"/>
                <a:cs typeface="Calibri" panose="020F0502020204030204" pitchFamily="34" charset="0"/>
              </a:rPr>
              <a:t>behaviour</a:t>
            </a:r>
            <a:r>
              <a:rPr lang="en-US" sz="2400" b="1" i="1">
                <a:solidFill>
                  <a:srgbClr val="4179AA"/>
                </a:solidFill>
                <a:latin typeface="Aptos" panose="020B0004020202020204" pitchFamily="34" charset="0"/>
                <a:cs typeface="Calibri" panose="020F0502020204030204" pitchFamily="34" charset="0"/>
              </a:rPr>
              <a:t> </a:t>
            </a:r>
            <a:r>
              <a:rPr kumimoji="0" lang="en-US" sz="2400" b="1" i="1" u="none" strike="noStrike" kern="1200" cap="none" spc="0" normalizeH="0" baseline="0" noProof="0">
                <a:ln>
                  <a:noFill/>
                </a:ln>
                <a:solidFill>
                  <a:srgbClr val="4179AA"/>
                </a:solidFill>
                <a:effectLst/>
                <a:uLnTx/>
                <a:uFillTx/>
                <a:latin typeface="Aptos" panose="020B0004020202020204" pitchFamily="34" charset="0"/>
                <a:ea typeface="+mn-ea"/>
                <a:cs typeface="Calibri" panose="020F0502020204030204" pitchFamily="34" charset="0"/>
              </a:rPr>
              <a:t>and be facilitated online or offline. Many victims experience abusive </a:t>
            </a:r>
            <a:r>
              <a:rPr kumimoji="0" lang="en-US" sz="2400" b="1" i="1" u="none" strike="noStrike" kern="1200" cap="none" spc="0" normalizeH="0" baseline="0" noProof="0" err="1">
                <a:ln>
                  <a:noFill/>
                </a:ln>
                <a:solidFill>
                  <a:srgbClr val="4179AA"/>
                </a:solidFill>
                <a:effectLst/>
                <a:uLnTx/>
                <a:uFillTx/>
                <a:latin typeface="Aptos" panose="020B0004020202020204" pitchFamily="34" charset="0"/>
                <a:ea typeface="+mn-ea"/>
                <a:cs typeface="Calibri" panose="020F0502020204030204" pitchFamily="34" charset="0"/>
              </a:rPr>
              <a:t>behaviour</a:t>
            </a:r>
            <a:r>
              <a:rPr kumimoji="0" lang="en-US" sz="2400" b="1" i="1" u="none" strike="noStrike" kern="1200" cap="none" spc="0" normalizeH="0" baseline="0" noProof="0">
                <a:ln>
                  <a:noFill/>
                </a:ln>
                <a:solidFill>
                  <a:srgbClr val="4179AA"/>
                </a:solidFill>
                <a:effectLst/>
                <a:uLnTx/>
                <a:uFillTx/>
                <a:latin typeface="Aptos" panose="020B0004020202020204" pitchFamily="34" charset="0"/>
                <a:ea typeface="+mn-ea"/>
                <a:cs typeface="Calibri" panose="020F0502020204030204" pitchFamily="34" charset="0"/>
              </a:rPr>
              <a:t> simultaneously and perpetrators may use a wide range of tactics to exert power and control</a:t>
            </a:r>
          </a:p>
        </p:txBody>
      </p:sp>
      <p:sp>
        <p:nvSpPr>
          <p:cNvPr id="10" name="Rectangle: Rounded Corners 9">
            <a:extLst>
              <a:ext uri="{FF2B5EF4-FFF2-40B4-BE49-F238E27FC236}">
                <a16:creationId xmlns:a16="http://schemas.microsoft.com/office/drawing/2014/main" id="{6F4BE463-CFDD-D717-258A-CA35EE4120B8}"/>
              </a:ext>
            </a:extLst>
          </p:cNvPr>
          <p:cNvSpPr/>
          <p:nvPr/>
        </p:nvSpPr>
        <p:spPr>
          <a:xfrm>
            <a:off x="427513" y="2256311"/>
            <a:ext cx="3515096" cy="4500747"/>
          </a:xfrm>
          <a:prstGeom prst="roundRect">
            <a:avLst/>
          </a:prstGeom>
          <a:solidFill>
            <a:schemeClr val="accent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900" b="1">
                <a:latin typeface="Aptos" panose="020B0004020202020204" pitchFamily="34" charset="0"/>
              </a:rPr>
              <a:t>Physical abuse, violent or threatening behaviour can include:</a:t>
            </a:r>
          </a:p>
          <a:p>
            <a:pPr marL="342900" indent="-342900">
              <a:buFont typeface="Wingdings" panose="05000000000000000000" pitchFamily="2" charset="2"/>
              <a:buChar char="§"/>
            </a:pPr>
            <a:r>
              <a:rPr lang="en-GB" sz="1900">
                <a:latin typeface="Aptos" panose="020B0004020202020204" pitchFamily="34" charset="0"/>
              </a:rPr>
              <a:t>Being or threatened to be physically assaulted</a:t>
            </a:r>
          </a:p>
          <a:p>
            <a:pPr marL="342900" indent="-342900">
              <a:buFont typeface="Wingdings" panose="05000000000000000000" pitchFamily="2" charset="2"/>
              <a:buChar char="§"/>
            </a:pPr>
            <a:r>
              <a:rPr lang="en-GB" sz="1900">
                <a:latin typeface="Aptos" panose="020B0004020202020204" pitchFamily="34" charset="0"/>
              </a:rPr>
              <a:t>Use or threats of weapons</a:t>
            </a:r>
          </a:p>
          <a:p>
            <a:pPr marL="342900" indent="-342900">
              <a:buFont typeface="Wingdings" panose="05000000000000000000" pitchFamily="2" charset="2"/>
              <a:buChar char="§"/>
            </a:pPr>
            <a:r>
              <a:rPr lang="en-GB" sz="1900">
                <a:latin typeface="Aptos" panose="020B0004020202020204" pitchFamily="34" charset="0"/>
              </a:rPr>
              <a:t>Burned, poisoned or drowned</a:t>
            </a:r>
          </a:p>
          <a:p>
            <a:pPr marL="342900" indent="-342900">
              <a:buFont typeface="Wingdings" panose="05000000000000000000" pitchFamily="2" charset="2"/>
              <a:buChar char="§"/>
            </a:pPr>
            <a:r>
              <a:rPr lang="en-GB" sz="1900">
                <a:latin typeface="Aptos" panose="020B0004020202020204" pitchFamily="34" charset="0"/>
              </a:rPr>
              <a:t>Violence or threats towards family members</a:t>
            </a:r>
          </a:p>
          <a:p>
            <a:pPr marL="342900" indent="-342900">
              <a:buFont typeface="Wingdings" panose="05000000000000000000" pitchFamily="2" charset="2"/>
              <a:buChar char="§"/>
            </a:pPr>
            <a:r>
              <a:rPr lang="en-GB" sz="1900">
                <a:latin typeface="Aptos" panose="020B0004020202020204" pitchFamily="34" charset="0"/>
              </a:rPr>
              <a:t>Denying access to medical aids/equipment</a:t>
            </a:r>
          </a:p>
          <a:p>
            <a:pPr marL="342900" indent="-342900">
              <a:buFont typeface="Wingdings" panose="05000000000000000000" pitchFamily="2" charset="2"/>
              <a:buChar char="§"/>
            </a:pPr>
            <a:r>
              <a:rPr lang="en-GB" sz="1900">
                <a:latin typeface="Aptos" panose="020B0004020202020204" pitchFamily="34" charset="0"/>
              </a:rPr>
              <a:t>Non-fatal strangulation</a:t>
            </a:r>
          </a:p>
          <a:p>
            <a:pPr algn="ctr"/>
            <a:endParaRPr lang="en-GB"/>
          </a:p>
        </p:txBody>
      </p:sp>
      <p:sp>
        <p:nvSpPr>
          <p:cNvPr id="12" name="Rectangle: Rounded Corners 11">
            <a:extLst>
              <a:ext uri="{FF2B5EF4-FFF2-40B4-BE49-F238E27FC236}">
                <a16:creationId xmlns:a16="http://schemas.microsoft.com/office/drawing/2014/main" id="{5018FD59-8555-1E30-7D32-BB31908AA56D}"/>
              </a:ext>
            </a:extLst>
          </p:cNvPr>
          <p:cNvSpPr/>
          <p:nvPr/>
        </p:nvSpPr>
        <p:spPr>
          <a:xfrm>
            <a:off x="4338452" y="2256311"/>
            <a:ext cx="3515096" cy="4500747"/>
          </a:xfrm>
          <a:prstGeom prst="roundRect">
            <a:avLst/>
          </a:prstGeom>
          <a:solidFill>
            <a:schemeClr val="accent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900" b="1">
                <a:latin typeface="Aptos" panose="020B0004020202020204" pitchFamily="34" charset="0"/>
              </a:rPr>
              <a:t>Sexual abuse can include:</a:t>
            </a:r>
          </a:p>
          <a:p>
            <a:pPr marL="342900" indent="-342900">
              <a:buFont typeface="Wingdings" panose="05000000000000000000" pitchFamily="2" charset="2"/>
              <a:buChar char="§"/>
            </a:pPr>
            <a:r>
              <a:rPr lang="en-GB" sz="1900">
                <a:latin typeface="Aptos" panose="020B0004020202020204" pitchFamily="34" charset="0"/>
              </a:rPr>
              <a:t>Rape and sexual assault</a:t>
            </a:r>
          </a:p>
          <a:p>
            <a:pPr marL="342900" indent="-342900">
              <a:buFont typeface="Wingdings" panose="05000000000000000000" pitchFamily="2" charset="2"/>
              <a:buChar char="§"/>
            </a:pPr>
            <a:r>
              <a:rPr lang="en-GB" sz="1900">
                <a:latin typeface="Aptos" panose="020B0004020202020204" pitchFamily="34" charset="0"/>
              </a:rPr>
              <a:t>Being pressured into sexual acts</a:t>
            </a:r>
          </a:p>
          <a:p>
            <a:pPr marL="342900" indent="-342900">
              <a:buFont typeface="Wingdings" panose="05000000000000000000" pitchFamily="2" charset="2"/>
              <a:buChar char="§"/>
            </a:pPr>
            <a:r>
              <a:rPr lang="en-GB" sz="1900">
                <a:latin typeface="Aptos" panose="020B0004020202020204" pitchFamily="34" charset="0"/>
              </a:rPr>
              <a:t>Intentional exposure to HIV</a:t>
            </a:r>
          </a:p>
          <a:p>
            <a:pPr marL="342900" indent="-342900">
              <a:buFont typeface="Wingdings" panose="05000000000000000000" pitchFamily="2" charset="2"/>
              <a:buChar char="§"/>
            </a:pPr>
            <a:r>
              <a:rPr lang="en-GB" sz="1900">
                <a:latin typeface="Aptos" panose="020B0004020202020204" pitchFamily="34" charset="0"/>
              </a:rPr>
              <a:t>Tricked into having unsafe sex</a:t>
            </a:r>
          </a:p>
          <a:p>
            <a:pPr marL="342900" indent="-342900">
              <a:buFont typeface="Wingdings" panose="05000000000000000000" pitchFamily="2" charset="2"/>
              <a:buChar char="§"/>
            </a:pPr>
            <a:r>
              <a:rPr lang="en-GB" sz="1900">
                <a:latin typeface="Aptos" panose="020B0004020202020204" pitchFamily="34" charset="0"/>
              </a:rPr>
              <a:t>Being hurt during sex</a:t>
            </a:r>
          </a:p>
          <a:p>
            <a:pPr marL="342900" indent="-342900">
              <a:buFont typeface="Wingdings" panose="05000000000000000000" pitchFamily="2" charset="2"/>
              <a:buChar char="§"/>
            </a:pPr>
            <a:r>
              <a:rPr lang="en-GB" sz="1900">
                <a:latin typeface="Aptos" panose="020B0004020202020204" pitchFamily="34" charset="0"/>
              </a:rPr>
              <a:t>Sexual exploitation</a:t>
            </a:r>
          </a:p>
          <a:p>
            <a:pPr marL="342900" indent="-342900">
              <a:buFont typeface="Wingdings" panose="05000000000000000000" pitchFamily="2" charset="2"/>
              <a:buChar char="§"/>
            </a:pPr>
            <a:r>
              <a:rPr lang="en-GB" sz="1900">
                <a:latin typeface="Aptos" panose="020B0004020202020204" pitchFamily="34" charset="0"/>
              </a:rPr>
              <a:t>Reproductive coercion</a:t>
            </a:r>
          </a:p>
          <a:p>
            <a:pPr marL="342900" indent="-342900">
              <a:buFont typeface="Wingdings" panose="05000000000000000000" pitchFamily="2" charset="2"/>
              <a:buChar char="§"/>
            </a:pPr>
            <a:endParaRPr lang="en-GB" sz="2000"/>
          </a:p>
          <a:p>
            <a:pPr marL="342900" indent="-342900">
              <a:buFont typeface="Wingdings" panose="05000000000000000000" pitchFamily="2" charset="2"/>
              <a:buChar char="§"/>
            </a:pPr>
            <a:endParaRPr lang="en-GB" sz="2000"/>
          </a:p>
          <a:p>
            <a:endParaRPr lang="en-GB"/>
          </a:p>
        </p:txBody>
      </p:sp>
      <p:sp>
        <p:nvSpPr>
          <p:cNvPr id="14" name="Rectangle: Rounded Corners 13">
            <a:extLst>
              <a:ext uri="{FF2B5EF4-FFF2-40B4-BE49-F238E27FC236}">
                <a16:creationId xmlns:a16="http://schemas.microsoft.com/office/drawing/2014/main" id="{ACEC785B-E990-2F18-EC9D-4603843733F3}"/>
              </a:ext>
            </a:extLst>
          </p:cNvPr>
          <p:cNvSpPr/>
          <p:nvPr/>
        </p:nvSpPr>
        <p:spPr>
          <a:xfrm>
            <a:off x="8249391" y="2256311"/>
            <a:ext cx="3515096" cy="4500747"/>
          </a:xfrm>
          <a:prstGeom prst="roundRect">
            <a:avLst/>
          </a:prstGeom>
          <a:solidFill>
            <a:schemeClr val="accent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900" b="1">
                <a:latin typeface="Aptos" panose="020B0004020202020204" pitchFamily="34" charset="0"/>
              </a:rPr>
              <a:t>Coercive or controlling behaviour can include:</a:t>
            </a:r>
          </a:p>
          <a:p>
            <a:pPr marL="342900" indent="-342900">
              <a:buFont typeface="Wingdings" panose="05000000000000000000" pitchFamily="2" charset="2"/>
              <a:buChar char="§"/>
            </a:pPr>
            <a:r>
              <a:rPr lang="en-GB" sz="1900">
                <a:latin typeface="Aptos" panose="020B0004020202020204" pitchFamily="34" charset="0"/>
              </a:rPr>
              <a:t>Controlling or monitoring daily activities, and dictating what victims can and cannot do</a:t>
            </a:r>
          </a:p>
          <a:p>
            <a:pPr marL="342900" indent="-342900">
              <a:buFont typeface="Wingdings" panose="05000000000000000000" pitchFamily="2" charset="2"/>
              <a:buChar char="§"/>
            </a:pPr>
            <a:r>
              <a:rPr lang="en-GB" sz="1900">
                <a:latin typeface="Aptos" panose="020B0004020202020204" pitchFamily="34" charset="0"/>
              </a:rPr>
              <a:t>Controlling access to finances</a:t>
            </a:r>
          </a:p>
          <a:p>
            <a:pPr marL="342900" indent="-342900">
              <a:buFont typeface="Wingdings" panose="05000000000000000000" pitchFamily="2" charset="2"/>
              <a:buChar char="§"/>
            </a:pPr>
            <a:r>
              <a:rPr lang="en-GB" sz="1900">
                <a:latin typeface="Aptos" panose="020B0004020202020204" pitchFamily="34" charset="0"/>
              </a:rPr>
              <a:t>Isolating the victim from friends and family</a:t>
            </a:r>
          </a:p>
          <a:p>
            <a:pPr marL="342900" indent="-342900">
              <a:buFont typeface="Wingdings" panose="05000000000000000000" pitchFamily="2" charset="2"/>
              <a:buChar char="§"/>
            </a:pPr>
            <a:r>
              <a:rPr lang="en-GB" sz="1900">
                <a:latin typeface="Aptos" panose="020B0004020202020204" pitchFamily="34" charset="0"/>
              </a:rPr>
              <a:t>Preventing access to medication or access to health</a:t>
            </a:r>
          </a:p>
          <a:p>
            <a:pPr marL="342900" indent="-342900">
              <a:buFont typeface="Wingdings" panose="05000000000000000000" pitchFamily="2" charset="2"/>
              <a:buChar char="§"/>
            </a:pPr>
            <a:r>
              <a:rPr lang="en-GB" sz="1900">
                <a:latin typeface="Aptos" panose="020B0004020202020204" pitchFamily="34" charset="0"/>
              </a:rPr>
              <a:t>Using children or animals to control the victim</a:t>
            </a:r>
          </a:p>
        </p:txBody>
      </p:sp>
    </p:spTree>
    <p:extLst>
      <p:ext uri="{BB962C8B-B14F-4D97-AF65-F5344CB8AC3E}">
        <p14:creationId xmlns:p14="http://schemas.microsoft.com/office/powerpoint/2010/main" val="270671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3D39A-C385-67F0-0675-7057E1B0936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EC4F97D-1E9B-5558-0B34-4952E7B319FC}"/>
              </a:ext>
            </a:extLst>
          </p:cNvPr>
          <p:cNvSpPr>
            <a:spLocks noGrp="1"/>
          </p:cNvSpPr>
          <p:nvPr>
            <p:ph type="title"/>
          </p:nvPr>
        </p:nvSpPr>
        <p:spPr>
          <a:xfrm>
            <a:off x="283867" y="256266"/>
            <a:ext cx="7569681" cy="539381"/>
          </a:xfrm>
        </p:spPr>
        <p:txBody>
          <a:bodyPr/>
          <a:lstStyle/>
          <a:p>
            <a:r>
              <a:rPr kumimoji="0" lang="en-GB" sz="3600" b="1" i="0" u="none" strike="noStrike" kern="1200" cap="none" spc="0" normalizeH="0" baseline="0" noProof="0">
                <a:ln>
                  <a:noFill/>
                </a:ln>
                <a:solidFill>
                  <a:srgbClr val="E40037"/>
                </a:solidFill>
                <a:effectLst/>
                <a:uLnTx/>
                <a:uFillTx/>
                <a:latin typeface="Aptos" panose="020B0004020202020204" pitchFamily="34" charset="0"/>
                <a:ea typeface="+mj-ea"/>
                <a:cs typeface="+mj-cs"/>
              </a:rPr>
              <a:t>Recognising domestic abuse</a:t>
            </a:r>
            <a:endParaRPr lang="en-GB"/>
          </a:p>
        </p:txBody>
      </p:sp>
      <p:sp>
        <p:nvSpPr>
          <p:cNvPr id="10" name="Rectangle: Rounded Corners 9">
            <a:extLst>
              <a:ext uri="{FF2B5EF4-FFF2-40B4-BE49-F238E27FC236}">
                <a16:creationId xmlns:a16="http://schemas.microsoft.com/office/drawing/2014/main" id="{CEA341D7-27BA-0160-7C18-3D292D240811}"/>
              </a:ext>
            </a:extLst>
          </p:cNvPr>
          <p:cNvSpPr/>
          <p:nvPr/>
        </p:nvSpPr>
        <p:spPr>
          <a:xfrm>
            <a:off x="427513" y="1306287"/>
            <a:ext cx="3515096" cy="5450772"/>
          </a:xfrm>
          <a:prstGeom prst="roundRect">
            <a:avLst/>
          </a:prstGeom>
          <a:solidFill>
            <a:schemeClr val="accent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900" b="1">
                <a:latin typeface="Aptos" panose="020B0004020202020204" pitchFamily="34" charset="0"/>
              </a:rPr>
              <a:t>Harassment can include:</a:t>
            </a:r>
          </a:p>
          <a:p>
            <a:pPr marL="342900" indent="-342900">
              <a:buFont typeface="Wingdings" panose="05000000000000000000" pitchFamily="2" charset="2"/>
              <a:buChar char="§"/>
            </a:pPr>
            <a:r>
              <a:rPr lang="en-GB" sz="1900">
                <a:latin typeface="Aptos" panose="020B0004020202020204" pitchFamily="34" charset="0"/>
              </a:rPr>
              <a:t>Sending threatening messages</a:t>
            </a:r>
          </a:p>
          <a:p>
            <a:pPr marL="342900" indent="-342900">
              <a:buFont typeface="Wingdings" panose="05000000000000000000" pitchFamily="2" charset="2"/>
              <a:buChar char="§"/>
            </a:pPr>
            <a:r>
              <a:rPr lang="en-GB" sz="1900">
                <a:latin typeface="Aptos" panose="020B0004020202020204" pitchFamily="34" charset="0"/>
              </a:rPr>
              <a:t>Making abusive calls</a:t>
            </a:r>
          </a:p>
          <a:p>
            <a:pPr marL="342900" indent="-342900">
              <a:buFont typeface="Wingdings" panose="05000000000000000000" pitchFamily="2" charset="2"/>
              <a:buChar char="§"/>
            </a:pPr>
            <a:r>
              <a:rPr lang="en-GB" sz="1900">
                <a:latin typeface="Aptos" panose="020B0004020202020204" pitchFamily="34" charset="0"/>
              </a:rPr>
              <a:t>Damaging property</a:t>
            </a:r>
          </a:p>
          <a:p>
            <a:pPr marL="342900" indent="-342900">
              <a:buFont typeface="Wingdings" panose="05000000000000000000" pitchFamily="2" charset="2"/>
              <a:buChar char="§"/>
            </a:pPr>
            <a:r>
              <a:rPr lang="en-GB" sz="1900">
                <a:latin typeface="Aptos" panose="020B0004020202020204" pitchFamily="34" charset="0"/>
              </a:rPr>
              <a:t>Falsely reporting a person to the police</a:t>
            </a:r>
          </a:p>
          <a:p>
            <a:pPr algn="ctr"/>
            <a:r>
              <a:rPr lang="en-GB" sz="1900" b="1">
                <a:latin typeface="Aptos" panose="020B0004020202020204" pitchFamily="34" charset="0"/>
              </a:rPr>
              <a:t>Stalking can include:</a:t>
            </a:r>
          </a:p>
          <a:p>
            <a:pPr marL="342900" indent="-342900">
              <a:buFont typeface="Wingdings" panose="05000000000000000000" pitchFamily="2" charset="2"/>
              <a:buChar char="§"/>
            </a:pPr>
            <a:r>
              <a:rPr lang="en-GB" sz="1900">
                <a:latin typeface="Aptos" panose="020B0004020202020204" pitchFamily="34" charset="0"/>
              </a:rPr>
              <a:t>Following</a:t>
            </a:r>
          </a:p>
          <a:p>
            <a:pPr marL="342900" indent="-342900">
              <a:buFont typeface="Wingdings" panose="05000000000000000000" pitchFamily="2" charset="2"/>
              <a:buChar char="§"/>
            </a:pPr>
            <a:r>
              <a:rPr lang="en-GB" sz="1900">
                <a:latin typeface="Aptos" panose="020B0004020202020204" pitchFamily="34" charset="0"/>
              </a:rPr>
              <a:t>Contacting or attempting to contact by any means</a:t>
            </a:r>
          </a:p>
          <a:p>
            <a:pPr marL="342900" indent="-342900">
              <a:buFont typeface="Wingdings" panose="05000000000000000000" pitchFamily="2" charset="2"/>
              <a:buChar char="§"/>
            </a:pPr>
            <a:r>
              <a:rPr lang="en-GB" sz="1900">
                <a:latin typeface="Aptos" panose="020B0004020202020204" pitchFamily="34" charset="0"/>
              </a:rPr>
              <a:t>Monitoring via internet</a:t>
            </a:r>
          </a:p>
          <a:p>
            <a:pPr marL="342900" indent="-342900">
              <a:buFont typeface="Wingdings" panose="05000000000000000000" pitchFamily="2" charset="2"/>
              <a:buChar char="§"/>
            </a:pPr>
            <a:r>
              <a:rPr lang="en-GB" sz="1900">
                <a:latin typeface="Aptos" panose="020B0004020202020204" pitchFamily="34" charset="0"/>
              </a:rPr>
              <a:t>Loitering</a:t>
            </a:r>
          </a:p>
          <a:p>
            <a:pPr marL="342900" indent="-342900">
              <a:buFont typeface="Wingdings" panose="05000000000000000000" pitchFamily="2" charset="2"/>
              <a:buChar char="§"/>
            </a:pPr>
            <a:r>
              <a:rPr lang="en-GB" sz="1900">
                <a:latin typeface="Aptos" panose="020B0004020202020204" pitchFamily="34" charset="0"/>
              </a:rPr>
              <a:t>Watching or spying</a:t>
            </a:r>
          </a:p>
          <a:p>
            <a:pPr marL="342900" indent="-342900">
              <a:buFont typeface="Wingdings" panose="05000000000000000000" pitchFamily="2" charset="2"/>
              <a:buChar char="§"/>
            </a:pPr>
            <a:r>
              <a:rPr lang="en-GB" sz="1900">
                <a:latin typeface="Aptos" panose="020B0004020202020204" pitchFamily="34" charset="0"/>
              </a:rPr>
              <a:t>Interfering with property/possessions</a:t>
            </a:r>
          </a:p>
          <a:p>
            <a:pPr algn="ctr"/>
            <a:endParaRPr lang="en-GB" sz="2000"/>
          </a:p>
          <a:p>
            <a:pPr marL="342900" indent="-342900">
              <a:buFont typeface="Arial" panose="020B0604020202020204" pitchFamily="34" charset="0"/>
              <a:buChar char="•"/>
            </a:pPr>
            <a:endParaRPr lang="en-GB"/>
          </a:p>
        </p:txBody>
      </p:sp>
      <p:sp>
        <p:nvSpPr>
          <p:cNvPr id="12" name="Rectangle: Rounded Corners 11">
            <a:extLst>
              <a:ext uri="{FF2B5EF4-FFF2-40B4-BE49-F238E27FC236}">
                <a16:creationId xmlns:a16="http://schemas.microsoft.com/office/drawing/2014/main" id="{3A1BC713-3506-B5BB-109E-526242B31D11}"/>
              </a:ext>
            </a:extLst>
          </p:cNvPr>
          <p:cNvSpPr/>
          <p:nvPr/>
        </p:nvSpPr>
        <p:spPr>
          <a:xfrm>
            <a:off x="4338452" y="1306287"/>
            <a:ext cx="3515096" cy="5346269"/>
          </a:xfrm>
          <a:prstGeom prst="roundRect">
            <a:avLst/>
          </a:prstGeom>
          <a:solidFill>
            <a:schemeClr val="accent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1900" b="1">
              <a:latin typeface="Aptos" panose="020B0004020202020204" pitchFamily="34" charset="0"/>
            </a:endParaRPr>
          </a:p>
          <a:p>
            <a:pPr algn="ctr"/>
            <a:endParaRPr lang="en-GB" sz="1900" b="1">
              <a:latin typeface="Aptos" panose="020B0004020202020204" pitchFamily="34" charset="0"/>
            </a:endParaRPr>
          </a:p>
          <a:p>
            <a:pPr algn="ctr"/>
            <a:r>
              <a:rPr lang="en-GB" sz="1900" b="1">
                <a:latin typeface="Aptos" panose="020B0004020202020204" pitchFamily="34" charset="0"/>
              </a:rPr>
              <a:t>Economic abuse can include:</a:t>
            </a:r>
          </a:p>
          <a:p>
            <a:pPr marL="342900" indent="-342900">
              <a:buFont typeface="Wingdings" panose="05000000000000000000" pitchFamily="2" charset="2"/>
              <a:buChar char="§"/>
            </a:pPr>
            <a:r>
              <a:rPr lang="en-GB" sz="1900">
                <a:latin typeface="Aptos" panose="020B0004020202020204" pitchFamily="34" charset="0"/>
              </a:rPr>
              <a:t>Controlling the family income</a:t>
            </a:r>
          </a:p>
          <a:p>
            <a:pPr marL="342900" indent="-342900">
              <a:buFont typeface="Wingdings" panose="05000000000000000000" pitchFamily="2" charset="2"/>
              <a:buChar char="§"/>
            </a:pPr>
            <a:r>
              <a:rPr lang="en-GB" sz="1900">
                <a:latin typeface="Aptos" panose="020B0004020202020204" pitchFamily="34" charset="0"/>
              </a:rPr>
              <a:t>Not allowing earning or spending of money</a:t>
            </a:r>
          </a:p>
          <a:p>
            <a:pPr marL="342900" indent="-342900">
              <a:buFont typeface="Wingdings" panose="05000000000000000000" pitchFamily="2" charset="2"/>
              <a:buChar char="§"/>
            </a:pPr>
            <a:r>
              <a:rPr lang="en-GB" sz="1900">
                <a:latin typeface="Aptos" panose="020B0004020202020204" pitchFamily="34" charset="0"/>
              </a:rPr>
              <a:t>Running up bills/debts in the victims name</a:t>
            </a:r>
          </a:p>
          <a:p>
            <a:pPr marL="342900" indent="-342900">
              <a:buFont typeface="Wingdings" panose="05000000000000000000" pitchFamily="2" charset="2"/>
              <a:buChar char="§"/>
            </a:pPr>
            <a:r>
              <a:rPr lang="en-GB" sz="1900">
                <a:latin typeface="Aptos" panose="020B0004020202020204" pitchFamily="34" charset="0"/>
              </a:rPr>
              <a:t>Refusing to contribute to household income</a:t>
            </a:r>
          </a:p>
          <a:p>
            <a:pPr marL="342900" indent="-342900">
              <a:buFont typeface="Wingdings" panose="05000000000000000000" pitchFamily="2" charset="2"/>
              <a:buChar char="§"/>
            </a:pPr>
            <a:r>
              <a:rPr lang="en-GB" sz="1900">
                <a:latin typeface="Aptos" panose="020B0004020202020204" pitchFamily="34" charset="0"/>
              </a:rPr>
              <a:t>Making a victim economically dependent</a:t>
            </a:r>
          </a:p>
          <a:p>
            <a:pPr marL="342900" indent="-342900">
              <a:buFont typeface="Wingdings" panose="05000000000000000000" pitchFamily="2" charset="2"/>
              <a:buChar char="§"/>
            </a:pPr>
            <a:r>
              <a:rPr lang="en-GB" sz="1900">
                <a:latin typeface="Aptos" panose="020B0004020202020204" pitchFamily="34" charset="0"/>
              </a:rPr>
              <a:t>Coercing the victim to sign over assets</a:t>
            </a:r>
          </a:p>
          <a:p>
            <a:pPr marL="342900" indent="-342900">
              <a:buFont typeface="Wingdings" panose="05000000000000000000" pitchFamily="2" charset="2"/>
              <a:buChar char="§"/>
            </a:pPr>
            <a:r>
              <a:rPr lang="en-GB" sz="1900">
                <a:latin typeface="Aptos" panose="020B0004020202020204" pitchFamily="34" charset="0"/>
              </a:rPr>
              <a:t>Refusing access to funds for pet bills</a:t>
            </a:r>
          </a:p>
          <a:p>
            <a:pPr marL="342900" indent="-342900">
              <a:buFont typeface="Wingdings" panose="05000000000000000000" pitchFamily="2" charset="2"/>
              <a:buChar char="§"/>
            </a:pPr>
            <a:r>
              <a:rPr lang="en-GB" sz="1900">
                <a:latin typeface="Aptos" panose="020B0004020202020204" pitchFamily="34" charset="0"/>
              </a:rPr>
              <a:t>Refusing to make child maintenance payments</a:t>
            </a:r>
          </a:p>
          <a:p>
            <a:pPr marL="342900" indent="-342900">
              <a:buFont typeface="Arial" panose="020B0604020202020204" pitchFamily="34" charset="0"/>
              <a:buChar char="•"/>
            </a:pPr>
            <a:endParaRPr lang="en-GB" sz="2000"/>
          </a:p>
          <a:p>
            <a:endParaRPr lang="en-GB"/>
          </a:p>
        </p:txBody>
      </p:sp>
      <p:sp>
        <p:nvSpPr>
          <p:cNvPr id="14" name="Rectangle: Rounded Corners 13">
            <a:extLst>
              <a:ext uri="{FF2B5EF4-FFF2-40B4-BE49-F238E27FC236}">
                <a16:creationId xmlns:a16="http://schemas.microsoft.com/office/drawing/2014/main" id="{983C89DD-C7A7-606E-365F-E6EF514A4A90}"/>
              </a:ext>
            </a:extLst>
          </p:cNvPr>
          <p:cNvSpPr/>
          <p:nvPr/>
        </p:nvSpPr>
        <p:spPr>
          <a:xfrm>
            <a:off x="8249391" y="1306287"/>
            <a:ext cx="3515096" cy="5346269"/>
          </a:xfrm>
          <a:prstGeom prst="roundRect">
            <a:avLst/>
          </a:prstGeom>
          <a:solidFill>
            <a:schemeClr val="accent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900" b="1">
                <a:latin typeface="Aptos" panose="020B0004020202020204" pitchFamily="34" charset="0"/>
              </a:rPr>
              <a:t>Verbal abuse can include:</a:t>
            </a:r>
          </a:p>
          <a:p>
            <a:pPr marL="342900" indent="-342900">
              <a:buFont typeface="Wingdings" panose="05000000000000000000" pitchFamily="2" charset="2"/>
              <a:buChar char="§"/>
            </a:pPr>
            <a:r>
              <a:rPr lang="en-GB" sz="1900">
                <a:latin typeface="Aptos" panose="020B0004020202020204" pitchFamily="34" charset="0"/>
              </a:rPr>
              <a:t>repeated yelling/ shouting</a:t>
            </a:r>
          </a:p>
          <a:p>
            <a:pPr marL="342900" indent="-342900">
              <a:buFont typeface="Wingdings" panose="05000000000000000000" pitchFamily="2" charset="2"/>
              <a:buChar char="§"/>
            </a:pPr>
            <a:r>
              <a:rPr lang="en-GB" sz="1900">
                <a:latin typeface="Aptos" panose="020B0004020202020204" pitchFamily="34" charset="0"/>
              </a:rPr>
              <a:t>abusive, insulting, threatening or degrading language</a:t>
            </a:r>
          </a:p>
          <a:p>
            <a:pPr marL="342900" indent="-342900">
              <a:buFont typeface="Wingdings" panose="05000000000000000000" pitchFamily="2" charset="2"/>
              <a:buChar char="§"/>
            </a:pPr>
            <a:r>
              <a:rPr lang="en-GB" sz="1900">
                <a:latin typeface="Aptos" panose="020B0004020202020204" pitchFamily="34" charset="0"/>
              </a:rPr>
              <a:t>verbal humiliation either in private or in company</a:t>
            </a:r>
          </a:p>
          <a:p>
            <a:pPr marL="342900" indent="-342900">
              <a:buFont typeface="Wingdings" panose="05000000000000000000" pitchFamily="2" charset="2"/>
              <a:buChar char="§"/>
            </a:pPr>
            <a:r>
              <a:rPr lang="en-GB" sz="1900">
                <a:latin typeface="Aptos" panose="020B0004020202020204" pitchFamily="34" charset="0"/>
              </a:rPr>
              <a:t>being laughed at and being made fun of</a:t>
            </a:r>
          </a:p>
          <a:p>
            <a:pPr marL="342900" indent="-342900">
              <a:buFont typeface="Wingdings" panose="05000000000000000000" pitchFamily="2" charset="2"/>
              <a:buChar char="§"/>
            </a:pPr>
            <a:r>
              <a:rPr lang="en-GB" sz="1900">
                <a:latin typeface="Aptos" panose="020B0004020202020204" pitchFamily="34" charset="0"/>
              </a:rPr>
              <a:t>discriminating against or mocking them about their disability, sex or gender identity, gender reassignment, religion or faith belief, sexual orientation, age, physical appearance </a:t>
            </a:r>
          </a:p>
        </p:txBody>
      </p:sp>
    </p:spTree>
    <p:extLst>
      <p:ext uri="{BB962C8B-B14F-4D97-AF65-F5344CB8AC3E}">
        <p14:creationId xmlns:p14="http://schemas.microsoft.com/office/powerpoint/2010/main" val="292106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2A11E-F34B-150B-4E4A-E7A22DE2A94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F9D48AF-E649-592B-EC70-D1FA98F6C582}"/>
              </a:ext>
            </a:extLst>
          </p:cNvPr>
          <p:cNvSpPr>
            <a:spLocks noGrp="1"/>
          </p:cNvSpPr>
          <p:nvPr>
            <p:ph type="title"/>
          </p:nvPr>
        </p:nvSpPr>
        <p:spPr>
          <a:xfrm>
            <a:off x="283867" y="256266"/>
            <a:ext cx="7569681" cy="539381"/>
          </a:xfrm>
        </p:spPr>
        <p:txBody>
          <a:bodyPr/>
          <a:lstStyle/>
          <a:p>
            <a:r>
              <a:rPr kumimoji="0" lang="en-GB" sz="3600" b="1" i="0" u="none" strike="noStrike" kern="1200" cap="none" spc="0" normalizeH="0" baseline="0" noProof="0">
                <a:ln>
                  <a:noFill/>
                </a:ln>
                <a:solidFill>
                  <a:srgbClr val="E40037"/>
                </a:solidFill>
                <a:effectLst/>
                <a:uLnTx/>
                <a:uFillTx/>
                <a:latin typeface="Aptos" panose="020B0004020202020204" pitchFamily="34" charset="0"/>
                <a:ea typeface="+mj-ea"/>
                <a:cs typeface="+mj-cs"/>
              </a:rPr>
              <a:t>Recognising domestic abuse</a:t>
            </a:r>
            <a:endParaRPr lang="en-GB"/>
          </a:p>
        </p:txBody>
      </p:sp>
      <p:sp>
        <p:nvSpPr>
          <p:cNvPr id="10" name="Rectangle: Rounded Corners 9">
            <a:extLst>
              <a:ext uri="{FF2B5EF4-FFF2-40B4-BE49-F238E27FC236}">
                <a16:creationId xmlns:a16="http://schemas.microsoft.com/office/drawing/2014/main" id="{84B91CB1-9855-F966-250E-E5634E28C80D}"/>
              </a:ext>
            </a:extLst>
          </p:cNvPr>
          <p:cNvSpPr/>
          <p:nvPr/>
        </p:nvSpPr>
        <p:spPr>
          <a:xfrm>
            <a:off x="427513" y="1010093"/>
            <a:ext cx="3515096" cy="5746966"/>
          </a:xfrm>
          <a:prstGeom prst="roundRect">
            <a:avLst/>
          </a:prstGeom>
          <a:solidFill>
            <a:schemeClr val="accent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marL="0" marR="0" indent="0" algn="ctr">
              <a:buNone/>
            </a:pPr>
            <a:r>
              <a:rPr lang="en-GB" sz="1900" b="1" i="0">
                <a:solidFill>
                  <a:srgbClr val="0B0C0C"/>
                </a:solidFill>
                <a:effectLst/>
                <a:latin typeface="Aptos" panose="020B0004020202020204" pitchFamily="34" charset="0"/>
              </a:rPr>
              <a:t>Emotional or psychological abuse can include:</a:t>
            </a:r>
          </a:p>
          <a:p>
            <a:pPr marL="342900" indent="-342900">
              <a:buFont typeface="Wingdings" panose="05000000000000000000" pitchFamily="2" charset="2"/>
              <a:buChar char="§"/>
            </a:pPr>
            <a:r>
              <a:rPr lang="en-GB" sz="1900">
                <a:latin typeface="Aptos" panose="020B0004020202020204" pitchFamily="34" charset="0"/>
              </a:rPr>
              <a:t>manipulating a person’s anxieties or beliefs or abusing a position of trust</a:t>
            </a:r>
          </a:p>
          <a:p>
            <a:pPr marL="342900" marR="0" indent="-342900">
              <a:buFont typeface="Wingdings" panose="05000000000000000000" pitchFamily="2" charset="2"/>
              <a:buChar char="§"/>
            </a:pPr>
            <a:r>
              <a:rPr lang="en-GB" sz="1900">
                <a:latin typeface="Aptos" panose="020B0004020202020204" pitchFamily="34" charset="0"/>
              </a:rPr>
              <a:t>hostile behaviours or silent treatment</a:t>
            </a:r>
          </a:p>
          <a:p>
            <a:pPr marL="342900" marR="0" indent="-342900">
              <a:buFont typeface="Wingdings" panose="05000000000000000000" pitchFamily="2" charset="2"/>
              <a:buChar char="§"/>
            </a:pPr>
            <a:r>
              <a:rPr lang="en-GB" sz="1900">
                <a:latin typeface="Aptos" panose="020B0004020202020204" pitchFamily="34" charset="0"/>
              </a:rPr>
              <a:t>being insulted, including in front of others</a:t>
            </a:r>
          </a:p>
          <a:p>
            <a:pPr marL="342900" indent="-342900">
              <a:buFont typeface="Wingdings" panose="05000000000000000000" pitchFamily="2" charset="2"/>
              <a:buChar char="§"/>
            </a:pPr>
            <a:r>
              <a:rPr lang="en-GB" sz="1900">
                <a:latin typeface="Aptos" panose="020B0004020202020204" pitchFamily="34" charset="0"/>
              </a:rPr>
              <a:t>repeatedly being belittled</a:t>
            </a:r>
          </a:p>
          <a:p>
            <a:pPr marL="342900" indent="-342900">
              <a:buFont typeface="Wingdings" panose="05000000000000000000" pitchFamily="2" charset="2"/>
              <a:buChar char="§"/>
            </a:pPr>
            <a:r>
              <a:rPr lang="en-GB" sz="1900">
                <a:latin typeface="Aptos" panose="020B0004020202020204" pitchFamily="34" charset="0"/>
              </a:rPr>
              <a:t>keeping a victim awake/preventing them from sleeping</a:t>
            </a:r>
          </a:p>
          <a:p>
            <a:pPr marL="342900" indent="-342900">
              <a:buFont typeface="Wingdings" panose="05000000000000000000" pitchFamily="2" charset="2"/>
              <a:buChar char="§"/>
            </a:pPr>
            <a:r>
              <a:rPr lang="en-GB" sz="1900">
                <a:latin typeface="Aptos" panose="020B0004020202020204" pitchFamily="34" charset="0"/>
              </a:rPr>
              <a:t>persuading a victim to doubt their own sanity/ mind </a:t>
            </a:r>
          </a:p>
          <a:p>
            <a:pPr marL="342900" indent="-342900">
              <a:buFont typeface="Wingdings" panose="05000000000000000000" pitchFamily="2" charset="2"/>
              <a:buChar char="§"/>
            </a:pPr>
            <a:r>
              <a:rPr lang="en-GB" sz="1900" i="0">
                <a:solidFill>
                  <a:srgbClr val="0B0C0C"/>
                </a:solidFill>
                <a:effectLst/>
                <a:latin typeface="Aptos" panose="020B0004020202020204" pitchFamily="34" charset="0"/>
              </a:rPr>
              <a:t>Threatening to harm third parties or pets</a:t>
            </a:r>
          </a:p>
        </p:txBody>
      </p:sp>
      <p:sp>
        <p:nvSpPr>
          <p:cNvPr id="12" name="Rectangle: Rounded Corners 11">
            <a:extLst>
              <a:ext uri="{FF2B5EF4-FFF2-40B4-BE49-F238E27FC236}">
                <a16:creationId xmlns:a16="http://schemas.microsoft.com/office/drawing/2014/main" id="{44E38B40-C948-37B1-F551-3BDF9B497F91}"/>
              </a:ext>
            </a:extLst>
          </p:cNvPr>
          <p:cNvSpPr/>
          <p:nvPr/>
        </p:nvSpPr>
        <p:spPr>
          <a:xfrm>
            <a:off x="4338452" y="1010093"/>
            <a:ext cx="3515096" cy="5746966"/>
          </a:xfrm>
          <a:prstGeom prst="roundRect">
            <a:avLst/>
          </a:prstGeom>
          <a:solidFill>
            <a:schemeClr val="accent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900" b="1" i="0" u="none" strike="noStrike" kern="1200" cap="none" spc="0" normalizeH="0" baseline="0" noProof="0">
                <a:ln>
                  <a:noFill/>
                </a:ln>
                <a:solidFill>
                  <a:srgbClr val="000000"/>
                </a:solidFill>
                <a:effectLst/>
                <a:uLnTx/>
                <a:uFillTx/>
                <a:latin typeface="Aptos" panose="020B0004020202020204" pitchFamily="34" charset="0"/>
              </a:rPr>
              <a:t>Technology-facilitated abuse can include:</a:t>
            </a:r>
            <a:endParaRPr lang="en-GB" sz="1900" b="1">
              <a:latin typeface="Aptos" panose="020B0004020202020204" pitchFamily="34" charset="0"/>
            </a:endParaRPr>
          </a:p>
          <a:p>
            <a:pPr marL="342900" indent="-342900">
              <a:buFont typeface="Wingdings" panose="05000000000000000000" pitchFamily="2" charset="2"/>
              <a:buChar char="§"/>
            </a:pPr>
            <a:r>
              <a:rPr lang="en-GB" sz="1900">
                <a:latin typeface="Aptos" panose="020B0004020202020204" pitchFamily="34" charset="0"/>
              </a:rPr>
              <a:t>placing false or malicious information about a victim on their or others’ social media</a:t>
            </a:r>
          </a:p>
          <a:p>
            <a:pPr marL="342900" indent="-342900">
              <a:buFont typeface="Wingdings" panose="05000000000000000000" pitchFamily="2" charset="2"/>
              <a:buChar char="§"/>
            </a:pPr>
            <a:r>
              <a:rPr lang="en-GB" sz="1900">
                <a:latin typeface="Aptos" panose="020B0004020202020204" pitchFamily="34" charset="0"/>
              </a:rPr>
              <a:t>setting up false social media accounts in the name of the victim</a:t>
            </a:r>
          </a:p>
          <a:p>
            <a:pPr marL="342900" indent="-342900">
              <a:buFont typeface="Wingdings" panose="05000000000000000000" pitchFamily="2" charset="2"/>
              <a:buChar char="§"/>
            </a:pPr>
            <a:r>
              <a:rPr lang="en-GB" sz="1900">
                <a:latin typeface="Aptos" panose="020B0004020202020204" pitchFamily="34" charset="0"/>
              </a:rPr>
              <a:t>‘trolling’ with abusive, offensive or deliberately provocative messages</a:t>
            </a:r>
          </a:p>
          <a:p>
            <a:pPr marL="342900" indent="-342900">
              <a:buFont typeface="Wingdings" panose="05000000000000000000" pitchFamily="2" charset="2"/>
              <a:buChar char="§"/>
            </a:pPr>
            <a:r>
              <a:rPr lang="en-GB" sz="1900">
                <a:latin typeface="Aptos" panose="020B0004020202020204" pitchFamily="34" charset="0"/>
              </a:rPr>
              <a:t>image-based abuse, </a:t>
            </a:r>
            <a:r>
              <a:rPr lang="en-GB" sz="1900" err="1">
                <a:latin typeface="Aptos" panose="020B0004020202020204" pitchFamily="34" charset="0"/>
              </a:rPr>
              <a:t>inc</a:t>
            </a:r>
            <a:r>
              <a:rPr lang="en-GB" sz="1900">
                <a:latin typeface="Aptos" panose="020B0004020202020204" pitchFamily="34" charset="0"/>
              </a:rPr>
              <a:t> upskirting</a:t>
            </a:r>
          </a:p>
          <a:p>
            <a:pPr marL="342900" indent="-342900">
              <a:buFont typeface="Wingdings" panose="05000000000000000000" pitchFamily="2" charset="2"/>
              <a:buChar char="§"/>
            </a:pPr>
            <a:r>
              <a:rPr lang="en-GB" sz="1900">
                <a:latin typeface="Aptos" panose="020B0004020202020204" pitchFamily="34" charset="0"/>
              </a:rPr>
              <a:t>hacking into, monitoring or controlling email accounts, social media profiles and phone calls</a:t>
            </a:r>
          </a:p>
          <a:p>
            <a:pPr marL="342900" indent="-342900">
              <a:buFont typeface="Wingdings" panose="05000000000000000000" pitchFamily="2" charset="2"/>
              <a:buChar char="§"/>
            </a:pPr>
            <a:r>
              <a:rPr lang="en-GB" sz="1900">
                <a:latin typeface="Aptos" panose="020B0004020202020204" pitchFamily="34" charset="0"/>
              </a:rPr>
              <a:t>use of spyware or GPS locators</a:t>
            </a:r>
          </a:p>
        </p:txBody>
      </p:sp>
      <p:sp>
        <p:nvSpPr>
          <p:cNvPr id="14" name="Rectangle: Rounded Corners 13">
            <a:extLst>
              <a:ext uri="{FF2B5EF4-FFF2-40B4-BE49-F238E27FC236}">
                <a16:creationId xmlns:a16="http://schemas.microsoft.com/office/drawing/2014/main" id="{D4110637-645D-1604-FFE9-1DC4D6669BCC}"/>
              </a:ext>
            </a:extLst>
          </p:cNvPr>
          <p:cNvSpPr/>
          <p:nvPr/>
        </p:nvSpPr>
        <p:spPr>
          <a:xfrm>
            <a:off x="8249391" y="1010093"/>
            <a:ext cx="3515096" cy="5746966"/>
          </a:xfrm>
          <a:prstGeom prst="roundRect">
            <a:avLst/>
          </a:prstGeom>
          <a:solidFill>
            <a:schemeClr val="accent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900" b="1">
                <a:latin typeface="Aptos" panose="020B0004020202020204" pitchFamily="34" charset="0"/>
              </a:rPr>
              <a:t>Honour based abuse:</a:t>
            </a:r>
          </a:p>
          <a:p>
            <a:r>
              <a:rPr lang="en-GB" sz="1900">
                <a:latin typeface="Aptos" panose="020B0004020202020204" pitchFamily="34" charset="0"/>
              </a:rPr>
              <a:t>Perpetrators may use a range of controlling and abusive tactics, including isolation, physical violence, and threats to kill.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900" b="1" i="0" u="none" strike="noStrike" kern="1200" cap="none" spc="0" normalizeH="0" baseline="0" noProof="0">
                <a:ln>
                  <a:noFill/>
                </a:ln>
                <a:solidFill>
                  <a:srgbClr val="000000"/>
                </a:solidFill>
                <a:effectLst/>
                <a:uLnTx/>
                <a:uFillTx/>
                <a:latin typeface="Aptos" panose="020B0004020202020204" pitchFamily="34" charset="0"/>
              </a:rPr>
              <a:t>Abuse relating to faith can include:</a:t>
            </a:r>
          </a:p>
          <a:p>
            <a:pPr marL="342900" marR="0" indent="-342900" algn="l">
              <a:buFont typeface="Wingdings" panose="05000000000000000000" pitchFamily="2" charset="2"/>
              <a:buChar char="§"/>
            </a:pPr>
            <a:r>
              <a:rPr lang="en-GB" sz="1900" b="0" i="0">
                <a:solidFill>
                  <a:srgbClr val="0B0C0C"/>
                </a:solidFill>
                <a:effectLst/>
                <a:latin typeface="Aptos" panose="020B0004020202020204" pitchFamily="34" charset="0"/>
              </a:rPr>
              <a:t>manipulation through the influence of religion</a:t>
            </a:r>
          </a:p>
          <a:p>
            <a:pPr marL="342900" marR="0" indent="-342900" algn="l">
              <a:buFont typeface="Wingdings" panose="05000000000000000000" pitchFamily="2" charset="2"/>
              <a:buChar char="§"/>
            </a:pPr>
            <a:r>
              <a:rPr lang="en-GB" sz="1900" b="0" i="0">
                <a:solidFill>
                  <a:srgbClr val="0B0C0C"/>
                </a:solidFill>
                <a:effectLst/>
                <a:latin typeface="Aptos" panose="020B0004020202020204" pitchFamily="34" charset="0"/>
              </a:rPr>
              <a:t>requirements for secrecy and silence</a:t>
            </a:r>
          </a:p>
          <a:p>
            <a:pPr marL="342900" marR="0" indent="-342900" algn="l">
              <a:buFont typeface="Wingdings" panose="05000000000000000000" pitchFamily="2" charset="2"/>
              <a:buChar char="§"/>
            </a:pPr>
            <a:r>
              <a:rPr lang="en-GB" sz="1900" b="0" i="0">
                <a:solidFill>
                  <a:srgbClr val="0B0C0C"/>
                </a:solidFill>
                <a:effectLst/>
                <a:latin typeface="Aptos" panose="020B0004020202020204" pitchFamily="34" charset="0"/>
              </a:rPr>
              <a:t>marital rape and the use of religious scripture to justify that</a:t>
            </a:r>
          </a:p>
          <a:p>
            <a:pPr marL="342900" indent="-342900">
              <a:buFont typeface="Wingdings" panose="05000000000000000000" pitchFamily="2" charset="2"/>
              <a:buChar char="§"/>
            </a:pPr>
            <a:r>
              <a:rPr lang="en-GB" sz="1900">
                <a:latin typeface="Aptos" panose="020B0004020202020204" pitchFamily="34" charset="0"/>
              </a:rPr>
              <a:t>causing harm to get rid of an ‘evil force’ or ‘spirit’</a:t>
            </a:r>
          </a:p>
          <a:p>
            <a:pPr marL="342900" indent="-342900">
              <a:buFont typeface="Wingdings" panose="05000000000000000000" pitchFamily="2" charset="2"/>
              <a:buChar char="§"/>
            </a:pPr>
            <a:r>
              <a:rPr lang="en-GB" sz="1900">
                <a:latin typeface="Aptos" panose="020B0004020202020204" pitchFamily="34" charset="0"/>
              </a:rPr>
              <a:t>preventing a victim from practising their faith/religion</a:t>
            </a:r>
            <a:endParaRPr kumimoji="0" lang="en-GB" sz="1900" b="1"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668289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E1B96-08C2-F770-762B-38D067F494B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AE88331-38C3-FC43-F6E9-594FBAC77DAD}"/>
              </a:ext>
            </a:extLst>
          </p:cNvPr>
          <p:cNvSpPr>
            <a:spLocks noGrp="1"/>
          </p:cNvSpPr>
          <p:nvPr>
            <p:ph type="title"/>
          </p:nvPr>
        </p:nvSpPr>
        <p:spPr>
          <a:xfrm>
            <a:off x="283867" y="256266"/>
            <a:ext cx="7569681" cy="539381"/>
          </a:xfrm>
        </p:spPr>
        <p:txBody>
          <a:bodyPr/>
          <a:lstStyle/>
          <a:p>
            <a:r>
              <a:rPr lang="en-GB" sz="3600">
                <a:solidFill>
                  <a:srgbClr val="E40037"/>
                </a:solidFill>
                <a:latin typeface="Aptos" panose="020B0004020202020204" pitchFamily="34" charset="0"/>
              </a:rPr>
              <a:t>Domestic Abuse Protection Orders</a:t>
            </a:r>
            <a:endParaRPr lang="en-GB"/>
          </a:p>
        </p:txBody>
      </p:sp>
      <p:sp>
        <p:nvSpPr>
          <p:cNvPr id="10" name="Rectangle: Rounded Corners 9">
            <a:extLst>
              <a:ext uri="{FF2B5EF4-FFF2-40B4-BE49-F238E27FC236}">
                <a16:creationId xmlns:a16="http://schemas.microsoft.com/office/drawing/2014/main" id="{5FB9F672-ED49-BC14-D846-B37252FC6FA6}"/>
              </a:ext>
            </a:extLst>
          </p:cNvPr>
          <p:cNvSpPr/>
          <p:nvPr/>
        </p:nvSpPr>
        <p:spPr>
          <a:xfrm>
            <a:off x="4262252" y="3916017"/>
            <a:ext cx="3515096" cy="2766777"/>
          </a:xfrm>
          <a:prstGeom prst="roundRect">
            <a:avLst/>
          </a:prstGeom>
          <a:solidFill>
            <a:schemeClr val="accent2">
              <a:lumMod val="20000"/>
              <a:lumOff val="80000"/>
            </a:schemeClr>
          </a:solidFill>
          <a:ln w="28575">
            <a:solidFill>
              <a:schemeClr val="accent3"/>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indent="0" algn="ctr">
              <a:buNone/>
            </a:pPr>
            <a:r>
              <a:rPr lang="en-GB" sz="1900" b="1" i="0">
                <a:solidFill>
                  <a:srgbClr val="0B0C0C"/>
                </a:solidFill>
                <a:effectLst/>
                <a:latin typeface="Aptos" panose="020B0004020202020204" pitchFamily="34" charset="0"/>
              </a:rPr>
              <a:t>Prohibited Steps Order</a:t>
            </a:r>
          </a:p>
          <a:p>
            <a:pPr marL="285750" marR="0" indent="-285750">
              <a:buFont typeface="Wingdings" panose="05000000000000000000" pitchFamily="2" charset="2"/>
              <a:buChar char="§"/>
            </a:pPr>
            <a:r>
              <a:rPr lang="en-GB" i="0">
                <a:solidFill>
                  <a:srgbClr val="0B0C0C"/>
                </a:solidFill>
                <a:effectLst/>
                <a:latin typeface="Aptos" panose="020B0004020202020204" pitchFamily="34" charset="0"/>
              </a:rPr>
              <a:t>granted by the Court preventing someone with PR from taking a child/children away from their care and control</a:t>
            </a:r>
          </a:p>
          <a:p>
            <a:pPr marL="285750" marR="0" indent="-285750">
              <a:buFont typeface="Wingdings" panose="05000000000000000000" pitchFamily="2" charset="2"/>
              <a:buChar char="§"/>
            </a:pPr>
            <a:r>
              <a:rPr lang="en-GB">
                <a:solidFill>
                  <a:srgbClr val="0B0C0C"/>
                </a:solidFill>
                <a:latin typeface="Aptos" panose="020B0004020202020204" pitchFamily="34" charset="0"/>
              </a:rPr>
              <a:t>only issued if in the best interest of the child</a:t>
            </a:r>
            <a:endParaRPr lang="en-GB" i="0">
              <a:solidFill>
                <a:srgbClr val="0B0C0C"/>
              </a:solidFill>
              <a:effectLst/>
              <a:latin typeface="Aptos" panose="020B0004020202020204" pitchFamily="34" charset="0"/>
            </a:endParaRPr>
          </a:p>
        </p:txBody>
      </p:sp>
      <p:sp>
        <p:nvSpPr>
          <p:cNvPr id="12" name="Rectangle: Rounded Corners 11">
            <a:extLst>
              <a:ext uri="{FF2B5EF4-FFF2-40B4-BE49-F238E27FC236}">
                <a16:creationId xmlns:a16="http://schemas.microsoft.com/office/drawing/2014/main" id="{41E88A1E-4B09-F133-A1EC-FB67831EEC7C}"/>
              </a:ext>
            </a:extLst>
          </p:cNvPr>
          <p:cNvSpPr/>
          <p:nvPr/>
        </p:nvSpPr>
        <p:spPr>
          <a:xfrm>
            <a:off x="4262252" y="1010092"/>
            <a:ext cx="3515096" cy="2766777"/>
          </a:xfrm>
          <a:prstGeom prst="roundRect">
            <a:avLst/>
          </a:prstGeom>
          <a:solidFill>
            <a:schemeClr val="accent2">
              <a:lumMod val="20000"/>
              <a:lumOff val="80000"/>
            </a:schemeClr>
          </a:solidFill>
          <a:ln w="28575">
            <a:solidFill>
              <a:schemeClr val="accent1"/>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900" b="1">
                <a:latin typeface="Aptos" panose="020B0004020202020204" pitchFamily="34" charset="0"/>
              </a:rPr>
              <a:t>Domestic Violence Protection Order</a:t>
            </a:r>
          </a:p>
          <a:p>
            <a:pPr marL="285750" marR="0" lvl="0" indent="-285750"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a:latin typeface="Aptos" panose="020B0004020202020204" pitchFamily="34" charset="0"/>
              </a:rPr>
              <a:t>issued by Magistrates court after an DA incident</a:t>
            </a:r>
          </a:p>
          <a:p>
            <a:pPr marL="285750" marR="0" lvl="0" indent="-285750"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a:latin typeface="Aptos" panose="020B0004020202020204" pitchFamily="34" charset="0"/>
              </a:rPr>
              <a:t>prevents the perpetrator from returning to residence and having contact with victim for up to 28 days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900">
              <a:latin typeface="Aptos" panose="020B0004020202020204" pitchFamily="34" charset="0"/>
            </a:endParaRPr>
          </a:p>
        </p:txBody>
      </p:sp>
      <p:sp>
        <p:nvSpPr>
          <p:cNvPr id="14" name="Rectangle: Rounded Corners 13">
            <a:extLst>
              <a:ext uri="{FF2B5EF4-FFF2-40B4-BE49-F238E27FC236}">
                <a16:creationId xmlns:a16="http://schemas.microsoft.com/office/drawing/2014/main" id="{F7409B76-D4B9-1CA3-A5DB-9662AC5274C1}"/>
              </a:ext>
            </a:extLst>
          </p:cNvPr>
          <p:cNvSpPr/>
          <p:nvPr/>
        </p:nvSpPr>
        <p:spPr>
          <a:xfrm>
            <a:off x="8173191" y="1010093"/>
            <a:ext cx="3515096" cy="2766777"/>
          </a:xfrm>
          <a:prstGeom prst="roundRect">
            <a:avLst/>
          </a:prstGeom>
          <a:solidFill>
            <a:schemeClr val="accent2">
              <a:lumMod val="20000"/>
              <a:lumOff val="80000"/>
            </a:schemeClr>
          </a:solidFill>
          <a:ln w="28575">
            <a:solidFill>
              <a:schemeClr val="accent5"/>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900" b="1" i="0" u="none" strike="noStrike" kern="1200" cap="none" spc="0" normalizeH="0" baseline="0" noProof="0">
                <a:ln>
                  <a:noFill/>
                </a:ln>
                <a:solidFill>
                  <a:srgbClr val="0B0C0C"/>
                </a:solidFill>
                <a:effectLst/>
                <a:uLnTx/>
                <a:uFillTx/>
                <a:latin typeface="Aptos" panose="020B0004020202020204" pitchFamily="34" charset="0"/>
                <a:ea typeface="+mn-ea"/>
                <a:cs typeface="+mn-cs"/>
              </a:rPr>
              <a:t>Non-Molestation Order (NMO)</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800" b="0" i="0" u="none" strike="noStrike" kern="1200" cap="none" spc="0" normalizeH="0" baseline="0" noProof="0">
                <a:ln>
                  <a:noFill/>
                </a:ln>
                <a:solidFill>
                  <a:srgbClr val="0B0C0C"/>
                </a:solidFill>
                <a:effectLst/>
                <a:uLnTx/>
                <a:uFillTx/>
                <a:latin typeface="Aptos" panose="020B0004020202020204" pitchFamily="34" charset="0"/>
                <a:ea typeface="+mn-ea"/>
                <a:cs typeface="+mn-cs"/>
              </a:rPr>
              <a:t>issued to stop an abuser from using or threatening physical violence or intimidating, harassing or communicating with a victim</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a:solidFill>
                  <a:srgbClr val="0B0C0C"/>
                </a:solidFill>
                <a:latin typeface="Aptos" panose="020B0004020202020204" pitchFamily="34" charset="0"/>
              </a:rPr>
              <a:t>u</a:t>
            </a:r>
            <a:r>
              <a:rPr kumimoji="0" lang="en-GB" sz="1800" b="0" i="0" u="none" strike="noStrike" kern="1200" cap="none" spc="0" normalizeH="0" baseline="0" noProof="0" err="1">
                <a:ln>
                  <a:noFill/>
                </a:ln>
                <a:solidFill>
                  <a:srgbClr val="0B0C0C"/>
                </a:solidFill>
                <a:effectLst/>
                <a:uLnTx/>
                <a:uFillTx/>
                <a:latin typeface="Aptos" panose="020B0004020202020204" pitchFamily="34" charset="0"/>
                <a:ea typeface="+mn-ea"/>
                <a:cs typeface="+mn-cs"/>
              </a:rPr>
              <a:t>sually</a:t>
            </a:r>
            <a:r>
              <a:rPr kumimoji="0" lang="en-GB" sz="1800" b="0" i="0" u="none" strike="noStrike" kern="1200" cap="none" spc="0" normalizeH="0" baseline="0" noProof="0">
                <a:ln>
                  <a:noFill/>
                </a:ln>
                <a:solidFill>
                  <a:srgbClr val="0B0C0C"/>
                </a:solidFill>
                <a:effectLst/>
                <a:uLnTx/>
                <a:uFillTx/>
                <a:latin typeface="Aptos" panose="020B0004020202020204" pitchFamily="34" charset="0"/>
                <a:ea typeface="+mn-ea"/>
                <a:cs typeface="+mn-cs"/>
              </a:rPr>
              <a:t> for 6-12 months</a:t>
            </a:r>
            <a:endParaRPr kumimoji="0" lang="en-GB" sz="1900" b="1"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p:txBody>
      </p:sp>
      <p:sp>
        <p:nvSpPr>
          <p:cNvPr id="3" name="Rectangle: Rounded Corners 2">
            <a:extLst>
              <a:ext uri="{FF2B5EF4-FFF2-40B4-BE49-F238E27FC236}">
                <a16:creationId xmlns:a16="http://schemas.microsoft.com/office/drawing/2014/main" id="{B767BBA9-31D5-18C5-8F28-AC60EEB93848}"/>
              </a:ext>
            </a:extLst>
          </p:cNvPr>
          <p:cNvSpPr/>
          <p:nvPr/>
        </p:nvSpPr>
        <p:spPr>
          <a:xfrm>
            <a:off x="351313" y="3929270"/>
            <a:ext cx="3515096" cy="2766777"/>
          </a:xfrm>
          <a:prstGeom prst="roundRect">
            <a:avLst/>
          </a:prstGeom>
          <a:solidFill>
            <a:schemeClr val="accent2">
              <a:lumMod val="20000"/>
              <a:lumOff val="80000"/>
            </a:schemeClr>
          </a:solidFill>
          <a:ln w="28575">
            <a:solidFill>
              <a:schemeClr val="accent4"/>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indent="0" algn="ctr">
              <a:buNone/>
            </a:pPr>
            <a:endParaRPr lang="en-GB" sz="1900" b="1">
              <a:solidFill>
                <a:srgbClr val="0B0C0C"/>
              </a:solidFill>
              <a:latin typeface="Aptos" panose="020B0004020202020204" pitchFamily="34" charset="0"/>
            </a:endParaRPr>
          </a:p>
          <a:p>
            <a:pPr marL="0" marR="0" indent="0" algn="ctr">
              <a:buNone/>
            </a:pPr>
            <a:endParaRPr lang="en-GB" sz="1900" b="1">
              <a:solidFill>
                <a:srgbClr val="0B0C0C"/>
              </a:solidFill>
              <a:latin typeface="Aptos" panose="020B0004020202020204" pitchFamily="34" charset="0"/>
            </a:endParaRPr>
          </a:p>
          <a:p>
            <a:pPr marL="0" marR="0" indent="0" algn="ctr">
              <a:buNone/>
            </a:pPr>
            <a:r>
              <a:rPr lang="en-GB" sz="1900" b="1">
                <a:solidFill>
                  <a:srgbClr val="0B0C0C"/>
                </a:solidFill>
                <a:latin typeface="Aptos" panose="020B0004020202020204" pitchFamily="34" charset="0"/>
              </a:rPr>
              <a:t>Occupation</a:t>
            </a:r>
            <a:r>
              <a:rPr lang="en-GB" sz="1900" b="1" i="0">
                <a:solidFill>
                  <a:srgbClr val="0B0C0C"/>
                </a:solidFill>
                <a:effectLst/>
                <a:latin typeface="Aptos" panose="020B0004020202020204" pitchFamily="34" charset="0"/>
              </a:rPr>
              <a:t> Order</a:t>
            </a:r>
            <a:endParaRPr lang="en-GB">
              <a:solidFill>
                <a:srgbClr val="0B0C0C"/>
              </a:solidFill>
              <a:latin typeface="Aptos" panose="020B0004020202020204" pitchFamily="34" charset="0"/>
            </a:endParaRPr>
          </a:p>
          <a:p>
            <a:pPr marL="285750" marR="0" indent="-285750">
              <a:buFont typeface="Wingdings" panose="05000000000000000000" pitchFamily="2" charset="2"/>
              <a:buChar char="§"/>
            </a:pPr>
            <a:r>
              <a:rPr lang="en-GB" i="0">
                <a:solidFill>
                  <a:srgbClr val="0B0C0C"/>
                </a:solidFill>
                <a:effectLst/>
                <a:latin typeface="Aptos" panose="020B0004020202020204" pitchFamily="34" charset="0"/>
              </a:rPr>
              <a:t>allows the court to decide who should live, or not live, in the home or any part of it</a:t>
            </a:r>
          </a:p>
          <a:p>
            <a:pPr marL="285750" marR="0" indent="-285750">
              <a:buFont typeface="Wingdings" panose="05000000000000000000" pitchFamily="2" charset="2"/>
              <a:buChar char="§"/>
            </a:pPr>
            <a:r>
              <a:rPr lang="en-GB" i="0">
                <a:solidFill>
                  <a:srgbClr val="0B0C0C"/>
                </a:solidFill>
                <a:effectLst/>
                <a:latin typeface="Aptos" panose="020B0004020202020204" pitchFamily="34" charset="0"/>
              </a:rPr>
              <a:t>can also exclude the other person from an area around the home.</a:t>
            </a:r>
          </a:p>
          <a:p>
            <a:pPr marL="285750" marR="0" indent="-285750">
              <a:buFont typeface="Wingdings" panose="05000000000000000000" pitchFamily="2" charset="2"/>
              <a:buChar char="§"/>
            </a:pPr>
            <a:r>
              <a:rPr lang="en-GB">
                <a:solidFill>
                  <a:srgbClr val="0B0C0C"/>
                </a:solidFill>
                <a:latin typeface="Aptos" panose="020B0004020202020204" pitchFamily="34" charset="0"/>
              </a:rPr>
              <a:t>u</a:t>
            </a:r>
            <a:r>
              <a:rPr lang="en-GB" i="0">
                <a:solidFill>
                  <a:srgbClr val="0B0C0C"/>
                </a:solidFill>
                <a:effectLst/>
                <a:latin typeface="Aptos" panose="020B0004020202020204" pitchFamily="34" charset="0"/>
              </a:rPr>
              <a:t>sually granted for 6-12 months</a:t>
            </a:r>
          </a:p>
          <a:p>
            <a:pPr marL="285750" marR="0" indent="-285750" algn="ctr">
              <a:buFont typeface="Arial" panose="020B0604020202020204" pitchFamily="34" charset="0"/>
              <a:buChar char="•"/>
            </a:pPr>
            <a:endParaRPr lang="en-GB" i="0">
              <a:solidFill>
                <a:srgbClr val="0B0C0C"/>
              </a:solidFill>
              <a:effectLst/>
              <a:latin typeface="Aptos" panose="020B0004020202020204" pitchFamily="34" charset="0"/>
            </a:endParaRPr>
          </a:p>
          <a:p>
            <a:pPr marL="0" marR="0" indent="0">
              <a:buNone/>
            </a:pPr>
            <a:endParaRPr lang="en-GB" i="0">
              <a:solidFill>
                <a:srgbClr val="0B0C0C"/>
              </a:solidFill>
              <a:effectLst/>
              <a:latin typeface="Aptos" panose="020B0004020202020204" pitchFamily="34" charset="0"/>
            </a:endParaRPr>
          </a:p>
        </p:txBody>
      </p:sp>
      <p:sp>
        <p:nvSpPr>
          <p:cNvPr id="6" name="Rectangle: Rounded Corners 5">
            <a:extLst>
              <a:ext uri="{FF2B5EF4-FFF2-40B4-BE49-F238E27FC236}">
                <a16:creationId xmlns:a16="http://schemas.microsoft.com/office/drawing/2014/main" id="{3E1AAD8C-CFC5-BB75-B35B-A1AEBC263A3B}"/>
              </a:ext>
            </a:extLst>
          </p:cNvPr>
          <p:cNvSpPr/>
          <p:nvPr/>
        </p:nvSpPr>
        <p:spPr>
          <a:xfrm>
            <a:off x="351313" y="1010092"/>
            <a:ext cx="3515096" cy="2766777"/>
          </a:xfrm>
          <a:prstGeom prst="roundRect">
            <a:avLst/>
          </a:prstGeom>
          <a:solidFill>
            <a:schemeClr val="accent2">
              <a:lumMod val="20000"/>
              <a:lumOff val="80000"/>
            </a:schemeClr>
          </a:solidFill>
          <a:ln w="28575">
            <a:solidFill>
              <a:srgbClr val="4179AA"/>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lnSpc>
                <a:spcPct val="107000"/>
              </a:lnSpc>
              <a:buNone/>
            </a:pPr>
            <a:r>
              <a:rPr lang="en-GB" sz="1900" b="1" kern="100">
                <a:solidFill>
                  <a:schemeClr val="tx1"/>
                </a:solidFill>
                <a:effectLst/>
                <a:latin typeface="Aptos" panose="020B0004020202020204" pitchFamily="34" charset="0"/>
                <a:ea typeface="Calibri" panose="020F0502020204030204" pitchFamily="34" charset="0"/>
                <a:cs typeface="Times New Roman" panose="02020603050405020304" pitchFamily="18" charset="0"/>
              </a:rPr>
              <a:t>Domestic Violence Protection Notice</a:t>
            </a:r>
          </a:p>
          <a:p>
            <a:pPr marL="285750" indent="-285750">
              <a:lnSpc>
                <a:spcPct val="107000"/>
              </a:lnSpc>
              <a:buFont typeface="Wingdings" panose="05000000000000000000" pitchFamily="2" charset="2"/>
              <a:buChar char="§"/>
            </a:pPr>
            <a:r>
              <a:rPr lang="en-GB" kern="100">
                <a:solidFill>
                  <a:schemeClr val="tx1"/>
                </a:solidFill>
                <a:latin typeface="Aptos" panose="020B0004020202020204" pitchFamily="34" charset="0"/>
                <a:ea typeface="Calibri" panose="020F0502020204030204" pitchFamily="34" charset="0"/>
                <a:cs typeface="Times New Roman" panose="02020603050405020304" pitchFamily="18" charset="0"/>
              </a:rPr>
              <a:t>lasts 48 hours - requires the abusive partner to leave the premises and not contact the victim.</a:t>
            </a:r>
          </a:p>
          <a:p>
            <a:pPr marL="285750" indent="-285750">
              <a:lnSpc>
                <a:spcPct val="107000"/>
              </a:lnSpc>
              <a:buFont typeface="Wingdings" panose="05000000000000000000" pitchFamily="2" charset="2"/>
              <a:buChar char="§"/>
            </a:pPr>
            <a:r>
              <a:rPr lang="en-GB" kern="100">
                <a:solidFill>
                  <a:schemeClr val="tx1"/>
                </a:solidFill>
                <a:latin typeface="Aptos" panose="020B0004020202020204" pitchFamily="34" charset="0"/>
                <a:ea typeface="Calibri" panose="020F0502020204030204" pitchFamily="34" charset="0"/>
                <a:cs typeface="Times New Roman" panose="02020603050405020304" pitchFamily="18" charset="0"/>
              </a:rPr>
              <a:t>p</a:t>
            </a:r>
            <a:r>
              <a:rPr lang="en-GB" kern="100">
                <a:solidFill>
                  <a:schemeClr val="tx1"/>
                </a:solidFill>
                <a:effectLst/>
                <a:latin typeface="Aptos" panose="020B0004020202020204" pitchFamily="34" charset="0"/>
                <a:ea typeface="Calibri" panose="020F0502020204030204" pitchFamily="34" charset="0"/>
                <a:cs typeface="Times New Roman" panose="02020603050405020304" pitchFamily="18" charset="0"/>
              </a:rPr>
              <a:t>erpetrator must be handed the notice by police</a:t>
            </a:r>
          </a:p>
        </p:txBody>
      </p:sp>
      <p:sp>
        <p:nvSpPr>
          <p:cNvPr id="8" name="Rectangle: Rounded Corners 7">
            <a:extLst>
              <a:ext uri="{FF2B5EF4-FFF2-40B4-BE49-F238E27FC236}">
                <a16:creationId xmlns:a16="http://schemas.microsoft.com/office/drawing/2014/main" id="{F4D1712F-29D0-1FEF-B33F-06F65D92C0D4}"/>
              </a:ext>
            </a:extLst>
          </p:cNvPr>
          <p:cNvSpPr/>
          <p:nvPr/>
        </p:nvSpPr>
        <p:spPr>
          <a:xfrm>
            <a:off x="8173191" y="3922643"/>
            <a:ext cx="3515096" cy="2766777"/>
          </a:xfrm>
          <a:prstGeom prst="roundRect">
            <a:avLst/>
          </a:prstGeom>
          <a:solidFill>
            <a:schemeClr val="accent2">
              <a:lumMod val="20000"/>
              <a:lumOff val="80000"/>
            </a:schemeClr>
          </a:solidFill>
          <a:ln w="28575">
            <a:solidFill>
              <a:srgbClr val="ECB720"/>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indent="0" algn="ctr">
              <a:buNone/>
            </a:pPr>
            <a:r>
              <a:rPr lang="en-GB" sz="1900" b="1" i="0">
                <a:solidFill>
                  <a:srgbClr val="0B0C0C"/>
                </a:solidFill>
                <a:effectLst/>
                <a:latin typeface="Aptos" panose="020B0004020202020204" pitchFamily="34" charset="0"/>
              </a:rPr>
              <a:t>Restraining Order</a:t>
            </a:r>
          </a:p>
          <a:p>
            <a:pPr marL="342900" marR="0" indent="-342900">
              <a:buFont typeface="Wingdings" panose="05000000000000000000" pitchFamily="2" charset="2"/>
              <a:buChar char="§"/>
            </a:pPr>
            <a:r>
              <a:rPr lang="en-GB" i="0">
                <a:solidFill>
                  <a:srgbClr val="0B0C0C"/>
                </a:solidFill>
                <a:effectLst/>
                <a:latin typeface="Aptos" panose="020B0004020202020204" pitchFamily="34" charset="0"/>
              </a:rPr>
              <a:t>criminal court equivalent of an NMO</a:t>
            </a:r>
          </a:p>
          <a:p>
            <a:pPr marL="342900" marR="0" indent="-342900">
              <a:buFont typeface="Wingdings" panose="05000000000000000000" pitchFamily="2" charset="2"/>
              <a:buChar char="§"/>
            </a:pPr>
            <a:r>
              <a:rPr lang="en-GB" i="0">
                <a:solidFill>
                  <a:srgbClr val="0B0C0C"/>
                </a:solidFill>
                <a:effectLst/>
                <a:latin typeface="Aptos" panose="020B0004020202020204" pitchFamily="34" charset="0"/>
              </a:rPr>
              <a:t>imposed at the end of the criminal proceedings, (</a:t>
            </a:r>
            <a:r>
              <a:rPr lang="en-GB" i="0" err="1">
                <a:solidFill>
                  <a:srgbClr val="0B0C0C"/>
                </a:solidFill>
                <a:effectLst/>
                <a:latin typeface="Aptos" panose="020B0004020202020204" pitchFamily="34" charset="0"/>
              </a:rPr>
              <a:t>inc</a:t>
            </a:r>
            <a:r>
              <a:rPr lang="en-GB" i="0">
                <a:solidFill>
                  <a:srgbClr val="0B0C0C"/>
                </a:solidFill>
                <a:effectLst/>
                <a:latin typeface="Aptos" panose="020B0004020202020204" pitchFamily="34" charset="0"/>
              </a:rPr>
              <a:t> if abuser found not guilty, if needed) </a:t>
            </a:r>
          </a:p>
          <a:p>
            <a:pPr marL="342900" marR="0" indent="-342900">
              <a:buFont typeface="Wingdings" panose="05000000000000000000" pitchFamily="2" charset="2"/>
              <a:buChar char="§"/>
            </a:pPr>
            <a:r>
              <a:rPr lang="en-GB" i="0">
                <a:solidFill>
                  <a:srgbClr val="0B0C0C"/>
                </a:solidFill>
                <a:effectLst/>
                <a:latin typeface="Aptos" panose="020B0004020202020204" pitchFamily="34" charset="0"/>
              </a:rPr>
              <a:t>for a specific amount of time or until further notice</a:t>
            </a:r>
          </a:p>
        </p:txBody>
      </p:sp>
    </p:spTree>
    <p:extLst>
      <p:ext uri="{BB962C8B-B14F-4D97-AF65-F5344CB8AC3E}">
        <p14:creationId xmlns:p14="http://schemas.microsoft.com/office/powerpoint/2010/main" val="3059510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2">
                                            <p:bg/>
                                          </p:spTgt>
                                        </p:tgtEl>
                                        <p:attrNameLst>
                                          <p:attrName>style.visibility</p:attrName>
                                        </p:attrNameLst>
                                      </p:cBhvr>
                                      <p:to>
                                        <p:strVal val="visible"/>
                                      </p:to>
                                    </p:set>
                                    <p:animEffect transition="in" filter="wheel(1)">
                                      <p:cBhvr>
                                        <p:cTn id="12" dur="2000"/>
                                        <p:tgtEl>
                                          <p:spTgt spid="12">
                                            <p:bg/>
                                          </p:spTgt>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wheel(1)">
                                      <p:cBhvr>
                                        <p:cTn id="15" dur="2000"/>
                                        <p:tgtEl>
                                          <p:spTgt spid="12">
                                            <p:txEl>
                                              <p:pRg st="0" end="0"/>
                                            </p:txEl>
                                          </p:spTgt>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12">
                                            <p:txEl>
                                              <p:pRg st="1" end="1"/>
                                            </p:txEl>
                                          </p:spTgt>
                                        </p:tgtEl>
                                        <p:attrNameLst>
                                          <p:attrName>style.visibility</p:attrName>
                                        </p:attrNameLst>
                                      </p:cBhvr>
                                      <p:to>
                                        <p:strVal val="visible"/>
                                      </p:to>
                                    </p:set>
                                    <p:animEffect transition="in" filter="wheel(1)">
                                      <p:cBhvr>
                                        <p:cTn id="18" dur="2000"/>
                                        <p:tgtEl>
                                          <p:spTgt spid="12">
                                            <p:txEl>
                                              <p:pRg st="1" end="1"/>
                                            </p:txEl>
                                          </p:spTgt>
                                        </p:tgtEl>
                                      </p:cBhvr>
                                    </p:animEffect>
                                  </p:childTnLst>
                                </p:cTn>
                              </p:par>
                              <p:par>
                                <p:cTn id="19" presetID="21" presetClass="entr" presetSubtype="1" fill="hold" grpId="0" nodeType="withEffect">
                                  <p:stCondLst>
                                    <p:cond delay="0"/>
                                  </p:stCondLst>
                                  <p:childTnLst>
                                    <p:set>
                                      <p:cBhvr>
                                        <p:cTn id="20" dur="1" fill="hold">
                                          <p:stCondLst>
                                            <p:cond delay="0"/>
                                          </p:stCondLst>
                                        </p:cTn>
                                        <p:tgtEl>
                                          <p:spTgt spid="12">
                                            <p:txEl>
                                              <p:pRg st="2" end="2"/>
                                            </p:txEl>
                                          </p:spTgt>
                                        </p:tgtEl>
                                        <p:attrNameLst>
                                          <p:attrName>style.visibility</p:attrName>
                                        </p:attrNameLst>
                                      </p:cBhvr>
                                      <p:to>
                                        <p:strVal val="visible"/>
                                      </p:to>
                                    </p:set>
                                    <p:animEffect transition="in" filter="wheel(1)">
                                      <p:cBhvr>
                                        <p:cTn id="21" dur="2000"/>
                                        <p:tgtEl>
                                          <p:spTgt spid="12">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14">
                                            <p:bg/>
                                          </p:spTgt>
                                        </p:tgtEl>
                                        <p:attrNameLst>
                                          <p:attrName>style.visibility</p:attrName>
                                        </p:attrNameLst>
                                      </p:cBhvr>
                                      <p:to>
                                        <p:strVal val="visible"/>
                                      </p:to>
                                    </p:set>
                                    <p:animEffect transition="in" filter="wheel(1)">
                                      <p:cBhvr>
                                        <p:cTn id="26" dur="2000"/>
                                        <p:tgtEl>
                                          <p:spTgt spid="14">
                                            <p:bg/>
                                          </p:spTgt>
                                        </p:tgtEl>
                                      </p:cBhvr>
                                    </p:animEffect>
                                  </p:childTnLst>
                                </p:cTn>
                              </p:par>
                              <p:par>
                                <p:cTn id="27" presetID="21" presetClass="entr" presetSubtype="1" fill="hold" grpId="0" nodeType="withEffect">
                                  <p:stCondLst>
                                    <p:cond delay="0"/>
                                  </p:stCondLst>
                                  <p:childTnLst>
                                    <p:set>
                                      <p:cBhvr>
                                        <p:cTn id="28" dur="1" fill="hold">
                                          <p:stCondLst>
                                            <p:cond delay="0"/>
                                          </p:stCondLst>
                                        </p:cTn>
                                        <p:tgtEl>
                                          <p:spTgt spid="14">
                                            <p:txEl>
                                              <p:pRg st="0" end="0"/>
                                            </p:txEl>
                                          </p:spTgt>
                                        </p:tgtEl>
                                        <p:attrNameLst>
                                          <p:attrName>style.visibility</p:attrName>
                                        </p:attrNameLst>
                                      </p:cBhvr>
                                      <p:to>
                                        <p:strVal val="visible"/>
                                      </p:to>
                                    </p:set>
                                    <p:animEffect transition="in" filter="wheel(1)">
                                      <p:cBhvr>
                                        <p:cTn id="29" dur="2000"/>
                                        <p:tgtEl>
                                          <p:spTgt spid="14">
                                            <p:txEl>
                                              <p:pRg st="0" end="0"/>
                                            </p:txEl>
                                          </p:spTgt>
                                        </p:tgtEl>
                                      </p:cBhvr>
                                    </p:animEffect>
                                  </p:childTnLst>
                                </p:cTn>
                              </p:par>
                              <p:par>
                                <p:cTn id="30" presetID="21" presetClass="entr" presetSubtype="1" fill="hold" grpId="0" nodeType="withEffect">
                                  <p:stCondLst>
                                    <p:cond delay="0"/>
                                  </p:stCondLst>
                                  <p:childTnLst>
                                    <p:set>
                                      <p:cBhvr>
                                        <p:cTn id="31" dur="1" fill="hold">
                                          <p:stCondLst>
                                            <p:cond delay="0"/>
                                          </p:stCondLst>
                                        </p:cTn>
                                        <p:tgtEl>
                                          <p:spTgt spid="14">
                                            <p:txEl>
                                              <p:pRg st="1" end="1"/>
                                            </p:txEl>
                                          </p:spTgt>
                                        </p:tgtEl>
                                        <p:attrNameLst>
                                          <p:attrName>style.visibility</p:attrName>
                                        </p:attrNameLst>
                                      </p:cBhvr>
                                      <p:to>
                                        <p:strVal val="visible"/>
                                      </p:to>
                                    </p:set>
                                    <p:animEffect transition="in" filter="wheel(1)">
                                      <p:cBhvr>
                                        <p:cTn id="32" dur="2000"/>
                                        <p:tgtEl>
                                          <p:spTgt spid="14">
                                            <p:txEl>
                                              <p:pRg st="1" end="1"/>
                                            </p:txEl>
                                          </p:spTgt>
                                        </p:tgtEl>
                                      </p:cBhvr>
                                    </p:animEffect>
                                  </p:childTnLst>
                                </p:cTn>
                              </p:par>
                              <p:par>
                                <p:cTn id="33" presetID="21" presetClass="entr" presetSubtype="1" fill="hold" grpId="0" nodeType="withEffect">
                                  <p:stCondLst>
                                    <p:cond delay="0"/>
                                  </p:stCondLst>
                                  <p:childTnLst>
                                    <p:set>
                                      <p:cBhvr>
                                        <p:cTn id="34" dur="1" fill="hold">
                                          <p:stCondLst>
                                            <p:cond delay="0"/>
                                          </p:stCondLst>
                                        </p:cTn>
                                        <p:tgtEl>
                                          <p:spTgt spid="14">
                                            <p:txEl>
                                              <p:pRg st="2" end="2"/>
                                            </p:txEl>
                                          </p:spTgt>
                                        </p:tgtEl>
                                        <p:attrNameLst>
                                          <p:attrName>style.visibility</p:attrName>
                                        </p:attrNameLst>
                                      </p:cBhvr>
                                      <p:to>
                                        <p:strVal val="visible"/>
                                      </p:to>
                                    </p:set>
                                    <p:animEffect transition="in" filter="wheel(1)">
                                      <p:cBhvr>
                                        <p:cTn id="35" dur="2000"/>
                                        <p:tgtEl>
                                          <p:spTgt spid="14">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1" presetClass="entr" presetSubtype="1" fill="hold" grpId="0"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wheel(1)">
                                      <p:cBhvr>
                                        <p:cTn id="40" dur="2000"/>
                                        <p:tgtEl>
                                          <p:spTgt spid="3"/>
                                        </p:tgtEl>
                                      </p:cBhvr>
                                    </p:animEffect>
                                  </p:childTnLst>
                                </p:cTn>
                              </p:par>
                            </p:childTnLst>
                          </p:cTn>
                        </p:par>
                      </p:childTnLst>
                    </p:cTn>
                  </p:par>
                  <p:par>
                    <p:cTn id="41" fill="hold">
                      <p:stCondLst>
                        <p:cond delay="indefinite"/>
                      </p:stCondLst>
                      <p:childTnLst>
                        <p:par>
                          <p:cTn id="42" fill="hold">
                            <p:stCondLst>
                              <p:cond delay="0"/>
                            </p:stCondLst>
                            <p:childTnLst>
                              <p:par>
                                <p:cTn id="43" presetID="21" presetClass="entr" presetSubtype="1" fill="hold" grpId="0" nodeType="clickEffect">
                                  <p:stCondLst>
                                    <p:cond delay="0"/>
                                  </p:stCondLst>
                                  <p:childTnLst>
                                    <p:set>
                                      <p:cBhvr>
                                        <p:cTn id="44" dur="1" fill="hold">
                                          <p:stCondLst>
                                            <p:cond delay="0"/>
                                          </p:stCondLst>
                                        </p:cTn>
                                        <p:tgtEl>
                                          <p:spTgt spid="10">
                                            <p:bg/>
                                          </p:spTgt>
                                        </p:tgtEl>
                                        <p:attrNameLst>
                                          <p:attrName>style.visibility</p:attrName>
                                        </p:attrNameLst>
                                      </p:cBhvr>
                                      <p:to>
                                        <p:strVal val="visible"/>
                                      </p:to>
                                    </p:set>
                                    <p:animEffect transition="in" filter="wheel(1)">
                                      <p:cBhvr>
                                        <p:cTn id="45" dur="2000"/>
                                        <p:tgtEl>
                                          <p:spTgt spid="10">
                                            <p:bg/>
                                          </p:spTgt>
                                        </p:tgtEl>
                                      </p:cBhvr>
                                    </p:animEffect>
                                  </p:childTnLst>
                                </p:cTn>
                              </p:par>
                              <p:par>
                                <p:cTn id="46" presetID="21" presetClass="entr" presetSubtype="1" fill="hold" grpId="0" nodeType="withEffect">
                                  <p:stCondLst>
                                    <p:cond delay="0"/>
                                  </p:stCondLst>
                                  <p:childTnLst>
                                    <p:set>
                                      <p:cBhvr>
                                        <p:cTn id="47" dur="1" fill="hold">
                                          <p:stCondLst>
                                            <p:cond delay="0"/>
                                          </p:stCondLst>
                                        </p:cTn>
                                        <p:tgtEl>
                                          <p:spTgt spid="10">
                                            <p:txEl>
                                              <p:pRg st="0" end="0"/>
                                            </p:txEl>
                                          </p:spTgt>
                                        </p:tgtEl>
                                        <p:attrNameLst>
                                          <p:attrName>style.visibility</p:attrName>
                                        </p:attrNameLst>
                                      </p:cBhvr>
                                      <p:to>
                                        <p:strVal val="visible"/>
                                      </p:to>
                                    </p:set>
                                    <p:animEffect transition="in" filter="wheel(1)">
                                      <p:cBhvr>
                                        <p:cTn id="48" dur="2000"/>
                                        <p:tgtEl>
                                          <p:spTgt spid="10">
                                            <p:txEl>
                                              <p:pRg st="0" end="0"/>
                                            </p:txEl>
                                          </p:spTgt>
                                        </p:tgtEl>
                                      </p:cBhvr>
                                    </p:animEffect>
                                  </p:childTnLst>
                                </p:cTn>
                              </p:par>
                              <p:par>
                                <p:cTn id="49" presetID="21" presetClass="entr" presetSubtype="1" fill="hold" grpId="0" nodeType="withEffect">
                                  <p:stCondLst>
                                    <p:cond delay="0"/>
                                  </p:stCondLst>
                                  <p:childTnLst>
                                    <p:set>
                                      <p:cBhvr>
                                        <p:cTn id="50" dur="1" fill="hold">
                                          <p:stCondLst>
                                            <p:cond delay="0"/>
                                          </p:stCondLst>
                                        </p:cTn>
                                        <p:tgtEl>
                                          <p:spTgt spid="10">
                                            <p:txEl>
                                              <p:pRg st="1" end="1"/>
                                            </p:txEl>
                                          </p:spTgt>
                                        </p:tgtEl>
                                        <p:attrNameLst>
                                          <p:attrName>style.visibility</p:attrName>
                                        </p:attrNameLst>
                                      </p:cBhvr>
                                      <p:to>
                                        <p:strVal val="visible"/>
                                      </p:to>
                                    </p:set>
                                    <p:animEffect transition="in" filter="wheel(1)">
                                      <p:cBhvr>
                                        <p:cTn id="51" dur="2000"/>
                                        <p:tgtEl>
                                          <p:spTgt spid="10">
                                            <p:txEl>
                                              <p:pRg st="1" end="1"/>
                                            </p:txEl>
                                          </p:spTgt>
                                        </p:tgtEl>
                                      </p:cBhvr>
                                    </p:animEffect>
                                  </p:childTnLst>
                                </p:cTn>
                              </p:par>
                              <p:par>
                                <p:cTn id="52" presetID="21" presetClass="entr" presetSubtype="1" fill="hold" grpId="0" nodeType="withEffect">
                                  <p:stCondLst>
                                    <p:cond delay="0"/>
                                  </p:stCondLst>
                                  <p:childTnLst>
                                    <p:set>
                                      <p:cBhvr>
                                        <p:cTn id="53" dur="1" fill="hold">
                                          <p:stCondLst>
                                            <p:cond delay="0"/>
                                          </p:stCondLst>
                                        </p:cTn>
                                        <p:tgtEl>
                                          <p:spTgt spid="10">
                                            <p:txEl>
                                              <p:pRg st="2" end="2"/>
                                            </p:txEl>
                                          </p:spTgt>
                                        </p:tgtEl>
                                        <p:attrNameLst>
                                          <p:attrName>style.visibility</p:attrName>
                                        </p:attrNameLst>
                                      </p:cBhvr>
                                      <p:to>
                                        <p:strVal val="visible"/>
                                      </p:to>
                                    </p:set>
                                    <p:animEffect transition="in" filter="wheel(1)">
                                      <p:cBhvr>
                                        <p:cTn id="54" dur="2000"/>
                                        <p:tgtEl>
                                          <p:spTgt spid="10">
                                            <p:txEl>
                                              <p:pRg st="2" end="2"/>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1" presetClass="entr" presetSubtype="1" fill="hold" grpId="0" nodeType="clickEffect">
                                  <p:stCondLst>
                                    <p:cond delay="0"/>
                                  </p:stCondLst>
                                  <p:childTnLst>
                                    <p:set>
                                      <p:cBhvr>
                                        <p:cTn id="58" dur="1" fill="hold">
                                          <p:stCondLst>
                                            <p:cond delay="0"/>
                                          </p:stCondLst>
                                        </p:cTn>
                                        <p:tgtEl>
                                          <p:spTgt spid="8"/>
                                        </p:tgtEl>
                                        <p:attrNameLst>
                                          <p:attrName>style.visibility</p:attrName>
                                        </p:attrNameLst>
                                      </p:cBhvr>
                                      <p:to>
                                        <p:strVal val="visible"/>
                                      </p:to>
                                    </p:set>
                                    <p:animEffect transition="in" filter="wheel(1)">
                                      <p:cBhvr>
                                        <p:cTn id="5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animBg="1"/>
      <p:bldP spid="12" grpId="0" build="allAtOnce" animBg="1"/>
      <p:bldP spid="14" grpId="0" build="allAtOnce" animBg="1"/>
      <p:bldP spid="3" grpId="0" animBg="1"/>
      <p:bldP spid="6"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A79A6-5943-34BF-A152-2227ED28971E}"/>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95F1D2A-F999-67E6-14B8-7A8072171E4F}"/>
              </a:ex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3629" r="31201" b="-1"/>
          <a:stretch>
            <a:fillRect/>
          </a:stretch>
        </p:blipFill>
        <p:spPr>
          <a:xfrm>
            <a:off x="6936104" y="10"/>
            <a:ext cx="5255897" cy="6857990"/>
          </a:xfrm>
          <a:noFill/>
          <a:ln>
            <a:solidFill>
              <a:srgbClr val="002060"/>
            </a:solidFill>
          </a:ln>
        </p:spPr>
      </p:pic>
      <p:sp>
        <p:nvSpPr>
          <p:cNvPr id="4" name="Title 3">
            <a:extLst>
              <a:ext uri="{FF2B5EF4-FFF2-40B4-BE49-F238E27FC236}">
                <a16:creationId xmlns:a16="http://schemas.microsoft.com/office/drawing/2014/main" id="{F9017B99-4621-2E80-CC7B-53991617C88F}"/>
              </a:ext>
            </a:extLst>
          </p:cNvPr>
          <p:cNvSpPr txBox="1">
            <a:spLocks noGrp="1"/>
          </p:cNvSpPr>
          <p:nvPr>
            <p:ph type="title"/>
          </p:nvPr>
        </p:nvSpPr>
        <p:spPr>
          <a:xfrm>
            <a:off x="225468" y="156007"/>
            <a:ext cx="6131249" cy="597755"/>
          </a:xfr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0" marR="0" lvl="0" indent="0" defTabSz="914400" rtl="0" eaLnBrk="1" fontAlgn="auto" latinLnBrk="0" hangingPunct="1">
              <a:lnSpc>
                <a:spcPct val="90000"/>
              </a:lnSpc>
              <a:spcBef>
                <a:spcPts val="0"/>
              </a:spcBef>
              <a:spcAft>
                <a:spcPts val="0"/>
              </a:spcAft>
              <a:buClrTx/>
              <a:buSzTx/>
              <a:buFontTx/>
              <a:buNone/>
              <a:tabLst/>
              <a:defRPr/>
            </a:pPr>
            <a:r>
              <a:rPr kumimoji="0" lang="en-US" sz="3600" i="0" u="none" strike="noStrike" kern="1200" cap="none" spc="0" normalizeH="0" baseline="0" noProof="0">
                <a:ln>
                  <a:noFill/>
                </a:ln>
                <a:solidFill>
                  <a:srgbClr val="E40037"/>
                </a:solidFill>
                <a:effectLst/>
                <a:uLnTx/>
                <a:uFillTx/>
                <a:latin typeface="Aptos" panose="020B0004020202020204" pitchFamily="34" charset="0"/>
              </a:rPr>
              <a:t>KCSIE</a:t>
            </a:r>
          </a:p>
        </p:txBody>
      </p:sp>
      <p:sp>
        <p:nvSpPr>
          <p:cNvPr id="13" name="Content Placeholder 3">
            <a:extLst>
              <a:ext uri="{FF2B5EF4-FFF2-40B4-BE49-F238E27FC236}">
                <a16:creationId xmlns:a16="http://schemas.microsoft.com/office/drawing/2014/main" id="{D76E95F2-64A8-95AC-46C7-AE8A55FD55FF}"/>
              </a:ext>
            </a:extLst>
          </p:cNvPr>
          <p:cNvSpPr>
            <a:spLocks noGrp="1"/>
          </p:cNvSpPr>
          <p:nvPr>
            <p:ph idx="1"/>
          </p:nvPr>
        </p:nvSpPr>
        <p:spPr>
          <a:xfrm>
            <a:off x="100585" y="685800"/>
            <a:ext cx="6903720" cy="6016193"/>
          </a:xfrm>
        </p:spPr>
        <p:txBody>
          <a:bodyPr/>
          <a:lstStyle/>
          <a:p>
            <a:pPr marL="342900" indent="-342900" algn="just">
              <a:buFont typeface="Wingdings" panose="05000000000000000000" pitchFamily="2" charset="2"/>
              <a:buChar char="§"/>
            </a:pPr>
            <a:r>
              <a:rPr lang="en-GB" sz="2000" b="0">
                <a:latin typeface="Aptos" panose="020B0004020202020204" pitchFamily="34" charset="0"/>
              </a:rPr>
              <a:t>Domestic abuse is one of the most prevalent forms of abuse - it can include intimate partner violence, abuse by family members, teenage relationship abuse and child to parent/carer abuse</a:t>
            </a:r>
          </a:p>
          <a:p>
            <a:pPr marL="342900" indent="-342900" algn="just">
              <a:buFont typeface="Wingdings" panose="05000000000000000000" pitchFamily="2" charset="2"/>
              <a:buChar char="§"/>
            </a:pPr>
            <a:r>
              <a:rPr lang="en-GB" sz="2000" b="0">
                <a:latin typeface="Aptos" panose="020B0004020202020204" pitchFamily="34" charset="0"/>
              </a:rPr>
              <a:t>Anyone can be a victim, regardless of sexual identity, age, ethnicity, socio-economic, status, sexuality or background</a:t>
            </a:r>
          </a:p>
          <a:p>
            <a:pPr marL="342900" indent="-342900" algn="just">
              <a:buFont typeface="Wingdings" panose="05000000000000000000" pitchFamily="2" charset="2"/>
              <a:buChar char="§"/>
            </a:pPr>
            <a:r>
              <a:rPr lang="en-GB" sz="2000" b="0">
                <a:latin typeface="Aptos" panose="020B0004020202020204" pitchFamily="34" charset="0"/>
              </a:rPr>
              <a:t>Women’s Aid estimates that 160,000 children are currently living in households where domestic abuse is taking place, however this is likely to be an underestimate</a:t>
            </a:r>
          </a:p>
          <a:p>
            <a:pPr marL="342900" indent="-342900" algn="just">
              <a:buFont typeface="Wingdings" panose="05000000000000000000" pitchFamily="2" charset="2"/>
              <a:buChar char="§"/>
            </a:pPr>
            <a:r>
              <a:rPr lang="en-GB" sz="2000" b="0">
                <a:latin typeface="Aptos" panose="020B0004020202020204" pitchFamily="34" charset="0"/>
              </a:rPr>
              <a:t>Young people may also experience domestic abuse in their own intimate relationships, often referred to as teenage relationship abuse. This may not meet the statutory definition of domestic abuse, if one or both parties are under 16, however safeguarding procedures must be followed for any child (either victim or perpetrator) under 18 where there are concerns about their safety or welfare.</a:t>
            </a:r>
          </a:p>
          <a:p>
            <a:pPr marL="342900" indent="-342900">
              <a:buFont typeface="Wingdings" panose="05000000000000000000" pitchFamily="2" charset="2"/>
              <a:buChar char="§"/>
            </a:pPr>
            <a:endParaRPr lang="en-GB" sz="2000" b="0">
              <a:latin typeface="Aptos" panose="020B0004020202020204" pitchFamily="34" charset="0"/>
            </a:endParaRPr>
          </a:p>
          <a:p>
            <a:endParaRPr lang="en-US" sz="1800" b="0">
              <a:latin typeface="Aptos" panose="020B0004020202020204" pitchFamily="34" charset="0"/>
            </a:endParaRPr>
          </a:p>
        </p:txBody>
      </p:sp>
    </p:spTree>
    <p:extLst>
      <p:ext uri="{BB962C8B-B14F-4D97-AF65-F5344CB8AC3E}">
        <p14:creationId xmlns:p14="http://schemas.microsoft.com/office/powerpoint/2010/main" val="2978802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415BC-612F-9FCF-F5A9-161E50E1D39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24EB1AF-D16E-F9D7-6EFD-CC1F2413F200}"/>
              </a:ext>
            </a:extLst>
          </p:cNvPr>
          <p:cNvSpPr txBox="1">
            <a:spLocks noGrp="1"/>
          </p:cNvSpPr>
          <p:nvPr>
            <p:ph type="title"/>
          </p:nvPr>
        </p:nvSpPr>
        <p:spPr>
          <a:xfrm>
            <a:off x="225468" y="156007"/>
            <a:ext cx="6131249" cy="529793"/>
          </a:xfrm>
        </p:spPr>
        <p:txBody>
          <a:bodyPr rot="0" spcFirstLastPara="0" vertOverflow="overflow" horzOverflow="overflow" vert="horz" lIns="91440" tIns="45720" rIns="91440" bIns="45720" numCol="1" spcCol="0" rtlCol="0" fromWordArt="0" anchor="t" anchorCtr="0" forceAA="0" compatLnSpc="1">
            <a:prstTxWarp prst="textNoShape">
              <a:avLst/>
            </a:prstTxWarp>
            <a:normAutofit fontScale="90000"/>
          </a:bodyPr>
          <a:lstStyle/>
          <a:p>
            <a:pPr marL="0" marR="0" lvl="0" indent="0" defTabSz="914400" rtl="0" eaLnBrk="1" fontAlgn="auto" latinLnBrk="0" hangingPunct="1">
              <a:lnSpc>
                <a:spcPct val="90000"/>
              </a:lnSpc>
              <a:spcBef>
                <a:spcPts val="0"/>
              </a:spcBef>
              <a:spcAft>
                <a:spcPts val="0"/>
              </a:spcAft>
              <a:buClrTx/>
              <a:buSzTx/>
              <a:buFontTx/>
              <a:buNone/>
              <a:tabLst/>
              <a:defRPr/>
            </a:pPr>
            <a:r>
              <a:rPr kumimoji="0" lang="en-US" sz="3600" i="0" u="none" strike="noStrike" kern="1200" cap="none" spc="0" normalizeH="0" baseline="0" noProof="0">
                <a:ln>
                  <a:noFill/>
                </a:ln>
                <a:solidFill>
                  <a:srgbClr val="E40037"/>
                </a:solidFill>
                <a:effectLst/>
                <a:uLnTx/>
                <a:uFillTx/>
                <a:latin typeface="Aptos" panose="020B0004020202020204" pitchFamily="34" charset="0"/>
              </a:rPr>
              <a:t>Impact on the child</a:t>
            </a:r>
          </a:p>
        </p:txBody>
      </p:sp>
      <p:pic>
        <p:nvPicPr>
          <p:cNvPr id="6" name="Picture Placeholder 5" descr="Water ripples">
            <a:extLst>
              <a:ext uri="{FF2B5EF4-FFF2-40B4-BE49-F238E27FC236}">
                <a16:creationId xmlns:a16="http://schemas.microsoft.com/office/drawing/2014/main" id="{F58501C7-383F-4913-772F-702BA9AE3835}"/>
              </a:ext>
              <a:ext uri="{C183D7F6-B498-43B3-948B-1728B52AA6E4}">
                <adec:decorative xmlns:adec="http://schemas.microsoft.com/office/drawing/2017/decorative" val="0"/>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3629" r="31201" b="-1"/>
          <a:stretch>
            <a:fillRect/>
          </a:stretch>
        </p:blipFill>
        <p:spPr>
          <a:xfrm>
            <a:off x="6970816" y="10"/>
            <a:ext cx="5221185" cy="6857990"/>
          </a:xfrm>
          <a:noFill/>
          <a:ln>
            <a:solidFill>
              <a:srgbClr val="002060"/>
            </a:solidFill>
          </a:ln>
        </p:spPr>
      </p:pic>
      <p:sp>
        <p:nvSpPr>
          <p:cNvPr id="2" name="TextBox 1">
            <a:extLst>
              <a:ext uri="{FF2B5EF4-FFF2-40B4-BE49-F238E27FC236}">
                <a16:creationId xmlns:a16="http://schemas.microsoft.com/office/drawing/2014/main" id="{1ACDA049-7D74-0CCE-AA35-9DBE49A86B3A}"/>
              </a:ext>
            </a:extLst>
          </p:cNvPr>
          <p:cNvSpPr txBox="1"/>
          <p:nvPr/>
        </p:nvSpPr>
        <p:spPr>
          <a:xfrm>
            <a:off x="7951305" y="1934817"/>
            <a:ext cx="3432312" cy="2279374"/>
          </a:xfrm>
          <a:prstGeom prst="rect">
            <a:avLst/>
          </a:prstGeom>
          <a:noFill/>
        </p:spPr>
        <p:txBody>
          <a:bodyPr wrap="square" lIns="0" tIns="0" rIns="0" bIns="0" rtlCol="0">
            <a:noAutofit/>
          </a:bodyPr>
          <a:lstStyle/>
          <a:p>
            <a:pPr marL="80963" lvl="0" algn="ctr">
              <a:spcBef>
                <a:spcPts val="0"/>
              </a:spcBef>
              <a:spcAft>
                <a:spcPts val="0"/>
              </a:spcAft>
              <a:defRPr/>
            </a:pPr>
            <a:r>
              <a:rPr lang="en-GB" sz="2800" b="1" i="1">
                <a:solidFill>
                  <a:schemeClr val="bg1"/>
                </a:solidFill>
                <a:latin typeface="Aptos" panose="020B0004020202020204" pitchFamily="34" charset="0"/>
              </a:rPr>
              <a:t>Experience of domestic abuse is recognised as an Adverse Childhood Experience (ACE)</a:t>
            </a:r>
          </a:p>
        </p:txBody>
      </p:sp>
      <p:sp>
        <p:nvSpPr>
          <p:cNvPr id="13" name="Content Placeholder 3">
            <a:extLst>
              <a:ext uri="{FF2B5EF4-FFF2-40B4-BE49-F238E27FC236}">
                <a16:creationId xmlns:a16="http://schemas.microsoft.com/office/drawing/2014/main" id="{2EF77C19-1AD6-1C88-5480-599DECC4CB6C}"/>
              </a:ext>
            </a:extLst>
          </p:cNvPr>
          <p:cNvSpPr>
            <a:spLocks noGrp="1"/>
          </p:cNvSpPr>
          <p:nvPr>
            <p:ph idx="1"/>
          </p:nvPr>
        </p:nvSpPr>
        <p:spPr>
          <a:xfrm>
            <a:off x="292608" y="612648"/>
            <a:ext cx="6556248" cy="6245342"/>
          </a:xfrm>
        </p:spPr>
        <p:txBody>
          <a:bodyPr/>
          <a:lstStyle/>
          <a:p>
            <a:pPr marL="80963" lvl="0">
              <a:spcBef>
                <a:spcPts val="0"/>
              </a:spcBef>
              <a:spcAft>
                <a:spcPts val="0"/>
              </a:spcAft>
              <a:defRPr/>
            </a:pPr>
            <a:r>
              <a:rPr lang="en-GB" sz="1800" b="0">
                <a:latin typeface="Aptos" panose="020B0004020202020204" pitchFamily="34" charset="0"/>
              </a:rPr>
              <a:t>Broadly, some of the impacts that domestic abuse can have on children can include:</a:t>
            </a:r>
          </a:p>
          <a:p>
            <a:pPr marL="80963" lvl="0">
              <a:spcBef>
                <a:spcPts val="0"/>
              </a:spcBef>
              <a:spcAft>
                <a:spcPts val="0"/>
              </a:spcAft>
              <a:defRPr/>
            </a:pPr>
            <a:endParaRPr lang="en-GB" sz="1800" b="0">
              <a:latin typeface="Aptos" panose="020B0004020202020204" pitchFamily="34" charset="0"/>
            </a:endParaRPr>
          </a:p>
          <a:p>
            <a:pPr marL="538163" lvl="0" indent="-457200">
              <a:spcBef>
                <a:spcPts val="0"/>
              </a:spcBef>
              <a:spcAft>
                <a:spcPts val="0"/>
              </a:spcAft>
              <a:buFont typeface="Wingdings" panose="05000000000000000000" pitchFamily="2" charset="2"/>
              <a:buChar char="§"/>
              <a:defRPr/>
            </a:pPr>
            <a:r>
              <a:rPr lang="en-GB" sz="1800" b="0">
                <a:latin typeface="Aptos" panose="020B0004020202020204" pitchFamily="34" charset="0"/>
              </a:rPr>
              <a:t>feeling anxious or depressed</a:t>
            </a:r>
          </a:p>
          <a:p>
            <a:pPr marL="538163" lvl="0" indent="-457200">
              <a:spcBef>
                <a:spcPts val="0"/>
              </a:spcBef>
              <a:spcAft>
                <a:spcPts val="0"/>
              </a:spcAft>
              <a:buFont typeface="Wingdings" panose="05000000000000000000" pitchFamily="2" charset="2"/>
              <a:buChar char="§"/>
              <a:defRPr/>
            </a:pPr>
            <a:r>
              <a:rPr lang="en-GB" sz="1800" b="0">
                <a:latin typeface="Aptos" panose="020B0004020202020204" pitchFamily="34" charset="0"/>
              </a:rPr>
              <a:t>low self-esteem and difficulties with forming healthy relationships</a:t>
            </a:r>
          </a:p>
          <a:p>
            <a:pPr marL="538163" lvl="0" indent="-457200">
              <a:spcBef>
                <a:spcPts val="0"/>
              </a:spcBef>
              <a:spcAft>
                <a:spcPts val="0"/>
              </a:spcAft>
              <a:buFont typeface="Wingdings" panose="05000000000000000000" pitchFamily="2" charset="2"/>
              <a:buChar char="§"/>
              <a:defRPr/>
            </a:pPr>
            <a:r>
              <a:rPr lang="en-GB" sz="1800" b="0">
                <a:latin typeface="Aptos" panose="020B0004020202020204" pitchFamily="34" charset="0"/>
              </a:rPr>
              <a:t>hypervigilance in reading body language or changes in mood and atmosphere</a:t>
            </a:r>
          </a:p>
          <a:p>
            <a:pPr marL="538163" lvl="0" indent="-457200">
              <a:spcBef>
                <a:spcPts val="0"/>
              </a:spcBef>
              <a:spcAft>
                <a:spcPts val="0"/>
              </a:spcAft>
              <a:buFont typeface="Wingdings" panose="05000000000000000000" pitchFamily="2" charset="2"/>
              <a:buChar char="§"/>
              <a:defRPr/>
            </a:pPr>
            <a:r>
              <a:rPr lang="en-GB" sz="1800" b="0">
                <a:latin typeface="Aptos" panose="020B0004020202020204" pitchFamily="34" charset="0"/>
              </a:rPr>
              <a:t>having difficulty sleeping, nightmares</a:t>
            </a:r>
          </a:p>
          <a:p>
            <a:pPr marL="538163" lvl="0" indent="-457200">
              <a:spcBef>
                <a:spcPts val="0"/>
              </a:spcBef>
              <a:spcAft>
                <a:spcPts val="0"/>
              </a:spcAft>
              <a:buFont typeface="Wingdings" panose="05000000000000000000" pitchFamily="2" charset="2"/>
              <a:buChar char="§"/>
              <a:defRPr/>
            </a:pPr>
            <a:r>
              <a:rPr lang="en-GB" sz="1800" b="0">
                <a:latin typeface="Aptos" panose="020B0004020202020204" pitchFamily="34" charset="0"/>
              </a:rPr>
              <a:t>physical symptoms such as stomach aches or bed wetting</a:t>
            </a:r>
          </a:p>
          <a:p>
            <a:pPr marL="538163" lvl="0" indent="-457200">
              <a:spcBef>
                <a:spcPts val="0"/>
              </a:spcBef>
              <a:spcAft>
                <a:spcPts val="0"/>
              </a:spcAft>
              <a:buFont typeface="Wingdings" panose="05000000000000000000" pitchFamily="2" charset="2"/>
              <a:buChar char="§"/>
              <a:defRPr/>
            </a:pPr>
            <a:r>
              <a:rPr lang="en-GB" sz="1800" b="0">
                <a:latin typeface="Aptos" panose="020B0004020202020204" pitchFamily="34" charset="0"/>
              </a:rPr>
              <a:t>delayed development or deterioration in speech, language and communication</a:t>
            </a:r>
          </a:p>
          <a:p>
            <a:pPr marL="538163" lvl="0" indent="-457200">
              <a:spcBef>
                <a:spcPts val="0"/>
              </a:spcBef>
              <a:spcAft>
                <a:spcPts val="0"/>
              </a:spcAft>
              <a:buFont typeface="Wingdings" panose="05000000000000000000" pitchFamily="2" charset="2"/>
              <a:buChar char="§"/>
              <a:defRPr/>
            </a:pPr>
            <a:r>
              <a:rPr lang="en-GB" sz="1800" b="0">
                <a:latin typeface="Aptos" panose="020B0004020202020204" pitchFamily="34" charset="0"/>
              </a:rPr>
              <a:t>reduction in school attainment, truancy, risk of exclusion from school</a:t>
            </a:r>
          </a:p>
          <a:p>
            <a:pPr marL="538163" lvl="0" indent="-457200">
              <a:spcBef>
                <a:spcPts val="0"/>
              </a:spcBef>
              <a:spcAft>
                <a:spcPts val="0"/>
              </a:spcAft>
              <a:buFont typeface="Wingdings" panose="05000000000000000000" pitchFamily="2" charset="2"/>
              <a:buChar char="§"/>
              <a:defRPr/>
            </a:pPr>
            <a:r>
              <a:rPr lang="en-GB" sz="1800" b="0">
                <a:latin typeface="Aptos" panose="020B0004020202020204" pitchFamily="34" charset="0"/>
              </a:rPr>
              <a:t>increased application to activities outside the home, including academia or sports, as a distraction</a:t>
            </a:r>
          </a:p>
          <a:p>
            <a:pPr marL="538163" lvl="0" indent="-457200">
              <a:spcBef>
                <a:spcPts val="0"/>
              </a:spcBef>
              <a:spcAft>
                <a:spcPts val="0"/>
              </a:spcAft>
              <a:buFont typeface="Wingdings" panose="05000000000000000000" pitchFamily="2" charset="2"/>
              <a:buChar char="§"/>
              <a:defRPr/>
            </a:pPr>
            <a:r>
              <a:rPr lang="en-GB" sz="1800" b="0">
                <a:latin typeface="Aptos" panose="020B0004020202020204" pitchFamily="34" charset="0"/>
              </a:rPr>
              <a:t>inconsistent regulation of emotions, including becoming distressed, upset or angry</a:t>
            </a:r>
          </a:p>
          <a:p>
            <a:pPr marL="538163" lvl="0" indent="-457200">
              <a:spcBef>
                <a:spcPts val="0"/>
              </a:spcBef>
              <a:spcAft>
                <a:spcPts val="0"/>
              </a:spcAft>
              <a:buFont typeface="Wingdings" panose="05000000000000000000" pitchFamily="2" charset="2"/>
              <a:buChar char="§"/>
              <a:defRPr/>
            </a:pPr>
            <a:r>
              <a:rPr lang="en-GB" sz="1800" b="0">
                <a:latin typeface="Aptos" panose="020B0004020202020204" pitchFamily="34" charset="0"/>
              </a:rPr>
              <a:t>becoming aggressive or internalising their distress and becoming withdrawn</a:t>
            </a:r>
          </a:p>
          <a:p>
            <a:pPr marL="538163" lvl="0" indent="-457200">
              <a:spcBef>
                <a:spcPts val="0"/>
              </a:spcBef>
              <a:spcAft>
                <a:spcPts val="0"/>
              </a:spcAft>
              <a:buFont typeface="Wingdings" panose="05000000000000000000" pitchFamily="2" charset="2"/>
              <a:buChar char="§"/>
              <a:defRPr/>
            </a:pPr>
            <a:r>
              <a:rPr lang="en-GB" sz="1800" b="0">
                <a:latin typeface="Aptos" panose="020B0004020202020204" pitchFamily="34" charset="0"/>
              </a:rPr>
              <a:t>managing their space within the home so they are not visible</a:t>
            </a:r>
          </a:p>
          <a:p>
            <a:pPr marL="538163" lvl="0" indent="-457200">
              <a:spcBef>
                <a:spcPts val="0"/>
              </a:spcBef>
              <a:spcAft>
                <a:spcPts val="0"/>
              </a:spcAft>
              <a:buFont typeface="Wingdings" panose="05000000000000000000" pitchFamily="2" charset="2"/>
              <a:buChar char="§"/>
              <a:defRPr/>
            </a:pPr>
            <a:r>
              <a:rPr lang="en-GB" sz="1800" b="0">
                <a:latin typeface="Aptos" panose="020B0004020202020204" pitchFamily="34" charset="0"/>
              </a:rPr>
              <a:t>using alcohol or drugs, or self-harming</a:t>
            </a:r>
            <a:endParaRPr lang="en-US" sz="1800" b="0">
              <a:latin typeface="Aptos" panose="020B0004020202020204" pitchFamily="34" charset="0"/>
            </a:endParaRPr>
          </a:p>
        </p:txBody>
      </p:sp>
    </p:spTree>
    <p:extLst>
      <p:ext uri="{BB962C8B-B14F-4D97-AF65-F5344CB8AC3E}">
        <p14:creationId xmlns:p14="http://schemas.microsoft.com/office/powerpoint/2010/main" val="3904188637"/>
      </p:ext>
    </p:extLst>
  </p:cSld>
  <p:clrMapOvr>
    <a:masterClrMapping/>
  </p:clrMapOvr>
</p:sld>
</file>

<file path=ppt/theme/theme1.xml><?xml version="1.0" encoding="utf-8"?>
<a:theme xmlns:a="http://schemas.openxmlformats.org/drawingml/2006/main" name="Office Theme">
  <a:themeElements>
    <a:clrScheme name="Custom 26">
      <a:dk1>
        <a:srgbClr val="000000"/>
      </a:dk1>
      <a:lt1>
        <a:sysClr val="window" lastClr="FFFFFF"/>
      </a:lt1>
      <a:dk2>
        <a:srgbClr val="000000"/>
      </a:dk2>
      <a:lt2>
        <a:srgbClr val="FFFFFF"/>
      </a:lt2>
      <a:accent1>
        <a:srgbClr val="E40037"/>
      </a:accent1>
      <a:accent2>
        <a:srgbClr val="4179AA"/>
      </a:accent2>
      <a:accent3>
        <a:srgbClr val="E97135"/>
      </a:accent3>
      <a:accent4>
        <a:srgbClr val="9361B3"/>
      </a:accent4>
      <a:accent5>
        <a:srgbClr val="3A7D64"/>
      </a:accent5>
      <a:accent6>
        <a:srgbClr val="C84674"/>
      </a:accent6>
      <a:hlink>
        <a:srgbClr val="4179AA"/>
      </a:hlink>
      <a:folHlink>
        <a:srgbClr val="76766B"/>
      </a:folHlink>
    </a:clrScheme>
    <a:fontScheme name="Custom 28">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spcAft>
            <a:spcPts val="1134"/>
          </a:spcAft>
          <a:defRPr sz="1500" dirty="0"/>
        </a:defPPr>
      </a:lstStyle>
    </a:txDef>
  </a:objectDefaults>
  <a:extraClrSchemeLst/>
  <a:custClrLst>
    <a:custClr name="Primary white">
      <a:srgbClr val="FFFFFF"/>
    </a:custClr>
    <a:custClr name="Bright 1">
      <a:srgbClr val="E40037"/>
    </a:custClr>
    <a:custClr name="Bright 6">
      <a:srgbClr val="4179AA"/>
    </a:custClr>
    <a:custClr name="Strong 1">
      <a:srgbClr val="921D33"/>
    </a:custClr>
    <a:custClr name="Strong 6">
      <a:srgbClr val="004C94"/>
    </a:custClr>
    <a:custClr name="Soft 1">
      <a:srgbClr val="EAD2D5"/>
    </a:custClr>
    <a:custClr name="Soft 6">
      <a:srgbClr val="C3D3E5"/>
    </a:custClr>
    <a:custClr name="BLANK">
      <a:srgbClr val="FFFFFF"/>
    </a:custClr>
    <a:custClr name="BLANK">
      <a:srgbClr val="FFFFFF"/>
    </a:custClr>
    <a:custClr name="BLANK">
      <a:srgbClr val="FFFFFF"/>
    </a:custClr>
    <a:custClr name="Primary red">
      <a:srgbClr val="E40037"/>
    </a:custClr>
    <a:custClr name="Bright 2">
      <a:srgbClr val="E97135"/>
    </a:custClr>
    <a:custClr name="Bright 7">
      <a:srgbClr val="3A7D64"/>
    </a:custClr>
    <a:custClr name="Strong 2">
      <a:srgbClr val="C65015"/>
    </a:custClr>
    <a:custClr name="Strong 7">
      <a:srgbClr val="1D594C"/>
    </a:custClr>
    <a:custClr name="Soft 2">
      <a:srgbClr val="F3D0A5"/>
    </a:custClr>
    <a:custClr name="Soft 7">
      <a:srgbClr val="BBCCCF"/>
    </a:custClr>
    <a:custClr name="BLANK">
      <a:srgbClr val="FFFFFF"/>
    </a:custClr>
    <a:custClr name="BLANK">
      <a:srgbClr val="FFFFFF"/>
    </a:custClr>
    <a:custClr name="BLANK">
      <a:srgbClr val="FFFFFF"/>
    </a:custClr>
    <a:custClr name="Primary black">
      <a:srgbClr val="000000"/>
    </a:custClr>
    <a:custClr name="Bright 3">
      <a:srgbClr val="ECB720"/>
    </a:custClr>
    <a:custClr name="Brihgt 8">
      <a:srgbClr val="729D4D"/>
    </a:custClr>
    <a:custClr name="Strong 3">
      <a:srgbClr val="C69318"/>
    </a:custClr>
    <a:custClr name="Strong 8">
      <a:srgbClr val="4B7131"/>
    </a:custClr>
    <a:custClr name="Soft 3">
      <a:srgbClr val="F0E3BB"/>
    </a:custClr>
    <a:custClr name="Soft 8">
      <a:srgbClr val="D2DCBB"/>
    </a:custClr>
    <a:custClr name="BLANK">
      <a:srgbClr val="FFFFFF"/>
    </a:custClr>
    <a:custClr name="BLANK">
      <a:srgbClr val="FFFFFF"/>
    </a:custClr>
    <a:custClr name="BLANK">
      <a:srgbClr val="FFFFFF"/>
    </a:custClr>
    <a:custClr name="BLANK">
      <a:srgbClr val="FFFFFF"/>
    </a:custClr>
    <a:custClr name="Bright 4">
      <a:srgbClr val="C84674"/>
    </a:custClr>
    <a:custClr name="Bright 9">
      <a:srgbClr val="76766B"/>
    </a:custClr>
    <a:custClr name="Strong 4">
      <a:srgbClr val="910563"/>
    </a:custClr>
    <a:custClr name="Strong 9">
      <a:srgbClr val="414745"/>
    </a:custClr>
    <a:custClr name="Soft 4">
      <a:srgbClr val="E0D3D1"/>
    </a:custClr>
    <a:custClr name="Soft 9">
      <a:srgbClr val="D4D4D4"/>
    </a:custClr>
    <a:custClr name="BLANK">
      <a:srgbClr val="FFFFFF"/>
    </a:custClr>
    <a:custClr name="BLANK">
      <a:srgbClr val="FFFFFF"/>
    </a:custClr>
    <a:custClr name="BLANK">
      <a:srgbClr val="FFFFFF"/>
    </a:custClr>
    <a:custClr name="BLANK">
      <a:srgbClr val="FFFFFF"/>
    </a:custClr>
    <a:custClr name="Bright 5">
      <a:srgbClr val="9361B3"/>
    </a:custClr>
    <a:custClr name="BLANK">
      <a:srgbClr val="FFFFFF"/>
    </a:custClr>
    <a:custClr name="Strong 5">
      <a:srgbClr val="5C2472"/>
    </a:custClr>
    <a:custClr name="BLANK">
      <a:srgbClr val="FFFFFF"/>
    </a:custClr>
    <a:custClr name="Soft 5">
      <a:srgbClr val="EADBEA"/>
    </a:custClr>
  </a:custClrLst>
  <a:extLst>
    <a:ext uri="{05A4C25C-085E-4340-85A3-A5531E510DB2}">
      <thm15:themeFamily xmlns:thm15="http://schemas.microsoft.com/office/thememl/2012/main" name="Presentation1" id="{75A86DDA-B9BB-46D2-9D43-E2A2146931CE}" vid="{04DB70F8-383B-4667-96C6-2E3388DF8453}"/>
    </a:ext>
  </a:extLst>
</a:theme>
</file>

<file path=ppt/theme/theme2.xml><?xml version="1.0" encoding="utf-8"?>
<a:theme xmlns:a="http://schemas.openxmlformats.org/drawingml/2006/main" name="2_Office Theme">
  <a:themeElements>
    <a:clrScheme name="Custom 26">
      <a:dk1>
        <a:srgbClr val="000000"/>
      </a:dk1>
      <a:lt1>
        <a:sysClr val="window" lastClr="FFFFFF"/>
      </a:lt1>
      <a:dk2>
        <a:srgbClr val="000000"/>
      </a:dk2>
      <a:lt2>
        <a:srgbClr val="FFFFFF"/>
      </a:lt2>
      <a:accent1>
        <a:srgbClr val="E40037"/>
      </a:accent1>
      <a:accent2>
        <a:srgbClr val="4179AA"/>
      </a:accent2>
      <a:accent3>
        <a:srgbClr val="E97135"/>
      </a:accent3>
      <a:accent4>
        <a:srgbClr val="9361B3"/>
      </a:accent4>
      <a:accent5>
        <a:srgbClr val="3A7D64"/>
      </a:accent5>
      <a:accent6>
        <a:srgbClr val="C84674"/>
      </a:accent6>
      <a:hlink>
        <a:srgbClr val="4179AA"/>
      </a:hlink>
      <a:folHlink>
        <a:srgbClr val="76766B"/>
      </a:folHlink>
    </a:clrScheme>
    <a:fontScheme name="apto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spcAft>
            <a:spcPts val="1134"/>
          </a:spcAft>
          <a:defRPr sz="1500" dirty="0"/>
        </a:defPPr>
      </a:lstStyle>
    </a:txDef>
  </a:objectDefaults>
  <a:extraClrSchemeLst/>
  <a:custClrLst>
    <a:custClr name="Primary white">
      <a:srgbClr val="FFFFFF"/>
    </a:custClr>
    <a:custClr name="Bright 1">
      <a:srgbClr val="E40037"/>
    </a:custClr>
    <a:custClr name="Bright 6">
      <a:srgbClr val="4179AA"/>
    </a:custClr>
    <a:custClr name="Strong 1">
      <a:srgbClr val="921D33"/>
    </a:custClr>
    <a:custClr name="Strong 6">
      <a:srgbClr val="004C94"/>
    </a:custClr>
    <a:custClr name="Soft 1">
      <a:srgbClr val="EAD2D5"/>
    </a:custClr>
    <a:custClr name="Soft 6">
      <a:srgbClr val="C3D3E5"/>
    </a:custClr>
    <a:custClr name="BLANK">
      <a:srgbClr val="FFFFFF"/>
    </a:custClr>
    <a:custClr name="BLANK">
      <a:srgbClr val="FFFFFF"/>
    </a:custClr>
    <a:custClr name="BLANK">
      <a:srgbClr val="FFFFFF"/>
    </a:custClr>
    <a:custClr name="Primary red">
      <a:srgbClr val="E40037"/>
    </a:custClr>
    <a:custClr name="Bright 2">
      <a:srgbClr val="E97135"/>
    </a:custClr>
    <a:custClr name="Bright 7">
      <a:srgbClr val="3A7D64"/>
    </a:custClr>
    <a:custClr name="Strong 2">
      <a:srgbClr val="C65015"/>
    </a:custClr>
    <a:custClr name="Strong 7">
      <a:srgbClr val="1D594C"/>
    </a:custClr>
    <a:custClr name="Soft 2">
      <a:srgbClr val="F3D0A5"/>
    </a:custClr>
    <a:custClr name="Soft 7">
      <a:srgbClr val="BBCCCF"/>
    </a:custClr>
    <a:custClr name="BLANK">
      <a:srgbClr val="FFFFFF"/>
    </a:custClr>
    <a:custClr name="BLANK">
      <a:srgbClr val="FFFFFF"/>
    </a:custClr>
    <a:custClr name="BLANK">
      <a:srgbClr val="FFFFFF"/>
    </a:custClr>
    <a:custClr name="Primary black">
      <a:srgbClr val="000000"/>
    </a:custClr>
    <a:custClr name="Bright 3">
      <a:srgbClr val="ECB720"/>
    </a:custClr>
    <a:custClr name="Brihgt 8">
      <a:srgbClr val="729D4D"/>
    </a:custClr>
    <a:custClr name="Strong 3">
      <a:srgbClr val="C69318"/>
    </a:custClr>
    <a:custClr name="Strong 8">
      <a:srgbClr val="4B7131"/>
    </a:custClr>
    <a:custClr name="Soft 3">
      <a:srgbClr val="F0E3BB"/>
    </a:custClr>
    <a:custClr name="Soft 8">
      <a:srgbClr val="D2DCBB"/>
    </a:custClr>
    <a:custClr name="BLANK">
      <a:srgbClr val="FFFFFF"/>
    </a:custClr>
    <a:custClr name="BLANK">
      <a:srgbClr val="FFFFFF"/>
    </a:custClr>
    <a:custClr name="BLANK">
      <a:srgbClr val="FFFFFF"/>
    </a:custClr>
    <a:custClr name="BLANK">
      <a:srgbClr val="FFFFFF"/>
    </a:custClr>
    <a:custClr name="Bright 4">
      <a:srgbClr val="C84674"/>
    </a:custClr>
    <a:custClr name="Bright 9">
      <a:srgbClr val="76766B"/>
    </a:custClr>
    <a:custClr name="Strong 4">
      <a:srgbClr val="910563"/>
    </a:custClr>
    <a:custClr name="Strong 9">
      <a:srgbClr val="414745"/>
    </a:custClr>
    <a:custClr name="Soft 4">
      <a:srgbClr val="E0D3D1"/>
    </a:custClr>
    <a:custClr name="Soft 9">
      <a:srgbClr val="D4D4D4"/>
    </a:custClr>
    <a:custClr name="BLANK">
      <a:srgbClr val="FFFFFF"/>
    </a:custClr>
    <a:custClr name="BLANK">
      <a:srgbClr val="FFFFFF"/>
    </a:custClr>
    <a:custClr name="BLANK">
      <a:srgbClr val="FFFFFF"/>
    </a:custClr>
    <a:custClr name="BLANK">
      <a:srgbClr val="FFFFFF"/>
    </a:custClr>
    <a:custClr name="Bright 5">
      <a:srgbClr val="9361B3"/>
    </a:custClr>
    <a:custClr name="BLANK">
      <a:srgbClr val="FFFFFF"/>
    </a:custClr>
    <a:custClr name="Strong 5">
      <a:srgbClr val="5C2472"/>
    </a:custClr>
    <a:custClr name="BLANK">
      <a:srgbClr val="FFFFFF"/>
    </a:custClr>
    <a:custClr name="Soft 5">
      <a:srgbClr val="EADBEA"/>
    </a:custClr>
  </a:custClrLst>
  <a:extLst>
    <a:ext uri="{05A4C25C-085E-4340-85A3-A5531E510DB2}">
      <thm15:themeFamily xmlns:thm15="http://schemas.microsoft.com/office/thememl/2012/main" name="Presentation1" id="{75A86DDA-B9BB-46D2-9D43-E2A2146931CE}" vid="{04DB70F8-383B-4667-96C6-2E3388DF845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a461f78-e7a2-485a-8a47-5fc604b04102" xsi:nil="true"/>
    <lcf76f155ced4ddcb4097134ff3c332f xmlns="a9f12287-5f74-4593-92c9-e973669b9a71">
      <Terms xmlns="http://schemas.microsoft.com/office/infopath/2007/PartnerControls"/>
    </lcf76f155ced4ddcb4097134ff3c332f>
    <Date xmlns="a9f12287-5f74-4593-92c9-e973669b9a71" xsi:nil="true"/>
    <SharedWithUsers xmlns="6140e513-9c0e-4e73-9b29-9e780522eb94">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B34A7656483B74FB66C73ECEA17E281" ma:contentTypeVersion="21" ma:contentTypeDescription="Create a new document." ma:contentTypeScope="" ma:versionID="2cf2b9111d1011dd7aabc767e1992004">
  <xsd:schema xmlns:xsd="http://www.w3.org/2001/XMLSchema" xmlns:xs="http://www.w3.org/2001/XMLSchema" xmlns:p="http://schemas.microsoft.com/office/2006/metadata/properties" xmlns:ns2="a9f12287-5f74-4593-92c9-e973669b9a71" xmlns:ns3="6a461f78-e7a2-485a-8a47-5fc604b04102" xmlns:ns4="6140e513-9c0e-4e73-9b29-9e780522eb94" targetNamespace="http://schemas.microsoft.com/office/2006/metadata/properties" ma:root="true" ma:fieldsID="ec139635bab99fad0b0c86dc2787b871" ns2:_="" ns3:_="" ns4:_="">
    <xsd:import namespace="a9f12287-5f74-4593-92c9-e973669b9a71"/>
    <xsd:import namespace="6a461f78-e7a2-485a-8a47-5fc604b04102"/>
    <xsd:import namespace="6140e513-9c0e-4e73-9b29-9e780522eb9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4:SharedWithUsers" minOccurs="0"/>
                <xsd:element ref="ns4:SharedWithDetails" minOccurs="0"/>
                <xsd:element ref="ns2:MediaLengthInSeconds" minOccurs="0"/>
                <xsd:element ref="ns2:MediaServiceDateTaken" minOccurs="0"/>
                <xsd:element ref="ns2:MediaServiceLocation" minOccurs="0"/>
                <xsd:element ref="ns2:MediaServiceObjectDetectorVersions" minOccurs="0"/>
                <xsd:element ref="ns2:MediaServiceSearchProperties" minOccurs="0"/>
                <xsd:element ref="ns2:Dat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f12287-5f74-4593-92c9-e973669b9a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1de9a85-6517-4fbb-af6e-3d8f59a4cb5b"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DateTaken" ma:index="22" nillable="true" ma:displayName="MediaServiceDateTaken" ma:hidden="true" ma:internalName="MediaServiceDateTaken"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Date" ma:index="26" nillable="true" ma:displayName="Date" ma:format="DateOnly" ma:internalName="Date">
      <xsd:simpleType>
        <xsd:restriction base="dms:DateTim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a461f78-e7a2-485a-8a47-5fc604b0410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2a9f91b-5079-4527-b5e3-c34a34c91a8c}" ma:internalName="TaxCatchAll" ma:showField="CatchAllData" ma:web="6140e513-9c0e-4e73-9b29-9e780522eb9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140e513-9c0e-4e73-9b29-9e780522eb94"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A15FF06-28E2-4F40-B326-D7596B0FA7F8}">
  <ds:schemaRefs>
    <ds:schemaRef ds:uri="http://schemas.microsoft.com/sharepoint/v3/contenttype/forms"/>
  </ds:schemaRefs>
</ds:datastoreItem>
</file>

<file path=customXml/itemProps2.xml><?xml version="1.0" encoding="utf-8"?>
<ds:datastoreItem xmlns:ds="http://schemas.openxmlformats.org/officeDocument/2006/customXml" ds:itemID="{B216C91F-B092-485F-89DA-CDD2EFE13FC0}">
  <ds:schemaRefs>
    <ds:schemaRef ds:uri="http://schemas.microsoft.com/office/2006/metadata/properties"/>
    <ds:schemaRef ds:uri="6a461f78-e7a2-485a-8a47-5fc604b04102"/>
    <ds:schemaRef ds:uri="http://schemas.microsoft.com/office/2006/documentManagement/types"/>
    <ds:schemaRef ds:uri="http://purl.org/dc/terms/"/>
    <ds:schemaRef ds:uri="http://purl.org/dc/elements/1.1/"/>
    <ds:schemaRef ds:uri="http://schemas.microsoft.com/office/infopath/2007/PartnerControls"/>
    <ds:schemaRef ds:uri="http://schemas.openxmlformats.org/package/2006/metadata/core-properties"/>
    <ds:schemaRef ds:uri="6140e513-9c0e-4e73-9b29-9e780522eb94"/>
    <ds:schemaRef ds:uri="a9f12287-5f74-4593-92c9-e973669b9a71"/>
    <ds:schemaRef ds:uri="http://www.w3.org/XML/1998/namespace"/>
    <ds:schemaRef ds:uri="http://purl.org/dc/dcmitype/"/>
  </ds:schemaRefs>
</ds:datastoreItem>
</file>

<file path=customXml/itemProps3.xml><?xml version="1.0" encoding="utf-8"?>
<ds:datastoreItem xmlns:ds="http://schemas.openxmlformats.org/officeDocument/2006/customXml" ds:itemID="{59C4E957-8E47-4091-9FFB-8A7402E12E4C}">
  <ds:schemaRefs>
    <ds:schemaRef ds:uri="6140e513-9c0e-4e73-9b29-9e780522eb94"/>
    <ds:schemaRef ds:uri="6a461f78-e7a2-485a-8a47-5fc604b04102"/>
    <ds:schemaRef ds:uri="a9f12287-5f74-4593-92c9-e973669b9a7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ECC-Corporate-PowerPoint-template (1)</Template>
  <TotalTime>2</TotalTime>
  <Words>4937</Words>
  <Application>Microsoft Office PowerPoint</Application>
  <PresentationFormat>Widescreen</PresentationFormat>
  <Paragraphs>375</Paragraphs>
  <Slides>14</Slides>
  <Notes>13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14</vt:i4>
      </vt:variant>
    </vt:vector>
  </HeadingPairs>
  <TitlesOfParts>
    <vt:vector size="23" baseType="lpstr">
      <vt:lpstr>Aptos</vt:lpstr>
      <vt:lpstr>Arial</vt:lpstr>
      <vt:lpstr>Calibri</vt:lpstr>
      <vt:lpstr>Calibri Light</vt:lpstr>
      <vt:lpstr>GDS Transport</vt:lpstr>
      <vt:lpstr>Wingdings</vt:lpstr>
      <vt:lpstr>Work Sans</vt:lpstr>
      <vt:lpstr>Office Theme</vt:lpstr>
      <vt:lpstr>2_Office Theme</vt:lpstr>
      <vt:lpstr>Keeping Children Safe in Education: </vt:lpstr>
      <vt:lpstr>Contents</vt:lpstr>
      <vt:lpstr>The Law</vt:lpstr>
      <vt:lpstr>Recognising domestic abuse</vt:lpstr>
      <vt:lpstr>Recognising domestic abuse</vt:lpstr>
      <vt:lpstr>Recognising domestic abuse</vt:lpstr>
      <vt:lpstr>Domestic Abuse Protection Orders</vt:lpstr>
      <vt:lpstr>KCSIE</vt:lpstr>
      <vt:lpstr>Impact on the child</vt:lpstr>
      <vt:lpstr>Operation Encompass (OE)</vt:lpstr>
      <vt:lpstr>MARAC – Multi Agency Risk Assessment Conference</vt:lpstr>
      <vt:lpstr>Child and adolescent to parent violence and  abuse (CAPVA)</vt:lpstr>
      <vt:lpstr>Signposting</vt:lpstr>
      <vt:lpstr>This information is issued by: Essex County Council  </vt:lpstr>
    </vt:vector>
  </TitlesOfParts>
  <Company>Essex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Level 2 Safeguarding Training for School and settings 2024-2025</dc:title>
  <dc:creator>Alex Darvill - Education Safeguarding Adviser</dc:creator>
  <cp:lastModifiedBy>Derai Lewis-Jones - Education Safeguarding Advisor</cp:lastModifiedBy>
  <cp:revision>1</cp:revision>
  <dcterms:created xsi:type="dcterms:W3CDTF">2024-08-05T14:47:34Z</dcterms:created>
  <dcterms:modified xsi:type="dcterms:W3CDTF">2026-08-27T13:56:42Z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0x010100BB34A7656483B74FB66C73ECEA17E281</vt:lpwstr>
  </property>
  <property fmtid="{D5CDD505-2E9C-101B-9397-08002B2CF9AE}" pid="3" name="MSIP_Label_39d8be9e-c8d9-4b9c-bd40-2c27cc7ea2e6_Enabled">
    <vt:lpwstr>true</vt:lpwstr>
  </property>
  <property fmtid="{D5CDD505-2E9C-101B-9397-08002B2CF9AE}" pid="4" name="MSIP_Label_39d8be9e-c8d9-4b9c-bd40-2c27cc7ea2e6_SetDate">
    <vt:lpwstr>2022-11-21T15:54:52Z</vt:lpwstr>
  </property>
  <property fmtid="{D5CDD505-2E9C-101B-9397-08002B2CF9AE}" pid="5" name="MSIP_Label_39d8be9e-c8d9-4b9c-bd40-2c27cc7ea2e6_Method">
    <vt:lpwstr>Standard</vt:lpwstr>
  </property>
  <property fmtid="{D5CDD505-2E9C-101B-9397-08002B2CF9AE}" pid="6" name="MSIP_Label_39d8be9e-c8d9-4b9c-bd40-2c27cc7ea2e6_Name">
    <vt:lpwstr>39d8be9e-c8d9-4b9c-bd40-2c27cc7ea2e6</vt:lpwstr>
  </property>
  <property fmtid="{D5CDD505-2E9C-101B-9397-08002B2CF9AE}" pid="7" name="MSIP_Label_39d8be9e-c8d9-4b9c-bd40-2c27cc7ea2e6_SiteId">
    <vt:lpwstr>a8b4324f-155c-4215-a0f1-7ed8cc9a992f</vt:lpwstr>
  </property>
  <property fmtid="{D5CDD505-2E9C-101B-9397-08002B2CF9AE}" pid="8" name="MSIP_Label_39d8be9e-c8d9-4b9c-bd40-2c27cc7ea2e6_ActionId">
    <vt:lpwstr>5715f456-9f2d-4555-ac61-58155fbe27be</vt:lpwstr>
  </property>
  <property fmtid="{D5CDD505-2E9C-101B-9397-08002B2CF9AE}" pid="9" name="MSIP_Label_39d8be9e-c8d9-4b9c-bd40-2c27cc7ea2e6_ContentBits">
    <vt:lpwstr>0</vt:lpwstr>
  </property>
  <property fmtid="{D5CDD505-2E9C-101B-9397-08002B2CF9AE}" pid="10" name="Content Subject">
    <vt:lpwstr/>
  </property>
  <property fmtid="{D5CDD505-2E9C-101B-9397-08002B2CF9AE}" pid="11" name="MediaServiceImageTags">
    <vt:lpwstr/>
  </property>
  <property fmtid="{D5CDD505-2E9C-101B-9397-08002B2CF9AE}" pid="12" name="Order">
    <vt:r8>6586000</vt:r8>
  </property>
  <property fmtid="{D5CDD505-2E9C-101B-9397-08002B2CF9AE}" pid="13" name="xd_Signature">
    <vt:bool>false</vt:bool>
  </property>
  <property fmtid="{D5CDD505-2E9C-101B-9397-08002B2CF9AE}" pid="14" name="xd_ProgID">
    <vt:lpwstr/>
  </property>
  <property fmtid="{D5CDD505-2E9C-101B-9397-08002B2CF9AE}" pid="15" name="ComplianceAssetId">
    <vt:lpwstr/>
  </property>
  <property fmtid="{D5CDD505-2E9C-101B-9397-08002B2CF9AE}" pid="16" name="TemplateUrl">
    <vt:lpwstr/>
  </property>
  <property fmtid="{D5CDD505-2E9C-101B-9397-08002B2CF9AE}" pid="17" name="_ExtendedDescription">
    <vt:lpwstr/>
  </property>
  <property fmtid="{D5CDD505-2E9C-101B-9397-08002B2CF9AE}" pid="18" name="TriggerFlowInfo">
    <vt:lpwstr/>
  </property>
</Properties>
</file>