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4"/>
    <p:sldMasterId id="2147483686" r:id="rId5"/>
    <p:sldMasterId id="2147483706" r:id="rId6"/>
    <p:sldMasterId id="2147483723" r:id="rId7"/>
    <p:sldMasterId id="2147483741" r:id="rId8"/>
  </p:sldMasterIdLst>
  <p:notesMasterIdLst>
    <p:notesMasterId r:id="rId40"/>
  </p:notesMasterIdLst>
  <p:sldIdLst>
    <p:sldId id="3536" r:id="rId9"/>
    <p:sldId id="258" r:id="rId10"/>
    <p:sldId id="2147479115" r:id="rId11"/>
    <p:sldId id="2147376204" r:id="rId12"/>
    <p:sldId id="261" r:id="rId13"/>
    <p:sldId id="2147376179" r:id="rId14"/>
    <p:sldId id="274" r:id="rId15"/>
    <p:sldId id="275" r:id="rId16"/>
    <p:sldId id="281" r:id="rId17"/>
    <p:sldId id="2147479098" r:id="rId18"/>
    <p:sldId id="3549" r:id="rId19"/>
    <p:sldId id="2147376190" r:id="rId20"/>
    <p:sldId id="2147376191" r:id="rId21"/>
    <p:sldId id="2147479116" r:id="rId22"/>
    <p:sldId id="3454" r:id="rId23"/>
    <p:sldId id="2147376189" r:id="rId24"/>
    <p:sldId id="2147376180" r:id="rId25"/>
    <p:sldId id="269" r:id="rId26"/>
    <p:sldId id="2147376184" r:id="rId27"/>
    <p:sldId id="2147376185" r:id="rId28"/>
    <p:sldId id="280" r:id="rId29"/>
    <p:sldId id="262" r:id="rId30"/>
    <p:sldId id="2147479222" r:id="rId31"/>
    <p:sldId id="283" r:id="rId32"/>
    <p:sldId id="285" r:id="rId33"/>
    <p:sldId id="2147376182" r:id="rId34"/>
    <p:sldId id="3474" r:id="rId35"/>
    <p:sldId id="294" r:id="rId36"/>
    <p:sldId id="3452" r:id="rId37"/>
    <p:sldId id="1673" r:id="rId38"/>
    <p:sldId id="270"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guide id="3" pos="6262" userDrawn="1">
          <p15:clr>
            <a:srgbClr val="A4A3A4"/>
          </p15:clr>
        </p15:guide>
        <p15:guide id="4" pos="1455" userDrawn="1">
          <p15:clr>
            <a:srgbClr val="A4A3A4"/>
          </p15:clr>
        </p15:guide>
        <p15:guide id="5" orient="horz" pos="2818" userDrawn="1">
          <p15:clr>
            <a:srgbClr val="A4A3A4"/>
          </p15:clr>
        </p15:guide>
        <p15:guide id="6" orient="horz" pos="200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71A5B2-7DBD-F224-0F1F-2E6979B636B8}" name="Fred Allsopp" initials="FA" userId="S::k21036494@kcl.ac.uk::b0465941-4194-4ae7-816c-9a8d5381b78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D3E5"/>
    <a:srgbClr val="4179AA"/>
    <a:srgbClr val="E40037"/>
    <a:srgbClr val="E97135"/>
    <a:srgbClr val="ECB720"/>
    <a:srgbClr val="729D4D"/>
    <a:srgbClr val="C65015"/>
    <a:srgbClr val="F3D0A5"/>
    <a:srgbClr val="00D3E5"/>
    <a:srgbClr val="7676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908236-FABC-4E34-B7EB-CF746A25851A}" v="1978" dt="2026-08-28T15:34:36.2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258" autoAdjust="0"/>
    <p:restoredTop sz="72896" autoAdjust="0"/>
  </p:normalViewPr>
  <p:slideViewPr>
    <p:cSldViewPr snapToGrid="0">
      <p:cViewPr varScale="1">
        <p:scale>
          <a:sx n="46" d="100"/>
          <a:sy n="46" d="100"/>
        </p:scale>
        <p:origin x="896" y="32"/>
      </p:cViewPr>
      <p:guideLst>
        <p:guide orient="horz" pos="2183"/>
        <p:guide pos="3840"/>
        <p:guide pos="6262"/>
        <p:guide pos="1455"/>
        <p:guide orient="horz" pos="2818"/>
        <p:guide orient="horz" pos="2001"/>
      </p:guideLst>
    </p:cSldViewPr>
  </p:slideViewPr>
  <p:outlineViewPr>
    <p:cViewPr>
      <p:scale>
        <a:sx n="33" d="100"/>
        <a:sy n="33" d="100"/>
      </p:scale>
      <p:origin x="0" y="-406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microsoft.com/office/2015/10/relationships/revisionInfo" Target="revisionInfo.xml"/><Relationship Id="rId20" Type="http://schemas.openxmlformats.org/officeDocument/2006/relationships/slide" Target="slides/slide12.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Darvill - Senior Education Safeguarding Advisor – Strategic Support and Learning &amp; Development Lead" userId="624883b4-1e9b-4e2d-9c7d-7cb1dff1ea78" providerId="ADAL" clId="{37A1A692-1882-4B92-A487-B8B562BA515C}"/>
    <pc:docChg chg="addSld delSld modSld">
      <pc:chgData name="Alex Darvill - Senior Education Safeguarding Advisor – Strategic Support and Learning &amp; Development Lead" userId="624883b4-1e9b-4e2d-9c7d-7cb1dff1ea78" providerId="ADAL" clId="{37A1A692-1882-4B92-A487-B8B562BA515C}" dt="2026-08-26T07:04:48.957" v="15" actId="14100"/>
      <pc:docMkLst>
        <pc:docMk/>
      </pc:docMkLst>
      <pc:sldChg chg="modSp mod">
        <pc:chgData name="Alex Darvill - Senior Education Safeguarding Advisor – Strategic Support and Learning &amp; Development Lead" userId="624883b4-1e9b-4e2d-9c7d-7cb1dff1ea78" providerId="ADAL" clId="{37A1A692-1882-4B92-A487-B8B562BA515C}" dt="2026-08-26T07:03:49.063" v="9" actId="962"/>
        <pc:sldMkLst>
          <pc:docMk/>
          <pc:sldMk cId="1582072719" sldId="262"/>
        </pc:sldMkLst>
        <pc:picChg chg="mod">
          <ac:chgData name="Alex Darvill - Senior Education Safeguarding Advisor – Strategic Support and Learning &amp; Development Lead" userId="624883b4-1e9b-4e2d-9c7d-7cb1dff1ea78" providerId="ADAL" clId="{37A1A692-1882-4B92-A487-B8B562BA515C}" dt="2026-08-26T07:03:49.063" v="9" actId="962"/>
          <ac:picMkLst>
            <pc:docMk/>
            <pc:sldMk cId="1582072719" sldId="262"/>
            <ac:picMk id="8" creationId="{F758F79F-8DA2-5382-759E-0566CFA6173E}"/>
          </ac:picMkLst>
        </pc:picChg>
      </pc:sldChg>
      <pc:sldChg chg="add del">
        <pc:chgData name="Alex Darvill - Senior Education Safeguarding Advisor – Strategic Support and Learning &amp; Development Lead" userId="624883b4-1e9b-4e2d-9c7d-7cb1dff1ea78" providerId="ADAL" clId="{37A1A692-1882-4B92-A487-B8B562BA515C}" dt="2026-08-25T15:08:16.550" v="1"/>
        <pc:sldMkLst>
          <pc:docMk/>
          <pc:sldMk cId="2444680049" sldId="270"/>
        </pc:sldMkLst>
      </pc:sldChg>
      <pc:sldChg chg="modSp mod">
        <pc:chgData name="Alex Darvill - Senior Education Safeguarding Advisor – Strategic Support and Learning &amp; Development Lead" userId="624883b4-1e9b-4e2d-9c7d-7cb1dff1ea78" providerId="ADAL" clId="{37A1A692-1882-4B92-A487-B8B562BA515C}" dt="2026-08-26T07:04:48.957" v="15" actId="14100"/>
        <pc:sldMkLst>
          <pc:docMk/>
          <pc:sldMk cId="1910430717" sldId="3549"/>
        </pc:sldMkLst>
        <pc:spChg chg="mod">
          <ac:chgData name="Alex Darvill - Senior Education Safeguarding Advisor – Strategic Support and Learning &amp; Development Lead" userId="624883b4-1e9b-4e2d-9c7d-7cb1dff1ea78" providerId="ADAL" clId="{37A1A692-1882-4B92-A487-B8B562BA515C}" dt="2026-08-26T07:04:39.152" v="14" actId="33553"/>
          <ac:spMkLst>
            <pc:docMk/>
            <pc:sldMk cId="1910430717" sldId="3549"/>
            <ac:spMk id="4" creationId="{916C6EEA-931E-0CD3-F565-B50D1437FE29}"/>
          </ac:spMkLst>
        </pc:spChg>
        <pc:spChg chg="mod">
          <ac:chgData name="Alex Darvill - Senior Education Safeguarding Advisor – Strategic Support and Learning &amp; Development Lead" userId="624883b4-1e9b-4e2d-9c7d-7cb1dff1ea78" providerId="ADAL" clId="{37A1A692-1882-4B92-A487-B8B562BA515C}" dt="2026-08-26T07:04:48.957" v="15" actId="14100"/>
          <ac:spMkLst>
            <pc:docMk/>
            <pc:sldMk cId="1910430717" sldId="3549"/>
            <ac:spMk id="5" creationId="{0C6D8ABD-CD9A-4776-C8DE-05B6FABEE7C1}"/>
          </ac:spMkLst>
        </pc:spChg>
      </pc:sldChg>
      <pc:sldChg chg="modSp mod">
        <pc:chgData name="Alex Darvill - Senior Education Safeguarding Advisor – Strategic Support and Learning &amp; Development Lead" userId="624883b4-1e9b-4e2d-9c7d-7cb1dff1ea78" providerId="ADAL" clId="{37A1A692-1882-4B92-A487-B8B562BA515C}" dt="2026-08-26T07:03:40.877" v="5" actId="962"/>
        <pc:sldMkLst>
          <pc:docMk/>
          <pc:sldMk cId="3527676264" sldId="2147376185"/>
        </pc:sldMkLst>
        <pc:picChg chg="mod">
          <ac:chgData name="Alex Darvill - Senior Education Safeguarding Advisor – Strategic Support and Learning &amp; Development Lead" userId="624883b4-1e9b-4e2d-9c7d-7cb1dff1ea78" providerId="ADAL" clId="{37A1A692-1882-4B92-A487-B8B562BA515C}" dt="2026-08-26T07:03:40.877" v="5" actId="962"/>
          <ac:picMkLst>
            <pc:docMk/>
            <pc:sldMk cId="3527676264" sldId="2147376185"/>
            <ac:picMk id="2" creationId="{76C19C79-4578-CAD8-46CE-3B33DEEB7BEF}"/>
          </ac:picMkLst>
        </pc:picChg>
      </pc:sldChg>
      <pc:sldChg chg="modSp mod">
        <pc:chgData name="Alex Darvill - Senior Education Safeguarding Advisor – Strategic Support and Learning &amp; Development Lead" userId="624883b4-1e9b-4e2d-9c7d-7cb1dff1ea78" providerId="ADAL" clId="{37A1A692-1882-4B92-A487-B8B562BA515C}" dt="2026-08-26T07:03:57.028" v="13" actId="962"/>
        <pc:sldMkLst>
          <pc:docMk/>
          <pc:sldMk cId="1309678579" sldId="2147479222"/>
        </pc:sldMkLst>
        <pc:picChg chg="mod">
          <ac:chgData name="Alex Darvill - Senior Education Safeguarding Advisor – Strategic Support and Learning &amp; Development Lead" userId="624883b4-1e9b-4e2d-9c7d-7cb1dff1ea78" providerId="ADAL" clId="{37A1A692-1882-4B92-A487-B8B562BA515C}" dt="2026-08-26T07:03:57.028" v="13" actId="962"/>
          <ac:picMkLst>
            <pc:docMk/>
            <pc:sldMk cId="1309678579" sldId="2147479222"/>
            <ac:picMk id="8" creationId="{D9AFFAFD-7F77-9E69-6093-A6450DA7BB5A}"/>
          </ac:picMkLst>
        </pc:picChg>
      </pc:sldChg>
    </pc:docChg>
  </pc:docChgLst>
  <pc:docChgLst>
    <pc:chgData name="Matthew Lewis - Senior Education Safeguarding Advisor – Strategic Support and Review Lead" userId="c2a967a7-5af9-48e2-bbc3-c155c6344378" providerId="ADAL" clId="{4535C416-201C-4605-A749-0358DAF8A82C}"/>
    <pc:docChg chg="undo redo custSel addSld delSld modSld sldOrd">
      <pc:chgData name="Matthew Lewis - Senior Education Safeguarding Advisor – Strategic Support and Review Lead" userId="c2a967a7-5af9-48e2-bbc3-c155c6344378" providerId="ADAL" clId="{4535C416-201C-4605-A749-0358DAF8A82C}" dt="2026-08-28T15:34:36.217" v="3939"/>
      <pc:docMkLst>
        <pc:docMk/>
      </pc:docMkLst>
      <pc:sldChg chg="modSp mod">
        <pc:chgData name="Matthew Lewis - Senior Education Safeguarding Advisor – Strategic Support and Review Lead" userId="c2a967a7-5af9-48e2-bbc3-c155c6344378" providerId="ADAL" clId="{4535C416-201C-4605-A749-0358DAF8A82C}" dt="2026-08-25T10:27:16.898" v="3890" actId="5793"/>
        <pc:sldMkLst>
          <pc:docMk/>
          <pc:sldMk cId="1375008183" sldId="258"/>
        </pc:sldMkLst>
        <pc:spChg chg="mod">
          <ac:chgData name="Matthew Lewis - Senior Education Safeguarding Advisor – Strategic Support and Review Lead" userId="c2a967a7-5af9-48e2-bbc3-c155c6344378" providerId="ADAL" clId="{4535C416-201C-4605-A749-0358DAF8A82C}" dt="2026-08-25T10:27:16.898" v="3890" actId="5793"/>
          <ac:spMkLst>
            <pc:docMk/>
            <pc:sldMk cId="1375008183" sldId="258"/>
            <ac:spMk id="13" creationId="{20EDAFC7-D5D1-9937-584C-97129C50CB13}"/>
          </ac:spMkLst>
        </pc:spChg>
      </pc:sldChg>
      <pc:sldChg chg="modSp mod modNotesTx">
        <pc:chgData name="Matthew Lewis - Senior Education Safeguarding Advisor – Strategic Support and Review Lead" userId="c2a967a7-5af9-48e2-bbc3-c155c6344378" providerId="ADAL" clId="{4535C416-201C-4605-A749-0358DAF8A82C}" dt="2026-08-25T10:28:44.819" v="3911" actId="6549"/>
        <pc:sldMkLst>
          <pc:docMk/>
          <pc:sldMk cId="393779963" sldId="261"/>
        </pc:sldMkLst>
        <pc:spChg chg="mod">
          <ac:chgData name="Matthew Lewis - Senior Education Safeguarding Advisor – Strategic Support and Review Lead" userId="c2a967a7-5af9-48e2-bbc3-c155c6344378" providerId="ADAL" clId="{4535C416-201C-4605-A749-0358DAF8A82C}" dt="2026-08-25T09:37:22.579" v="3526" actId="20577"/>
          <ac:spMkLst>
            <pc:docMk/>
            <pc:sldMk cId="393779963" sldId="261"/>
            <ac:spMk id="2" creationId="{AB520543-2668-2B31-31A2-DFDD593CB794}"/>
          </ac:spMkLst>
        </pc:spChg>
        <pc:spChg chg="mod">
          <ac:chgData name="Matthew Lewis - Senior Education Safeguarding Advisor – Strategic Support and Review Lead" userId="c2a967a7-5af9-48e2-bbc3-c155c6344378" providerId="ADAL" clId="{4535C416-201C-4605-A749-0358DAF8A82C}" dt="2026-08-24T11:59:40.644" v="1309" actId="123"/>
          <ac:spMkLst>
            <pc:docMk/>
            <pc:sldMk cId="393779963" sldId="261"/>
            <ac:spMk id="3" creationId="{AA235D10-7B94-BD9D-BE74-BBB9F64D14D5}"/>
          </ac:spMkLst>
        </pc:spChg>
      </pc:sldChg>
      <pc:sldChg chg="add modNotesTx">
        <pc:chgData name="Matthew Lewis - Senior Education Safeguarding Advisor – Strategic Support and Review Lead" userId="c2a967a7-5af9-48e2-bbc3-c155c6344378" providerId="ADAL" clId="{4535C416-201C-4605-A749-0358DAF8A82C}" dt="2026-08-25T08:24:51.274" v="2681" actId="6549"/>
        <pc:sldMkLst>
          <pc:docMk/>
          <pc:sldMk cId="1582072719" sldId="262"/>
        </pc:sldMkLst>
      </pc:sldChg>
      <pc:sldChg chg="modSp mod">
        <pc:chgData name="Matthew Lewis - Senior Education Safeguarding Advisor – Strategic Support and Review Lead" userId="c2a967a7-5af9-48e2-bbc3-c155c6344378" providerId="ADAL" clId="{4535C416-201C-4605-A749-0358DAF8A82C}" dt="2026-08-25T07:45:41.062" v="2352" actId="255"/>
        <pc:sldMkLst>
          <pc:docMk/>
          <pc:sldMk cId="2483890056" sldId="269"/>
        </pc:sldMkLst>
        <pc:spChg chg="mod">
          <ac:chgData name="Matthew Lewis - Senior Education Safeguarding Advisor – Strategic Support and Review Lead" userId="c2a967a7-5af9-48e2-bbc3-c155c6344378" providerId="ADAL" clId="{4535C416-201C-4605-A749-0358DAF8A82C}" dt="2026-08-25T07:45:19.869" v="2350" actId="255"/>
          <ac:spMkLst>
            <pc:docMk/>
            <pc:sldMk cId="2483890056" sldId="269"/>
            <ac:spMk id="3" creationId="{7183E777-57C9-5BA6-0723-1711ACBA7CFE}"/>
          </ac:spMkLst>
        </pc:spChg>
        <pc:spChg chg="mod">
          <ac:chgData name="Matthew Lewis - Senior Education Safeguarding Advisor – Strategic Support and Review Lead" userId="c2a967a7-5af9-48e2-bbc3-c155c6344378" providerId="ADAL" clId="{4535C416-201C-4605-A749-0358DAF8A82C}" dt="2026-08-25T07:45:35.423" v="2351" actId="255"/>
          <ac:spMkLst>
            <pc:docMk/>
            <pc:sldMk cId="2483890056" sldId="269"/>
            <ac:spMk id="15" creationId="{79462DE9-5B22-E9C8-EBAC-6C6AE4825615}"/>
          </ac:spMkLst>
        </pc:spChg>
        <pc:spChg chg="mod">
          <ac:chgData name="Matthew Lewis - Senior Education Safeguarding Advisor – Strategic Support and Review Lead" userId="c2a967a7-5af9-48e2-bbc3-c155c6344378" providerId="ADAL" clId="{4535C416-201C-4605-A749-0358DAF8A82C}" dt="2026-08-25T07:45:41.062" v="2352" actId="255"/>
          <ac:spMkLst>
            <pc:docMk/>
            <pc:sldMk cId="2483890056" sldId="269"/>
            <ac:spMk id="17" creationId="{CF3D73A3-F535-7A59-70E6-4FB95A04F54C}"/>
          </ac:spMkLst>
        </pc:spChg>
      </pc:sldChg>
      <pc:sldChg chg="modSp mod">
        <pc:chgData name="Matthew Lewis - Senior Education Safeguarding Advisor – Strategic Support and Review Lead" userId="c2a967a7-5af9-48e2-bbc3-c155c6344378" providerId="ADAL" clId="{4535C416-201C-4605-A749-0358DAF8A82C}" dt="2026-08-25T09:35:43.010" v="3438" actId="20577"/>
        <pc:sldMkLst>
          <pc:docMk/>
          <pc:sldMk cId="2444680049" sldId="270"/>
        </pc:sldMkLst>
        <pc:spChg chg="mod">
          <ac:chgData name="Matthew Lewis - Senior Education Safeguarding Advisor – Strategic Support and Review Lead" userId="c2a967a7-5af9-48e2-bbc3-c155c6344378" providerId="ADAL" clId="{4535C416-201C-4605-A749-0358DAF8A82C}" dt="2026-08-25T09:35:43.010" v="3438" actId="20577"/>
          <ac:spMkLst>
            <pc:docMk/>
            <pc:sldMk cId="2444680049" sldId="270"/>
            <ac:spMk id="6" creationId="{3BD1A842-1709-997F-1715-E3E211B33662}"/>
          </ac:spMkLst>
        </pc:spChg>
      </pc:sldChg>
      <pc:sldChg chg="modSp mod modNotesTx">
        <pc:chgData name="Matthew Lewis - Senior Education Safeguarding Advisor – Strategic Support and Review Lead" userId="c2a967a7-5af9-48e2-bbc3-c155c6344378" providerId="ADAL" clId="{4535C416-201C-4605-A749-0358DAF8A82C}" dt="2026-08-25T09:44:29.905" v="3552" actId="20577"/>
        <pc:sldMkLst>
          <pc:docMk/>
          <pc:sldMk cId="1033181276" sldId="274"/>
        </pc:sldMkLst>
        <pc:spChg chg="mod">
          <ac:chgData name="Matthew Lewis - Senior Education Safeguarding Advisor – Strategic Support and Review Lead" userId="c2a967a7-5af9-48e2-bbc3-c155c6344378" providerId="ADAL" clId="{4535C416-201C-4605-A749-0358DAF8A82C}" dt="2026-08-24T12:20:54.240" v="1451" actId="20577"/>
          <ac:spMkLst>
            <pc:docMk/>
            <pc:sldMk cId="1033181276" sldId="274"/>
            <ac:spMk id="2" creationId="{F72B09A6-D463-130D-F8BB-EDE0A964DCBD}"/>
          </ac:spMkLst>
        </pc:spChg>
        <pc:spChg chg="mod">
          <ac:chgData name="Matthew Lewis - Senior Education Safeguarding Advisor – Strategic Support and Review Lead" userId="c2a967a7-5af9-48e2-bbc3-c155c6344378" providerId="ADAL" clId="{4535C416-201C-4605-A749-0358DAF8A82C}" dt="2026-08-24T12:00:50.005" v="1316" actId="123"/>
          <ac:spMkLst>
            <pc:docMk/>
            <pc:sldMk cId="1033181276" sldId="274"/>
            <ac:spMk id="5" creationId="{99E84C93-471C-0DD3-167D-1CF16ED19A6C}"/>
          </ac:spMkLst>
        </pc:spChg>
      </pc:sldChg>
      <pc:sldChg chg="modSp mod modNotesTx">
        <pc:chgData name="Matthew Lewis - Senior Education Safeguarding Advisor – Strategic Support and Review Lead" userId="c2a967a7-5af9-48e2-bbc3-c155c6344378" providerId="ADAL" clId="{4535C416-201C-4605-A749-0358DAF8A82C}" dt="2026-08-24T12:25:11.780" v="1477" actId="20577"/>
        <pc:sldMkLst>
          <pc:docMk/>
          <pc:sldMk cId="642355842" sldId="275"/>
        </pc:sldMkLst>
        <pc:spChg chg="mod">
          <ac:chgData name="Matthew Lewis - Senior Education Safeguarding Advisor – Strategic Support and Review Lead" userId="c2a967a7-5af9-48e2-bbc3-c155c6344378" providerId="ADAL" clId="{4535C416-201C-4605-A749-0358DAF8A82C}" dt="2026-08-24T12:21:15.984" v="1469" actId="14100"/>
          <ac:spMkLst>
            <pc:docMk/>
            <pc:sldMk cId="642355842" sldId="275"/>
            <ac:spMk id="2" creationId="{AB520543-2668-2B31-31A2-DFDD593CB794}"/>
          </ac:spMkLst>
        </pc:spChg>
        <pc:spChg chg="mod">
          <ac:chgData name="Matthew Lewis - Senior Education Safeguarding Advisor – Strategic Support and Review Lead" userId="c2a967a7-5af9-48e2-bbc3-c155c6344378" providerId="ADAL" clId="{4535C416-201C-4605-A749-0358DAF8A82C}" dt="2026-08-24T12:25:11.780" v="1477" actId="20577"/>
          <ac:spMkLst>
            <pc:docMk/>
            <pc:sldMk cId="642355842" sldId="275"/>
            <ac:spMk id="3" creationId="{AA235D10-7B94-BD9D-BE74-BBB9F64D14D5}"/>
          </ac:spMkLst>
        </pc:spChg>
      </pc:sldChg>
      <pc:sldChg chg="modSp mod">
        <pc:chgData name="Matthew Lewis - Senior Education Safeguarding Advisor – Strategic Support and Review Lead" userId="c2a967a7-5af9-48e2-bbc3-c155c6344378" providerId="ADAL" clId="{4535C416-201C-4605-A749-0358DAF8A82C}" dt="2026-08-25T07:53:46.635" v="2551" actId="20577"/>
        <pc:sldMkLst>
          <pc:docMk/>
          <pc:sldMk cId="1481281785" sldId="280"/>
        </pc:sldMkLst>
        <pc:spChg chg="mod">
          <ac:chgData name="Matthew Lewis - Senior Education Safeguarding Advisor – Strategic Support and Review Lead" userId="c2a967a7-5af9-48e2-bbc3-c155c6344378" providerId="ADAL" clId="{4535C416-201C-4605-A749-0358DAF8A82C}" dt="2026-08-25T07:53:23.334" v="2549" actId="20577"/>
          <ac:spMkLst>
            <pc:docMk/>
            <pc:sldMk cId="1481281785" sldId="280"/>
            <ac:spMk id="9" creationId="{90B5DD52-CC0C-6187-00D0-346F2BDB3041}"/>
          </ac:spMkLst>
        </pc:spChg>
        <pc:spChg chg="mod">
          <ac:chgData name="Matthew Lewis - Senior Education Safeguarding Advisor – Strategic Support and Review Lead" userId="c2a967a7-5af9-48e2-bbc3-c155c6344378" providerId="ADAL" clId="{4535C416-201C-4605-A749-0358DAF8A82C}" dt="2026-08-25T07:53:46.635" v="2551" actId="20577"/>
          <ac:spMkLst>
            <pc:docMk/>
            <pc:sldMk cId="1481281785" sldId="280"/>
            <ac:spMk id="10" creationId="{6274532E-316B-F4F3-6CF8-D97D3E167733}"/>
          </ac:spMkLst>
        </pc:spChg>
      </pc:sldChg>
      <pc:sldChg chg="modSp mod modNotesTx">
        <pc:chgData name="Matthew Lewis - Senior Education Safeguarding Advisor – Strategic Support and Review Lead" userId="c2a967a7-5af9-48e2-bbc3-c155c6344378" providerId="ADAL" clId="{4535C416-201C-4605-A749-0358DAF8A82C}" dt="2026-08-25T10:28:51.440" v="3922" actId="20577"/>
        <pc:sldMkLst>
          <pc:docMk/>
          <pc:sldMk cId="1327630193" sldId="281"/>
        </pc:sldMkLst>
        <pc:spChg chg="mod">
          <ac:chgData name="Matthew Lewis - Senior Education Safeguarding Advisor – Strategic Support and Review Lead" userId="c2a967a7-5af9-48e2-bbc3-c155c6344378" providerId="ADAL" clId="{4535C416-201C-4605-A749-0358DAF8A82C}" dt="2026-08-24T12:25:58.651" v="1485" actId="14100"/>
          <ac:spMkLst>
            <pc:docMk/>
            <pc:sldMk cId="1327630193" sldId="281"/>
            <ac:spMk id="8" creationId="{2354B042-05B3-DA9E-60A7-CD44BB04A6E2}"/>
          </ac:spMkLst>
        </pc:spChg>
        <pc:spChg chg="mod">
          <ac:chgData name="Matthew Lewis - Senior Education Safeguarding Advisor – Strategic Support and Review Lead" userId="c2a967a7-5af9-48e2-bbc3-c155c6344378" providerId="ADAL" clId="{4535C416-201C-4605-A749-0358DAF8A82C}" dt="2026-08-25T09:45:11.499" v="3555" actId="1076"/>
          <ac:spMkLst>
            <pc:docMk/>
            <pc:sldMk cId="1327630193" sldId="281"/>
            <ac:spMk id="9" creationId="{AB9F2D67-F4CE-F647-BDC9-05DBB5F749EB}"/>
          </ac:spMkLst>
        </pc:spChg>
        <pc:spChg chg="mod">
          <ac:chgData name="Matthew Lewis - Senior Education Safeguarding Advisor – Strategic Support and Review Lead" userId="c2a967a7-5af9-48e2-bbc3-c155c6344378" providerId="ADAL" clId="{4535C416-201C-4605-A749-0358DAF8A82C}" dt="2026-08-25T09:45:25.609" v="3557" actId="1076"/>
          <ac:spMkLst>
            <pc:docMk/>
            <pc:sldMk cId="1327630193" sldId="281"/>
            <ac:spMk id="10" creationId="{D02C6CD3-8439-BC00-D386-C9EB58EFC455}"/>
          </ac:spMkLst>
        </pc:spChg>
      </pc:sldChg>
      <pc:sldChg chg="modSp mod">
        <pc:chgData name="Matthew Lewis - Senior Education Safeguarding Advisor – Strategic Support and Review Lead" userId="c2a967a7-5af9-48e2-bbc3-c155c6344378" providerId="ADAL" clId="{4535C416-201C-4605-A749-0358DAF8A82C}" dt="2026-08-25T08:31:03.439" v="3166" actId="20577"/>
        <pc:sldMkLst>
          <pc:docMk/>
          <pc:sldMk cId="721353241" sldId="283"/>
        </pc:sldMkLst>
        <pc:spChg chg="mod">
          <ac:chgData name="Matthew Lewis - Senior Education Safeguarding Advisor – Strategic Support and Review Lead" userId="c2a967a7-5af9-48e2-bbc3-c155c6344378" providerId="ADAL" clId="{4535C416-201C-4605-A749-0358DAF8A82C}" dt="2026-08-25T07:56:13.974" v="2619" actId="1076"/>
          <ac:spMkLst>
            <pc:docMk/>
            <pc:sldMk cId="721353241" sldId="283"/>
            <ac:spMk id="2" creationId="{AB520543-2668-2B31-31A2-DFDD593CB794}"/>
          </ac:spMkLst>
        </pc:spChg>
        <pc:spChg chg="mod">
          <ac:chgData name="Matthew Lewis - Senior Education Safeguarding Advisor – Strategic Support and Review Lead" userId="c2a967a7-5af9-48e2-bbc3-c155c6344378" providerId="ADAL" clId="{4535C416-201C-4605-A749-0358DAF8A82C}" dt="2026-08-25T08:30:16.399" v="3111" actId="20577"/>
          <ac:spMkLst>
            <pc:docMk/>
            <pc:sldMk cId="721353241" sldId="283"/>
            <ac:spMk id="3" creationId="{AA235D10-7B94-BD9D-BE74-BBB9F64D14D5}"/>
          </ac:spMkLst>
        </pc:spChg>
      </pc:sldChg>
      <pc:sldChg chg="modSp mod">
        <pc:chgData name="Matthew Lewis - Senior Education Safeguarding Advisor – Strategic Support and Review Lead" userId="c2a967a7-5af9-48e2-bbc3-c155c6344378" providerId="ADAL" clId="{4535C416-201C-4605-A749-0358DAF8A82C}" dt="2026-08-25T08:33:32.709" v="3264" actId="1076"/>
        <pc:sldMkLst>
          <pc:docMk/>
          <pc:sldMk cId="3364563779" sldId="285"/>
        </pc:sldMkLst>
        <pc:spChg chg="mod">
          <ac:chgData name="Matthew Lewis - Senior Education Safeguarding Advisor – Strategic Support and Review Lead" userId="c2a967a7-5af9-48e2-bbc3-c155c6344378" providerId="ADAL" clId="{4535C416-201C-4605-A749-0358DAF8A82C}" dt="2026-08-25T08:33:32.709" v="3264" actId="1076"/>
          <ac:spMkLst>
            <pc:docMk/>
            <pc:sldMk cId="3364563779" sldId="285"/>
            <ac:spMk id="2" creationId="{AB520543-2668-2B31-31A2-DFDD593CB794}"/>
          </ac:spMkLst>
        </pc:spChg>
        <pc:spChg chg="mod">
          <ac:chgData name="Matthew Lewis - Senior Education Safeguarding Advisor – Strategic Support and Review Lead" userId="c2a967a7-5af9-48e2-bbc3-c155c6344378" providerId="ADAL" clId="{4535C416-201C-4605-A749-0358DAF8A82C}" dt="2026-08-25T08:33:18.539" v="3263" actId="6549"/>
          <ac:spMkLst>
            <pc:docMk/>
            <pc:sldMk cId="3364563779" sldId="285"/>
            <ac:spMk id="3" creationId="{AA235D10-7B94-BD9D-BE74-BBB9F64D14D5}"/>
          </ac:spMkLst>
        </pc:spChg>
      </pc:sldChg>
      <pc:sldChg chg="modSp mod">
        <pc:chgData name="Matthew Lewis - Senior Education Safeguarding Advisor – Strategic Support and Review Lead" userId="c2a967a7-5af9-48e2-bbc3-c155c6344378" providerId="ADAL" clId="{4535C416-201C-4605-A749-0358DAF8A82C}" dt="2026-08-25T08:36:05.680" v="3296" actId="20577"/>
        <pc:sldMkLst>
          <pc:docMk/>
          <pc:sldMk cId="323969112" sldId="294"/>
        </pc:sldMkLst>
        <pc:spChg chg="mod">
          <ac:chgData name="Matthew Lewis - Senior Education Safeguarding Advisor – Strategic Support and Review Lead" userId="c2a967a7-5af9-48e2-bbc3-c155c6344378" providerId="ADAL" clId="{4535C416-201C-4605-A749-0358DAF8A82C}" dt="2026-08-25T08:36:05.680" v="3296" actId="20577"/>
          <ac:spMkLst>
            <pc:docMk/>
            <pc:sldMk cId="323969112" sldId="294"/>
            <ac:spMk id="6" creationId="{2717CA88-AB60-A944-89AE-0229F12D2214}"/>
          </ac:spMkLst>
        </pc:spChg>
      </pc:sldChg>
      <pc:sldChg chg="modSp add mod">
        <pc:chgData name="Matthew Lewis - Senior Education Safeguarding Advisor – Strategic Support and Review Lead" userId="c2a967a7-5af9-48e2-bbc3-c155c6344378" providerId="ADAL" clId="{4535C416-201C-4605-A749-0358DAF8A82C}" dt="2026-08-25T10:29:10.169" v="3934" actId="20577"/>
        <pc:sldMkLst>
          <pc:docMk/>
          <pc:sldMk cId="2863646755" sldId="1673"/>
        </pc:sldMkLst>
        <pc:spChg chg="mod">
          <ac:chgData name="Matthew Lewis - Senior Education Safeguarding Advisor – Strategic Support and Review Lead" userId="c2a967a7-5af9-48e2-bbc3-c155c6344378" providerId="ADAL" clId="{4535C416-201C-4605-A749-0358DAF8A82C}" dt="2026-08-25T10:29:10.169" v="3934" actId="20577"/>
          <ac:spMkLst>
            <pc:docMk/>
            <pc:sldMk cId="2863646755" sldId="1673"/>
            <ac:spMk id="3" creationId="{AA235D10-7B94-BD9D-BE74-BBB9F64D14D5}"/>
          </ac:spMkLst>
        </pc:spChg>
      </pc:sldChg>
      <pc:sldChg chg="modSp add mod">
        <pc:chgData name="Matthew Lewis - Senior Education Safeguarding Advisor – Strategic Support and Review Lead" userId="c2a967a7-5af9-48e2-bbc3-c155c6344378" providerId="ADAL" clId="{4535C416-201C-4605-A749-0358DAF8A82C}" dt="2026-08-25T08:51:41.373" v="3424" actId="255"/>
        <pc:sldMkLst>
          <pc:docMk/>
          <pc:sldMk cId="3223510276" sldId="3452"/>
        </pc:sldMkLst>
        <pc:spChg chg="mod">
          <ac:chgData name="Matthew Lewis - Senior Education Safeguarding Advisor – Strategic Support and Review Lead" userId="c2a967a7-5af9-48e2-bbc3-c155c6344378" providerId="ADAL" clId="{4535C416-201C-4605-A749-0358DAF8A82C}" dt="2026-08-25T08:51:10.075" v="3413" actId="1076"/>
          <ac:spMkLst>
            <pc:docMk/>
            <pc:sldMk cId="3223510276" sldId="3452"/>
            <ac:spMk id="2" creationId="{AB520543-2668-2B31-31A2-DFDD593CB794}"/>
          </ac:spMkLst>
        </pc:spChg>
        <pc:spChg chg="mod">
          <ac:chgData name="Matthew Lewis - Senior Education Safeguarding Advisor – Strategic Support and Review Lead" userId="c2a967a7-5af9-48e2-bbc3-c155c6344378" providerId="ADAL" clId="{4535C416-201C-4605-A749-0358DAF8A82C}" dt="2026-08-25T08:51:41.373" v="3424" actId="255"/>
          <ac:spMkLst>
            <pc:docMk/>
            <pc:sldMk cId="3223510276" sldId="3452"/>
            <ac:spMk id="3" creationId="{AA235D10-7B94-BD9D-BE74-BBB9F64D14D5}"/>
          </ac:spMkLst>
        </pc:spChg>
      </pc:sldChg>
      <pc:sldChg chg="add">
        <pc:chgData name="Matthew Lewis - Senior Education Safeguarding Advisor – Strategic Support and Review Lead" userId="c2a967a7-5af9-48e2-bbc3-c155c6344378" providerId="ADAL" clId="{4535C416-201C-4605-A749-0358DAF8A82C}" dt="2026-08-25T10:09:52.327" v="3662"/>
        <pc:sldMkLst>
          <pc:docMk/>
          <pc:sldMk cId="1818591571" sldId="3454"/>
        </pc:sldMkLst>
      </pc:sldChg>
      <pc:sldChg chg="modSp add del mod ord">
        <pc:chgData name="Matthew Lewis - Senior Education Safeguarding Advisor – Strategic Support and Review Lead" userId="c2a967a7-5af9-48e2-bbc3-c155c6344378" providerId="ADAL" clId="{4535C416-201C-4605-A749-0358DAF8A82C}" dt="2026-08-25T08:35:35.804" v="3289" actId="14100"/>
        <pc:sldMkLst>
          <pc:docMk/>
          <pc:sldMk cId="364629199" sldId="3474"/>
        </pc:sldMkLst>
        <pc:spChg chg="mod">
          <ac:chgData name="Matthew Lewis - Senior Education Safeguarding Advisor – Strategic Support and Review Lead" userId="c2a967a7-5af9-48e2-bbc3-c155c6344378" providerId="ADAL" clId="{4535C416-201C-4605-A749-0358DAF8A82C}" dt="2026-08-25T08:35:35.804" v="3289" actId="14100"/>
          <ac:spMkLst>
            <pc:docMk/>
            <pc:sldMk cId="364629199" sldId="3474"/>
            <ac:spMk id="11" creationId="{309CFFB1-D249-B430-855A-540E2AD70CEC}"/>
          </ac:spMkLst>
        </pc:spChg>
        <pc:spChg chg="mod">
          <ac:chgData name="Matthew Lewis - Senior Education Safeguarding Advisor – Strategic Support and Review Lead" userId="c2a967a7-5af9-48e2-bbc3-c155c6344378" providerId="ADAL" clId="{4535C416-201C-4605-A749-0358DAF8A82C}" dt="2026-08-25T08:35:16.234" v="3278" actId="20577"/>
          <ac:spMkLst>
            <pc:docMk/>
            <pc:sldMk cId="364629199" sldId="3474"/>
            <ac:spMk id="27" creationId="{F024A329-A7E6-8465-C03A-DF8E8FE8F722}"/>
          </ac:spMkLst>
        </pc:spChg>
      </pc:sldChg>
      <pc:sldChg chg="modSp mod">
        <pc:chgData name="Matthew Lewis - Senior Education Safeguarding Advisor – Strategic Support and Review Lead" userId="c2a967a7-5af9-48e2-bbc3-c155c6344378" providerId="ADAL" clId="{4535C416-201C-4605-A749-0358DAF8A82C}" dt="2026-08-25T08:28:23.722" v="2970" actId="1076"/>
        <pc:sldMkLst>
          <pc:docMk/>
          <pc:sldMk cId="1588055370" sldId="3536"/>
        </pc:sldMkLst>
        <pc:spChg chg="mod">
          <ac:chgData name="Matthew Lewis - Senior Education Safeguarding Advisor – Strategic Support and Review Lead" userId="c2a967a7-5af9-48e2-bbc3-c155c6344378" providerId="ADAL" clId="{4535C416-201C-4605-A749-0358DAF8A82C}" dt="2026-08-24T10:19:26.933" v="6" actId="27107"/>
          <ac:spMkLst>
            <pc:docMk/>
            <pc:sldMk cId="1588055370" sldId="3536"/>
            <ac:spMk id="2" creationId="{630497DB-6F80-7EBB-1EDD-F67C2623A76A}"/>
          </ac:spMkLst>
        </pc:spChg>
        <pc:spChg chg="mod">
          <ac:chgData name="Matthew Lewis - Senior Education Safeguarding Advisor – Strategic Support and Review Lead" userId="c2a967a7-5af9-48e2-bbc3-c155c6344378" providerId="ADAL" clId="{4535C416-201C-4605-A749-0358DAF8A82C}" dt="2026-08-25T08:28:23.722" v="2970" actId="1076"/>
          <ac:spMkLst>
            <pc:docMk/>
            <pc:sldMk cId="1588055370" sldId="3536"/>
            <ac:spMk id="3" creationId="{66FF32F9-2255-E5DE-3434-DA56BFA4156D}"/>
          </ac:spMkLst>
        </pc:spChg>
        <pc:spChg chg="mod">
          <ac:chgData name="Matthew Lewis - Senior Education Safeguarding Advisor – Strategic Support and Review Lead" userId="c2a967a7-5af9-48e2-bbc3-c155c6344378" providerId="ADAL" clId="{4535C416-201C-4605-A749-0358DAF8A82C}" dt="2026-08-24T10:17:54.616" v="1" actId="20577"/>
          <ac:spMkLst>
            <pc:docMk/>
            <pc:sldMk cId="1588055370" sldId="3536"/>
            <ac:spMk id="7" creationId="{482EDEC0-71BF-DF40-C7F0-2DC769C6CC24}"/>
          </ac:spMkLst>
        </pc:spChg>
      </pc:sldChg>
      <pc:sldChg chg="modSp add mod modNotesTx">
        <pc:chgData name="Matthew Lewis - Senior Education Safeguarding Advisor – Strategic Support and Review Lead" userId="c2a967a7-5af9-48e2-bbc3-c155c6344378" providerId="ADAL" clId="{4535C416-201C-4605-A749-0358DAF8A82C}" dt="2026-08-25T10:01:14.545" v="3580" actId="2711"/>
        <pc:sldMkLst>
          <pc:docMk/>
          <pc:sldMk cId="1910430717" sldId="3549"/>
        </pc:sldMkLst>
        <pc:spChg chg="mod">
          <ac:chgData name="Matthew Lewis - Senior Education Safeguarding Advisor – Strategic Support and Review Lead" userId="c2a967a7-5af9-48e2-bbc3-c155c6344378" providerId="ADAL" clId="{4535C416-201C-4605-A749-0358DAF8A82C}" dt="2026-08-25T10:01:14.545" v="3580" actId="2711"/>
          <ac:spMkLst>
            <pc:docMk/>
            <pc:sldMk cId="1910430717" sldId="3549"/>
            <ac:spMk id="5" creationId="{0C6D8ABD-CD9A-4776-C8DE-05B6FABEE7C1}"/>
          </ac:spMkLst>
        </pc:spChg>
      </pc:sldChg>
      <pc:sldChg chg="modSp mod">
        <pc:chgData name="Matthew Lewis - Senior Education Safeguarding Advisor – Strategic Support and Review Lead" userId="c2a967a7-5af9-48e2-bbc3-c155c6344378" providerId="ADAL" clId="{4535C416-201C-4605-A749-0358DAF8A82C}" dt="2026-08-25T10:12:59.981" v="3726" actId="6549"/>
        <pc:sldMkLst>
          <pc:docMk/>
          <pc:sldMk cId="1943320329" sldId="2147376179"/>
        </pc:sldMkLst>
        <pc:spChg chg="mod">
          <ac:chgData name="Matthew Lewis - Senior Education Safeguarding Advisor – Strategic Support and Review Lead" userId="c2a967a7-5af9-48e2-bbc3-c155c6344378" providerId="ADAL" clId="{4535C416-201C-4605-A749-0358DAF8A82C}" dt="2026-08-25T10:12:59.981" v="3726" actId="6549"/>
          <ac:spMkLst>
            <pc:docMk/>
            <pc:sldMk cId="1943320329" sldId="2147376179"/>
            <ac:spMk id="2" creationId="{AD723640-52E2-92A1-D564-4BD7D8EB7EB2}"/>
          </ac:spMkLst>
        </pc:spChg>
        <pc:spChg chg="mod">
          <ac:chgData name="Matthew Lewis - Senior Education Safeguarding Advisor – Strategic Support and Review Lead" userId="c2a967a7-5af9-48e2-bbc3-c155c6344378" providerId="ADAL" clId="{4535C416-201C-4605-A749-0358DAF8A82C}" dt="2026-08-25T07:09:26.581" v="1749" actId="1076"/>
          <ac:spMkLst>
            <pc:docMk/>
            <pc:sldMk cId="1943320329" sldId="2147376179"/>
            <ac:spMk id="3" creationId="{F4486147-6012-8C70-C0EF-50CD2E5EB709}"/>
          </ac:spMkLst>
        </pc:spChg>
      </pc:sldChg>
      <pc:sldChg chg="modSp mod modNotesTx">
        <pc:chgData name="Matthew Lewis - Senior Education Safeguarding Advisor – Strategic Support and Review Lead" userId="c2a967a7-5af9-48e2-bbc3-c155c6344378" providerId="ADAL" clId="{4535C416-201C-4605-A749-0358DAF8A82C}" dt="2026-08-25T07:58:26.160" v="2633" actId="1076"/>
        <pc:sldMkLst>
          <pc:docMk/>
          <pc:sldMk cId="587982079" sldId="2147376180"/>
        </pc:sldMkLst>
        <pc:spChg chg="mod">
          <ac:chgData name="Matthew Lewis - Senior Education Safeguarding Advisor – Strategic Support and Review Lead" userId="c2a967a7-5af9-48e2-bbc3-c155c6344378" providerId="ADAL" clId="{4535C416-201C-4605-A749-0358DAF8A82C}" dt="2026-08-25T07:58:15.679" v="2632" actId="14100"/>
          <ac:spMkLst>
            <pc:docMk/>
            <pc:sldMk cId="587982079" sldId="2147376180"/>
            <ac:spMk id="2" creationId="{AD67AC21-1892-3CD9-4CF3-A610081DDF50}"/>
          </ac:spMkLst>
        </pc:spChg>
        <pc:spChg chg="mod">
          <ac:chgData name="Matthew Lewis - Senior Education Safeguarding Advisor – Strategic Support and Review Lead" userId="c2a967a7-5af9-48e2-bbc3-c155c6344378" providerId="ADAL" clId="{4535C416-201C-4605-A749-0358DAF8A82C}" dt="2026-08-25T07:58:26.160" v="2633" actId="1076"/>
          <ac:spMkLst>
            <pc:docMk/>
            <pc:sldMk cId="587982079" sldId="2147376180"/>
            <ac:spMk id="5" creationId="{2B0CC574-BAA3-BA1B-E393-9935D88C188B}"/>
          </ac:spMkLst>
        </pc:spChg>
      </pc:sldChg>
      <pc:sldChg chg="addSp modSp mod modNotesTx">
        <pc:chgData name="Matthew Lewis - Senior Education Safeguarding Advisor – Strategic Support and Review Lead" userId="c2a967a7-5af9-48e2-bbc3-c155c6344378" providerId="ADAL" clId="{4535C416-201C-4605-A749-0358DAF8A82C}" dt="2026-08-25T10:23:02.265" v="3876" actId="20577"/>
        <pc:sldMkLst>
          <pc:docMk/>
          <pc:sldMk cId="3573668864" sldId="2147376184"/>
        </pc:sldMkLst>
        <pc:spChg chg="mod">
          <ac:chgData name="Matthew Lewis - Senior Education Safeguarding Advisor – Strategic Support and Review Lead" userId="c2a967a7-5af9-48e2-bbc3-c155c6344378" providerId="ADAL" clId="{4535C416-201C-4605-A749-0358DAF8A82C}" dt="2026-08-25T07:51:51.868" v="2544" actId="255"/>
          <ac:spMkLst>
            <pc:docMk/>
            <pc:sldMk cId="3573668864" sldId="2147376184"/>
            <ac:spMk id="3" creationId="{FC07CEA7-28FB-40E8-6B45-EA3F835D85B6}"/>
          </ac:spMkLst>
        </pc:spChg>
        <pc:spChg chg="add mod">
          <ac:chgData name="Matthew Lewis - Senior Education Safeguarding Advisor – Strategic Support and Review Lead" userId="c2a967a7-5af9-48e2-bbc3-c155c6344378" providerId="ADAL" clId="{4535C416-201C-4605-A749-0358DAF8A82C}" dt="2026-08-25T10:15:58.282" v="3729" actId="14826"/>
          <ac:spMkLst>
            <pc:docMk/>
            <pc:sldMk cId="3573668864" sldId="2147376184"/>
            <ac:spMk id="4" creationId="{C848172B-3F12-7DBA-D281-178C4AC67C89}"/>
          </ac:spMkLst>
        </pc:spChg>
        <pc:spChg chg="mod">
          <ac:chgData name="Matthew Lewis - Senior Education Safeguarding Advisor – Strategic Support and Review Lead" userId="c2a967a7-5af9-48e2-bbc3-c155c6344378" providerId="ADAL" clId="{4535C416-201C-4605-A749-0358DAF8A82C}" dt="2026-08-25T08:23:11.416" v="2635" actId="20577"/>
          <ac:spMkLst>
            <pc:docMk/>
            <pc:sldMk cId="3573668864" sldId="2147376184"/>
            <ac:spMk id="5" creationId="{7E2FA954-5F12-7B7E-3C29-90019955F4A3}"/>
          </ac:spMkLst>
        </pc:spChg>
        <pc:picChg chg="mod">
          <ac:chgData name="Matthew Lewis - Senior Education Safeguarding Advisor – Strategic Support and Review Lead" userId="c2a967a7-5af9-48e2-bbc3-c155c6344378" providerId="ADAL" clId="{4535C416-201C-4605-A749-0358DAF8A82C}" dt="2026-08-25T10:15:58.282" v="3729" actId="14826"/>
          <ac:picMkLst>
            <pc:docMk/>
            <pc:sldMk cId="3573668864" sldId="2147376184"/>
            <ac:picMk id="19" creationId="{A96F70EF-53C3-44CF-E1A9-10945D3D1E44}"/>
          </ac:picMkLst>
        </pc:picChg>
      </pc:sldChg>
      <pc:sldChg chg="addSp modSp mod">
        <pc:chgData name="Matthew Lewis - Senior Education Safeguarding Advisor – Strategic Support and Review Lead" userId="c2a967a7-5af9-48e2-bbc3-c155c6344378" providerId="ADAL" clId="{4535C416-201C-4605-A749-0358DAF8A82C}" dt="2026-08-25T10:23:27.430" v="3877"/>
        <pc:sldMkLst>
          <pc:docMk/>
          <pc:sldMk cId="3527676264" sldId="2147376185"/>
        </pc:sldMkLst>
        <pc:spChg chg="mod">
          <ac:chgData name="Matthew Lewis - Senior Education Safeguarding Advisor – Strategic Support and Review Lead" userId="c2a967a7-5af9-48e2-bbc3-c155c6344378" providerId="ADAL" clId="{4535C416-201C-4605-A749-0358DAF8A82C}" dt="2026-08-25T10:16:53.047" v="3730" actId="1076"/>
          <ac:spMkLst>
            <pc:docMk/>
            <pc:sldMk cId="3527676264" sldId="2147376185"/>
            <ac:spMk id="4" creationId="{A9D23981-F34D-1E7E-394F-51E0D83FB8B8}"/>
          </ac:spMkLst>
        </pc:spChg>
        <pc:spChg chg="mod">
          <ac:chgData name="Matthew Lewis - Senior Education Safeguarding Advisor – Strategic Support and Review Lead" userId="c2a967a7-5af9-48e2-bbc3-c155c6344378" providerId="ADAL" clId="{4535C416-201C-4605-A749-0358DAF8A82C}" dt="2026-08-25T10:16:55.755" v="3731" actId="1076"/>
          <ac:spMkLst>
            <pc:docMk/>
            <pc:sldMk cId="3527676264" sldId="2147376185"/>
            <ac:spMk id="7" creationId="{8F5C868F-CC52-A57E-75CE-3859CCE7CE15}"/>
          </ac:spMkLst>
        </pc:spChg>
        <pc:picChg chg="add mod">
          <ac:chgData name="Matthew Lewis - Senior Education Safeguarding Advisor – Strategic Support and Review Lead" userId="c2a967a7-5af9-48e2-bbc3-c155c6344378" providerId="ADAL" clId="{4535C416-201C-4605-A749-0358DAF8A82C}" dt="2026-08-25T10:23:27.430" v="3877"/>
          <ac:picMkLst>
            <pc:docMk/>
            <pc:sldMk cId="3527676264" sldId="2147376185"/>
            <ac:picMk id="2" creationId="{76C19C79-4578-CAD8-46CE-3B33DEEB7BEF}"/>
          </ac:picMkLst>
        </pc:picChg>
      </pc:sldChg>
      <pc:sldChg chg="add ord">
        <pc:chgData name="Matthew Lewis - Senior Education Safeguarding Advisor – Strategic Support and Review Lead" userId="c2a967a7-5af9-48e2-bbc3-c155c6344378" providerId="ADAL" clId="{4535C416-201C-4605-A749-0358DAF8A82C}" dt="2026-08-28T15:34:33.829" v="3938" actId="20578"/>
        <pc:sldMkLst>
          <pc:docMk/>
          <pc:sldMk cId="959831151" sldId="2147376189"/>
        </pc:sldMkLst>
      </pc:sldChg>
      <pc:sldChg chg="modSp add mod modNotesTx">
        <pc:chgData name="Matthew Lewis - Senior Education Safeguarding Advisor – Strategic Support and Review Lead" userId="c2a967a7-5af9-48e2-bbc3-c155c6344378" providerId="ADAL" clId="{4535C416-201C-4605-A749-0358DAF8A82C}" dt="2026-08-25T07:34:18.905" v="2067" actId="1076"/>
        <pc:sldMkLst>
          <pc:docMk/>
          <pc:sldMk cId="3616137379" sldId="2147376190"/>
        </pc:sldMkLst>
        <pc:spChg chg="mod">
          <ac:chgData name="Matthew Lewis - Senior Education Safeguarding Advisor – Strategic Support and Review Lead" userId="c2a967a7-5af9-48e2-bbc3-c155c6344378" providerId="ADAL" clId="{4535C416-201C-4605-A749-0358DAF8A82C}" dt="2026-08-25T07:34:18.905" v="2067" actId="1076"/>
          <ac:spMkLst>
            <pc:docMk/>
            <pc:sldMk cId="3616137379" sldId="2147376190"/>
            <ac:spMk id="4" creationId="{757B25DC-2E2B-59BA-02A2-FA724403CEEE}"/>
          </ac:spMkLst>
        </pc:spChg>
      </pc:sldChg>
      <pc:sldChg chg="add">
        <pc:chgData name="Matthew Lewis - Senior Education Safeguarding Advisor – Strategic Support and Review Lead" userId="c2a967a7-5af9-48e2-bbc3-c155c6344378" providerId="ADAL" clId="{4535C416-201C-4605-A749-0358DAF8A82C}" dt="2026-08-25T07:33:46.696" v="2061"/>
        <pc:sldMkLst>
          <pc:docMk/>
          <pc:sldMk cId="2157085922" sldId="2147376191"/>
        </pc:sldMkLst>
      </pc:sldChg>
      <pc:sldChg chg="add del">
        <pc:chgData name="Matthew Lewis - Senior Education Safeguarding Advisor – Strategic Support and Review Lead" userId="c2a967a7-5af9-48e2-bbc3-c155c6344378" providerId="ADAL" clId="{4535C416-201C-4605-A749-0358DAF8A82C}" dt="2026-08-28T15:34:36.217" v="3939"/>
        <pc:sldMkLst>
          <pc:docMk/>
          <pc:sldMk cId="1518212473" sldId="2147376202"/>
        </pc:sldMkLst>
      </pc:sldChg>
      <pc:sldChg chg="add del ord modNotesTx">
        <pc:chgData name="Matthew Lewis - Senior Education Safeguarding Advisor – Strategic Support and Review Lead" userId="c2a967a7-5af9-48e2-bbc3-c155c6344378" providerId="ADAL" clId="{4535C416-201C-4605-A749-0358DAF8A82C}" dt="2026-08-24T10:33:48.461" v="1218" actId="20577"/>
        <pc:sldMkLst>
          <pc:docMk/>
          <pc:sldMk cId="0" sldId="2147376204"/>
        </pc:sldMkLst>
      </pc:sldChg>
      <pc:sldChg chg="modSp mod modNotesTx">
        <pc:chgData name="Matthew Lewis - Senior Education Safeguarding Advisor – Strategic Support and Review Lead" userId="c2a967a7-5af9-48e2-bbc3-c155c6344378" providerId="ADAL" clId="{4535C416-201C-4605-A749-0358DAF8A82C}" dt="2026-08-25T10:10:49.972" v="3722" actId="20577"/>
        <pc:sldMkLst>
          <pc:docMk/>
          <pc:sldMk cId="2619351296" sldId="2147479098"/>
        </pc:sldMkLst>
        <pc:spChg chg="mod">
          <ac:chgData name="Matthew Lewis - Senior Education Safeguarding Advisor – Strategic Support and Review Lead" userId="c2a967a7-5af9-48e2-bbc3-c155c6344378" providerId="ADAL" clId="{4535C416-201C-4605-A749-0358DAF8A82C}" dt="2026-08-25T10:10:02.793" v="3664" actId="1076"/>
          <ac:spMkLst>
            <pc:docMk/>
            <pc:sldMk cId="2619351296" sldId="2147479098"/>
            <ac:spMk id="5" creationId="{E350156B-CE09-953E-D59A-58BC9014D7B9}"/>
          </ac:spMkLst>
        </pc:spChg>
        <pc:spChg chg="mod">
          <ac:chgData name="Matthew Lewis - Senior Education Safeguarding Advisor – Strategic Support and Review Lead" userId="c2a967a7-5af9-48e2-bbc3-c155c6344378" providerId="ADAL" clId="{4535C416-201C-4605-A749-0358DAF8A82C}" dt="2026-08-25T10:10:49.972" v="3722" actId="20577"/>
          <ac:spMkLst>
            <pc:docMk/>
            <pc:sldMk cId="2619351296" sldId="2147479098"/>
            <ac:spMk id="6" creationId="{9EB4A69C-2F46-08B2-0C94-5C6AE6C07E0F}"/>
          </ac:spMkLst>
        </pc:spChg>
        <pc:picChg chg="mod">
          <ac:chgData name="Matthew Lewis - Senior Education Safeguarding Advisor – Strategic Support and Review Lead" userId="c2a967a7-5af9-48e2-bbc3-c155c6344378" providerId="ADAL" clId="{4535C416-201C-4605-A749-0358DAF8A82C}" dt="2026-08-25T10:10:09.955" v="3666" actId="1076"/>
          <ac:picMkLst>
            <pc:docMk/>
            <pc:sldMk cId="2619351296" sldId="2147479098"/>
            <ac:picMk id="3" creationId="{3E4F0287-578B-0C31-365F-D0E3D3DB2D25}"/>
          </ac:picMkLst>
        </pc:picChg>
      </pc:sldChg>
      <pc:sldChg chg="modSp add mod modNotesTx">
        <pc:chgData name="Matthew Lewis - Senior Education Safeguarding Advisor – Strategic Support and Review Lead" userId="c2a967a7-5af9-48e2-bbc3-c155c6344378" providerId="ADAL" clId="{4535C416-201C-4605-A749-0358DAF8A82C}" dt="2026-08-25T09:36:51.320" v="3499" actId="6549"/>
        <pc:sldMkLst>
          <pc:docMk/>
          <pc:sldMk cId="974210246" sldId="2147479115"/>
        </pc:sldMkLst>
        <pc:spChg chg="mod">
          <ac:chgData name="Matthew Lewis - Senior Education Safeguarding Advisor – Strategic Support and Review Lead" userId="c2a967a7-5af9-48e2-bbc3-c155c6344378" providerId="ADAL" clId="{4535C416-201C-4605-A749-0358DAF8A82C}" dt="2026-08-24T10:27:21.867" v="31" actId="20577"/>
          <ac:spMkLst>
            <pc:docMk/>
            <pc:sldMk cId="974210246" sldId="2147479115"/>
            <ac:spMk id="2" creationId="{AB520543-2668-2B31-31A2-DFDD593CB794}"/>
          </ac:spMkLst>
        </pc:spChg>
        <pc:spChg chg="mod">
          <ac:chgData name="Matthew Lewis - Senior Education Safeguarding Advisor – Strategic Support and Review Lead" userId="c2a967a7-5af9-48e2-bbc3-c155c6344378" providerId="ADAL" clId="{4535C416-201C-4605-A749-0358DAF8A82C}" dt="2026-08-24T10:29:55.421" v="489" actId="20577"/>
          <ac:spMkLst>
            <pc:docMk/>
            <pc:sldMk cId="974210246" sldId="2147479115"/>
            <ac:spMk id="3" creationId="{AA235D10-7B94-BD9D-BE74-BBB9F64D14D5}"/>
          </ac:spMkLst>
        </pc:spChg>
      </pc:sldChg>
      <pc:sldChg chg="add">
        <pc:chgData name="Matthew Lewis - Senior Education Safeguarding Advisor – Strategic Support and Review Lead" userId="c2a967a7-5af9-48e2-bbc3-c155c6344378" providerId="ADAL" clId="{4535C416-201C-4605-A749-0358DAF8A82C}" dt="2026-08-25T07:35:04.827" v="2068"/>
        <pc:sldMkLst>
          <pc:docMk/>
          <pc:sldMk cId="1485838809" sldId="2147479116"/>
        </pc:sldMkLst>
      </pc:sldChg>
      <pc:sldChg chg="modSp add mod modNotesTx">
        <pc:chgData name="Matthew Lewis - Senior Education Safeguarding Advisor – Strategic Support and Review Lead" userId="c2a967a7-5af9-48e2-bbc3-c155c6344378" providerId="ADAL" clId="{4535C416-201C-4605-A749-0358DAF8A82C}" dt="2026-08-25T10:23:52.135" v="3879" actId="1076"/>
        <pc:sldMkLst>
          <pc:docMk/>
          <pc:sldMk cId="1309678579" sldId="2147479222"/>
        </pc:sldMkLst>
        <pc:spChg chg="mod">
          <ac:chgData name="Matthew Lewis - Senior Education Safeguarding Advisor – Strategic Support and Review Lead" userId="c2a967a7-5af9-48e2-bbc3-c155c6344378" providerId="ADAL" clId="{4535C416-201C-4605-A749-0358DAF8A82C}" dt="2026-08-25T10:23:44.448" v="3878" actId="1076"/>
          <ac:spMkLst>
            <pc:docMk/>
            <pc:sldMk cId="1309678579" sldId="2147479222"/>
            <ac:spMk id="3" creationId="{018197AF-C226-D38D-8F54-161DFBDFA615}"/>
          </ac:spMkLst>
        </pc:spChg>
        <pc:spChg chg="mod">
          <ac:chgData name="Matthew Lewis - Senior Education Safeguarding Advisor – Strategic Support and Review Lead" userId="c2a967a7-5af9-48e2-bbc3-c155c6344378" providerId="ADAL" clId="{4535C416-201C-4605-A749-0358DAF8A82C}" dt="2026-08-25T10:23:52.135" v="3879" actId="1076"/>
          <ac:spMkLst>
            <pc:docMk/>
            <pc:sldMk cId="1309678579" sldId="2147479222"/>
            <ac:spMk id="4" creationId="{0480EB28-A4A5-F810-6A7D-ED8C3C9E534F}"/>
          </ac:spMkLst>
        </pc:spChg>
      </pc:sldChg>
      <pc:sldMasterChg chg="delSldLayout">
        <pc:chgData name="Matthew Lewis - Senior Education Safeguarding Advisor – Strategic Support and Review Lead" userId="c2a967a7-5af9-48e2-bbc3-c155c6344378" providerId="ADAL" clId="{4535C416-201C-4605-A749-0358DAF8A82C}" dt="2026-08-25T07:34:03.161" v="2062" actId="47"/>
        <pc:sldMasterMkLst>
          <pc:docMk/>
          <pc:sldMasterMk cId="3069784884" sldId="2147483686"/>
        </pc:sldMasterMkLst>
      </pc:sldMasterChg>
    </pc:docChg>
  </pc:docChgLst>
  <pc:docChgLst>
    <pc:chgData name="Jo Barclay - Head of Education Safeguarding and Wellbeing" userId="4a6f2e24-405c-4716-a5ae-a9075bb06ad2" providerId="ADAL" clId="{0C0E2E7D-9BD9-4D7B-9032-6D714FC84584}"/>
    <pc:docChg chg="undo custSel modSld">
      <pc:chgData name="Jo Barclay - Head of Education Safeguarding and Wellbeing" userId="4a6f2e24-405c-4716-a5ae-a9075bb06ad2" providerId="ADAL" clId="{0C0E2E7D-9BD9-4D7B-9032-6D714FC84584}" dt="2026-08-25T15:20:23.464" v="264" actId="113"/>
      <pc:docMkLst>
        <pc:docMk/>
      </pc:docMkLst>
      <pc:sldChg chg="delSp modSp mod">
        <pc:chgData name="Jo Barclay - Head of Education Safeguarding and Wellbeing" userId="4a6f2e24-405c-4716-a5ae-a9075bb06ad2" providerId="ADAL" clId="{0C0E2E7D-9BD9-4D7B-9032-6D714FC84584}" dt="2026-08-25T15:00:53.087" v="57" actId="255"/>
        <pc:sldMkLst>
          <pc:docMk/>
          <pc:sldMk cId="393779963" sldId="261"/>
        </pc:sldMkLst>
        <pc:spChg chg="mod">
          <ac:chgData name="Jo Barclay - Head of Education Safeguarding and Wellbeing" userId="4a6f2e24-405c-4716-a5ae-a9075bb06ad2" providerId="ADAL" clId="{0C0E2E7D-9BD9-4D7B-9032-6D714FC84584}" dt="2026-08-25T15:00:53.087" v="57" actId="255"/>
          <ac:spMkLst>
            <pc:docMk/>
            <pc:sldMk cId="393779963" sldId="261"/>
            <ac:spMk id="3" creationId="{AA235D10-7B94-BD9D-BE74-BBB9F64D14D5}"/>
          </ac:spMkLst>
        </pc:spChg>
      </pc:sldChg>
      <pc:sldChg chg="modSp mod">
        <pc:chgData name="Jo Barclay - Head of Education Safeguarding and Wellbeing" userId="4a6f2e24-405c-4716-a5ae-a9075bb06ad2" providerId="ADAL" clId="{0C0E2E7D-9BD9-4D7B-9032-6D714FC84584}" dt="2026-08-25T15:15:52.095" v="245" actId="403"/>
        <pc:sldMkLst>
          <pc:docMk/>
          <pc:sldMk cId="1582072719" sldId="262"/>
        </pc:sldMkLst>
        <pc:spChg chg="mod">
          <ac:chgData name="Jo Barclay - Head of Education Safeguarding and Wellbeing" userId="4a6f2e24-405c-4716-a5ae-a9075bb06ad2" providerId="ADAL" clId="{0C0E2E7D-9BD9-4D7B-9032-6D714FC84584}" dt="2026-08-25T15:15:52.095" v="245" actId="403"/>
          <ac:spMkLst>
            <pc:docMk/>
            <pc:sldMk cId="1582072719" sldId="262"/>
            <ac:spMk id="4" creationId="{757B25DC-2E2B-59BA-02A2-FA724403CEEE}"/>
          </ac:spMkLst>
        </pc:spChg>
      </pc:sldChg>
      <pc:sldChg chg="modSp mod">
        <pc:chgData name="Jo Barclay - Head of Education Safeguarding and Wellbeing" userId="4a6f2e24-405c-4716-a5ae-a9075bb06ad2" providerId="ADAL" clId="{0C0E2E7D-9BD9-4D7B-9032-6D714FC84584}" dt="2026-08-25T15:01:31.598" v="61" actId="20577"/>
        <pc:sldMkLst>
          <pc:docMk/>
          <pc:sldMk cId="642355842" sldId="275"/>
        </pc:sldMkLst>
        <pc:spChg chg="mod">
          <ac:chgData name="Jo Barclay - Head of Education Safeguarding and Wellbeing" userId="4a6f2e24-405c-4716-a5ae-a9075bb06ad2" providerId="ADAL" clId="{0C0E2E7D-9BD9-4D7B-9032-6D714FC84584}" dt="2026-08-25T15:01:31.598" v="61" actId="20577"/>
          <ac:spMkLst>
            <pc:docMk/>
            <pc:sldMk cId="642355842" sldId="275"/>
            <ac:spMk id="3" creationId="{AA235D10-7B94-BD9D-BE74-BBB9F64D14D5}"/>
          </ac:spMkLst>
        </pc:spChg>
      </pc:sldChg>
      <pc:sldChg chg="modSp mod">
        <pc:chgData name="Jo Barclay - Head of Education Safeguarding and Wellbeing" userId="4a6f2e24-405c-4716-a5ae-a9075bb06ad2" providerId="ADAL" clId="{0C0E2E7D-9BD9-4D7B-9032-6D714FC84584}" dt="2026-08-25T15:02:55.532" v="72" actId="20577"/>
        <pc:sldMkLst>
          <pc:docMk/>
          <pc:sldMk cId="1327630193" sldId="281"/>
        </pc:sldMkLst>
        <pc:spChg chg="mod">
          <ac:chgData name="Jo Barclay - Head of Education Safeguarding and Wellbeing" userId="4a6f2e24-405c-4716-a5ae-a9075bb06ad2" providerId="ADAL" clId="{0C0E2E7D-9BD9-4D7B-9032-6D714FC84584}" dt="2026-08-25T15:02:55.532" v="72" actId="20577"/>
          <ac:spMkLst>
            <pc:docMk/>
            <pc:sldMk cId="1327630193" sldId="281"/>
            <ac:spMk id="9" creationId="{AB9F2D67-F4CE-F647-BDC9-05DBB5F749EB}"/>
          </ac:spMkLst>
        </pc:spChg>
        <pc:spChg chg="mod">
          <ac:chgData name="Jo Barclay - Head of Education Safeguarding and Wellbeing" userId="4a6f2e24-405c-4716-a5ae-a9075bb06ad2" providerId="ADAL" clId="{0C0E2E7D-9BD9-4D7B-9032-6D714FC84584}" dt="2026-08-25T15:02:41.331" v="71" actId="20577"/>
          <ac:spMkLst>
            <pc:docMk/>
            <pc:sldMk cId="1327630193" sldId="281"/>
            <ac:spMk id="10" creationId="{D02C6CD3-8439-BC00-D386-C9EB58EFC455}"/>
          </ac:spMkLst>
        </pc:spChg>
      </pc:sldChg>
      <pc:sldChg chg="delSp modSp mod">
        <pc:chgData name="Jo Barclay - Head of Education Safeguarding and Wellbeing" userId="4a6f2e24-405c-4716-a5ae-a9075bb06ad2" providerId="ADAL" clId="{0C0E2E7D-9BD9-4D7B-9032-6D714FC84584}" dt="2026-08-25T15:17:48.292" v="258"/>
        <pc:sldMkLst>
          <pc:docMk/>
          <pc:sldMk cId="721353241" sldId="283"/>
        </pc:sldMkLst>
        <pc:spChg chg="mod">
          <ac:chgData name="Jo Barclay - Head of Education Safeguarding and Wellbeing" userId="4a6f2e24-405c-4716-a5ae-a9075bb06ad2" providerId="ADAL" clId="{0C0E2E7D-9BD9-4D7B-9032-6D714FC84584}" dt="2026-08-25T15:17:48.292" v="258"/>
          <ac:spMkLst>
            <pc:docMk/>
            <pc:sldMk cId="721353241" sldId="283"/>
            <ac:spMk id="3" creationId="{AA235D10-7B94-BD9D-BE74-BBB9F64D14D5}"/>
          </ac:spMkLst>
        </pc:spChg>
      </pc:sldChg>
      <pc:sldChg chg="modSp mod">
        <pc:chgData name="Jo Barclay - Head of Education Safeguarding and Wellbeing" userId="4a6f2e24-405c-4716-a5ae-a9075bb06ad2" providerId="ADAL" clId="{0C0E2E7D-9BD9-4D7B-9032-6D714FC84584}" dt="2026-08-25T15:19:36.457" v="262" actId="207"/>
        <pc:sldMkLst>
          <pc:docMk/>
          <pc:sldMk cId="323969112" sldId="294"/>
        </pc:sldMkLst>
        <pc:spChg chg="mod">
          <ac:chgData name="Jo Barclay - Head of Education Safeguarding and Wellbeing" userId="4a6f2e24-405c-4716-a5ae-a9075bb06ad2" providerId="ADAL" clId="{0C0E2E7D-9BD9-4D7B-9032-6D714FC84584}" dt="2026-08-25T15:19:30.007" v="261" actId="14100"/>
          <ac:spMkLst>
            <pc:docMk/>
            <pc:sldMk cId="323969112" sldId="294"/>
            <ac:spMk id="2" creationId="{AB520543-2668-2B31-31A2-DFDD593CB794}"/>
          </ac:spMkLst>
        </pc:spChg>
        <pc:spChg chg="mod">
          <ac:chgData name="Jo Barclay - Head of Education Safeguarding and Wellbeing" userId="4a6f2e24-405c-4716-a5ae-a9075bb06ad2" providerId="ADAL" clId="{0C0E2E7D-9BD9-4D7B-9032-6D714FC84584}" dt="2026-08-25T15:19:36.457" v="262" actId="207"/>
          <ac:spMkLst>
            <pc:docMk/>
            <pc:sldMk cId="323969112" sldId="294"/>
            <ac:spMk id="6" creationId="{2717CA88-AB60-A944-89AE-0229F12D2214}"/>
          </ac:spMkLst>
        </pc:spChg>
      </pc:sldChg>
      <pc:sldChg chg="modSp mod">
        <pc:chgData name="Jo Barclay - Head of Education Safeguarding and Wellbeing" userId="4a6f2e24-405c-4716-a5ae-a9075bb06ad2" providerId="ADAL" clId="{0C0E2E7D-9BD9-4D7B-9032-6D714FC84584}" dt="2026-08-25T15:20:23.464" v="264" actId="113"/>
        <pc:sldMkLst>
          <pc:docMk/>
          <pc:sldMk cId="2863646755" sldId="1673"/>
        </pc:sldMkLst>
        <pc:spChg chg="mod">
          <ac:chgData name="Jo Barclay - Head of Education Safeguarding and Wellbeing" userId="4a6f2e24-405c-4716-a5ae-a9075bb06ad2" providerId="ADAL" clId="{0C0E2E7D-9BD9-4D7B-9032-6D714FC84584}" dt="2026-08-25T15:20:23.464" v="264" actId="113"/>
          <ac:spMkLst>
            <pc:docMk/>
            <pc:sldMk cId="2863646755" sldId="1673"/>
            <ac:spMk id="3" creationId="{AA235D10-7B94-BD9D-BE74-BBB9F64D14D5}"/>
          </ac:spMkLst>
        </pc:spChg>
      </pc:sldChg>
      <pc:sldChg chg="modSp mod">
        <pc:chgData name="Jo Barclay - Head of Education Safeguarding and Wellbeing" userId="4a6f2e24-405c-4716-a5ae-a9075bb06ad2" providerId="ADAL" clId="{0C0E2E7D-9BD9-4D7B-9032-6D714FC84584}" dt="2026-08-25T15:07:47.653" v="141" actId="948"/>
        <pc:sldMkLst>
          <pc:docMk/>
          <pc:sldMk cId="1818591571" sldId="3454"/>
        </pc:sldMkLst>
        <pc:spChg chg="mod">
          <ac:chgData name="Jo Barclay - Head of Education Safeguarding and Wellbeing" userId="4a6f2e24-405c-4716-a5ae-a9075bb06ad2" providerId="ADAL" clId="{0C0E2E7D-9BD9-4D7B-9032-6D714FC84584}" dt="2026-08-25T15:07:47.653" v="141" actId="948"/>
          <ac:spMkLst>
            <pc:docMk/>
            <pc:sldMk cId="1818591571" sldId="3454"/>
            <ac:spMk id="3" creationId="{AA235D10-7B94-BD9D-BE74-BBB9F64D14D5}"/>
          </ac:spMkLst>
        </pc:spChg>
      </pc:sldChg>
      <pc:sldChg chg="modSp mod">
        <pc:chgData name="Jo Barclay - Head of Education Safeguarding and Wellbeing" userId="4a6f2e24-405c-4716-a5ae-a9075bb06ad2" providerId="ADAL" clId="{0C0E2E7D-9BD9-4D7B-9032-6D714FC84584}" dt="2026-08-25T15:19:15.064" v="259" actId="6549"/>
        <pc:sldMkLst>
          <pc:docMk/>
          <pc:sldMk cId="364629199" sldId="3474"/>
        </pc:sldMkLst>
        <pc:spChg chg="mod">
          <ac:chgData name="Jo Barclay - Head of Education Safeguarding and Wellbeing" userId="4a6f2e24-405c-4716-a5ae-a9075bb06ad2" providerId="ADAL" clId="{0C0E2E7D-9BD9-4D7B-9032-6D714FC84584}" dt="2026-08-25T15:19:15.064" v="259" actId="6549"/>
          <ac:spMkLst>
            <pc:docMk/>
            <pc:sldMk cId="364629199" sldId="3474"/>
            <ac:spMk id="27" creationId="{F024A329-A7E6-8465-C03A-DF8E8FE8F722}"/>
          </ac:spMkLst>
        </pc:spChg>
      </pc:sldChg>
      <pc:sldChg chg="modSp mod">
        <pc:chgData name="Jo Barclay - Head of Education Safeguarding and Wellbeing" userId="4a6f2e24-405c-4716-a5ae-a9075bb06ad2" providerId="ADAL" clId="{0C0E2E7D-9BD9-4D7B-9032-6D714FC84584}" dt="2026-08-25T15:05:36.222" v="99" actId="6549"/>
        <pc:sldMkLst>
          <pc:docMk/>
          <pc:sldMk cId="1910430717" sldId="3549"/>
        </pc:sldMkLst>
        <pc:spChg chg="mod">
          <ac:chgData name="Jo Barclay - Head of Education Safeguarding and Wellbeing" userId="4a6f2e24-405c-4716-a5ae-a9075bb06ad2" providerId="ADAL" clId="{0C0E2E7D-9BD9-4D7B-9032-6D714FC84584}" dt="2026-08-25T15:05:36.222" v="99" actId="6549"/>
          <ac:spMkLst>
            <pc:docMk/>
            <pc:sldMk cId="1910430717" sldId="3549"/>
            <ac:spMk id="4" creationId="{916C6EEA-931E-0CD3-F565-B50D1437FE29}"/>
          </ac:spMkLst>
        </pc:spChg>
        <pc:spChg chg="mod">
          <ac:chgData name="Jo Barclay - Head of Education Safeguarding and Wellbeing" userId="4a6f2e24-405c-4716-a5ae-a9075bb06ad2" providerId="ADAL" clId="{0C0E2E7D-9BD9-4D7B-9032-6D714FC84584}" dt="2026-08-25T15:05:01.761" v="98" actId="20577"/>
          <ac:spMkLst>
            <pc:docMk/>
            <pc:sldMk cId="1910430717" sldId="3549"/>
            <ac:spMk id="5" creationId="{0C6D8ABD-CD9A-4776-C8DE-05B6FABEE7C1}"/>
          </ac:spMkLst>
        </pc:spChg>
      </pc:sldChg>
      <pc:sldChg chg="modSp mod">
        <pc:chgData name="Jo Barclay - Head of Education Safeguarding and Wellbeing" userId="4a6f2e24-405c-4716-a5ae-a9075bb06ad2" providerId="ADAL" clId="{0C0E2E7D-9BD9-4D7B-9032-6D714FC84584}" dt="2026-08-25T15:12:30.202" v="218" actId="20577"/>
        <pc:sldMkLst>
          <pc:docMk/>
          <pc:sldMk cId="587982079" sldId="2147376180"/>
        </pc:sldMkLst>
        <pc:spChg chg="mod">
          <ac:chgData name="Jo Barclay - Head of Education Safeguarding and Wellbeing" userId="4a6f2e24-405c-4716-a5ae-a9075bb06ad2" providerId="ADAL" clId="{0C0E2E7D-9BD9-4D7B-9032-6D714FC84584}" dt="2026-08-25T15:12:30.202" v="218" actId="20577"/>
          <ac:spMkLst>
            <pc:docMk/>
            <pc:sldMk cId="587982079" sldId="2147376180"/>
            <ac:spMk id="2" creationId="{AD67AC21-1892-3CD9-4CF3-A610081DDF50}"/>
          </ac:spMkLst>
        </pc:spChg>
      </pc:sldChg>
      <pc:sldChg chg="modSp mod">
        <pc:chgData name="Jo Barclay - Head of Education Safeguarding and Wellbeing" userId="4a6f2e24-405c-4716-a5ae-a9075bb06ad2" providerId="ADAL" clId="{0C0E2E7D-9BD9-4D7B-9032-6D714FC84584}" dt="2026-08-25T15:13:19.517" v="231" actId="20577"/>
        <pc:sldMkLst>
          <pc:docMk/>
          <pc:sldMk cId="3573668864" sldId="2147376184"/>
        </pc:sldMkLst>
        <pc:spChg chg="mod">
          <ac:chgData name="Jo Barclay - Head of Education Safeguarding and Wellbeing" userId="4a6f2e24-405c-4716-a5ae-a9075bb06ad2" providerId="ADAL" clId="{0C0E2E7D-9BD9-4D7B-9032-6D714FC84584}" dt="2026-08-25T15:13:19.517" v="231" actId="20577"/>
          <ac:spMkLst>
            <pc:docMk/>
            <pc:sldMk cId="3573668864" sldId="2147376184"/>
            <ac:spMk id="5" creationId="{7E2FA954-5F12-7B7E-3C29-90019955F4A3}"/>
          </ac:spMkLst>
        </pc:spChg>
      </pc:sldChg>
      <pc:sldChg chg="modSp mod">
        <pc:chgData name="Jo Barclay - Head of Education Safeguarding and Wellbeing" userId="4a6f2e24-405c-4716-a5ae-a9075bb06ad2" providerId="ADAL" clId="{0C0E2E7D-9BD9-4D7B-9032-6D714FC84584}" dt="2026-08-25T15:14:41.597" v="240" actId="20577"/>
        <pc:sldMkLst>
          <pc:docMk/>
          <pc:sldMk cId="3527676264" sldId="2147376185"/>
        </pc:sldMkLst>
        <pc:spChg chg="mod">
          <ac:chgData name="Jo Barclay - Head of Education Safeguarding and Wellbeing" userId="4a6f2e24-405c-4716-a5ae-a9075bb06ad2" providerId="ADAL" clId="{0C0E2E7D-9BD9-4D7B-9032-6D714FC84584}" dt="2026-08-25T15:14:41.597" v="240" actId="20577"/>
          <ac:spMkLst>
            <pc:docMk/>
            <pc:sldMk cId="3527676264" sldId="2147376185"/>
            <ac:spMk id="7" creationId="{8F5C868F-CC52-A57E-75CE-3859CCE7CE15}"/>
          </ac:spMkLst>
        </pc:spChg>
      </pc:sldChg>
      <pc:sldChg chg="modSp mod">
        <pc:chgData name="Jo Barclay - Head of Education Safeguarding and Wellbeing" userId="4a6f2e24-405c-4716-a5ae-a9075bb06ad2" providerId="ADAL" clId="{0C0E2E7D-9BD9-4D7B-9032-6D714FC84584}" dt="2026-08-25T15:12:06.338" v="210" actId="20577"/>
        <pc:sldMkLst>
          <pc:docMk/>
          <pc:sldMk cId="959831151" sldId="2147376189"/>
        </pc:sldMkLst>
        <pc:spChg chg="mod">
          <ac:chgData name="Jo Barclay - Head of Education Safeguarding and Wellbeing" userId="4a6f2e24-405c-4716-a5ae-a9075bb06ad2" providerId="ADAL" clId="{0C0E2E7D-9BD9-4D7B-9032-6D714FC84584}" dt="2026-08-25T15:12:06.338" v="210" actId="20577"/>
          <ac:spMkLst>
            <pc:docMk/>
            <pc:sldMk cId="959831151" sldId="2147376189"/>
            <ac:spMk id="3" creationId="{AA235D10-7B94-BD9D-BE74-BBB9F64D14D5}"/>
          </ac:spMkLst>
        </pc:spChg>
      </pc:sldChg>
      <pc:sldChg chg="modSp mod">
        <pc:chgData name="Jo Barclay - Head of Education Safeguarding and Wellbeing" userId="4a6f2e24-405c-4716-a5ae-a9075bb06ad2" providerId="ADAL" clId="{0C0E2E7D-9BD9-4D7B-9032-6D714FC84584}" dt="2026-08-25T15:06:20.807" v="123" actId="20577"/>
        <pc:sldMkLst>
          <pc:docMk/>
          <pc:sldMk cId="3616137379" sldId="2147376190"/>
        </pc:sldMkLst>
        <pc:spChg chg="mod">
          <ac:chgData name="Jo Barclay - Head of Education Safeguarding and Wellbeing" userId="4a6f2e24-405c-4716-a5ae-a9075bb06ad2" providerId="ADAL" clId="{0C0E2E7D-9BD9-4D7B-9032-6D714FC84584}" dt="2026-08-25T15:06:20.807" v="123" actId="20577"/>
          <ac:spMkLst>
            <pc:docMk/>
            <pc:sldMk cId="3616137379" sldId="2147376190"/>
            <ac:spMk id="4" creationId="{757B25DC-2E2B-59BA-02A2-FA724403CEEE}"/>
          </ac:spMkLst>
        </pc:spChg>
      </pc:sldChg>
      <pc:sldChg chg="modSp mod">
        <pc:chgData name="Jo Barclay - Head of Education Safeguarding and Wellbeing" userId="4a6f2e24-405c-4716-a5ae-a9075bb06ad2" providerId="ADAL" clId="{0C0E2E7D-9BD9-4D7B-9032-6D714FC84584}" dt="2026-08-25T14:59:00.744" v="8" actId="20577"/>
        <pc:sldMkLst>
          <pc:docMk/>
          <pc:sldMk cId="0" sldId="2147376204"/>
        </pc:sldMkLst>
        <pc:spChg chg="mod">
          <ac:chgData name="Jo Barclay - Head of Education Safeguarding and Wellbeing" userId="4a6f2e24-405c-4716-a5ae-a9075bb06ad2" providerId="ADAL" clId="{0C0E2E7D-9BD9-4D7B-9032-6D714FC84584}" dt="2026-08-25T14:59:00.744" v="8" actId="20577"/>
          <ac:spMkLst>
            <pc:docMk/>
            <pc:sldMk cId="0" sldId="2147376204"/>
            <ac:spMk id="4" creationId="{00000000-0000-0000-0000-000000000000}"/>
          </ac:spMkLst>
        </pc:spChg>
      </pc:sldChg>
      <pc:sldChg chg="modSp mod">
        <pc:chgData name="Jo Barclay - Head of Education Safeguarding and Wellbeing" userId="4a6f2e24-405c-4716-a5ae-a9075bb06ad2" providerId="ADAL" clId="{0C0E2E7D-9BD9-4D7B-9032-6D714FC84584}" dt="2026-08-25T14:58:41.371" v="1" actId="207"/>
        <pc:sldMkLst>
          <pc:docMk/>
          <pc:sldMk cId="974210246" sldId="2147479115"/>
        </pc:sldMkLst>
        <pc:spChg chg="mod">
          <ac:chgData name="Jo Barclay - Head of Education Safeguarding and Wellbeing" userId="4a6f2e24-405c-4716-a5ae-a9075bb06ad2" providerId="ADAL" clId="{0C0E2E7D-9BD9-4D7B-9032-6D714FC84584}" dt="2026-08-25T14:58:41.371" v="1" actId="207"/>
          <ac:spMkLst>
            <pc:docMk/>
            <pc:sldMk cId="974210246" sldId="2147479115"/>
            <ac:spMk id="3" creationId="{AA235D10-7B94-BD9D-BE74-BBB9F64D14D5}"/>
          </ac:spMkLst>
        </pc:spChg>
      </pc:sldChg>
      <pc:sldChg chg="modSp mod">
        <pc:chgData name="Jo Barclay - Head of Education Safeguarding and Wellbeing" userId="4a6f2e24-405c-4716-a5ae-a9075bb06ad2" providerId="ADAL" clId="{0C0E2E7D-9BD9-4D7B-9032-6D714FC84584}" dt="2026-08-25T15:11:24.519" v="204" actId="20577"/>
        <pc:sldMkLst>
          <pc:docMk/>
          <pc:sldMk cId="1485838809" sldId="2147479116"/>
        </pc:sldMkLst>
        <pc:spChg chg="mod">
          <ac:chgData name="Jo Barclay - Head of Education Safeguarding and Wellbeing" userId="4a6f2e24-405c-4716-a5ae-a9075bb06ad2" providerId="ADAL" clId="{0C0E2E7D-9BD9-4D7B-9032-6D714FC84584}" dt="2026-08-25T15:11:24.519" v="204" actId="20577"/>
          <ac:spMkLst>
            <pc:docMk/>
            <pc:sldMk cId="1485838809" sldId="2147479116"/>
            <ac:spMk id="8" creationId="{A0E0B3C7-FCFD-C834-F1EE-9AAB17FF0949}"/>
          </ac:spMkLst>
        </pc:spChg>
      </pc:sldChg>
      <pc:sldChg chg="modSp mod">
        <pc:chgData name="Jo Barclay - Head of Education Safeguarding and Wellbeing" userId="4a6f2e24-405c-4716-a5ae-a9075bb06ad2" providerId="ADAL" clId="{0C0E2E7D-9BD9-4D7B-9032-6D714FC84584}" dt="2026-08-25T15:16:36.055" v="248" actId="14100"/>
        <pc:sldMkLst>
          <pc:docMk/>
          <pc:sldMk cId="1309678579" sldId="2147479222"/>
        </pc:sldMkLst>
        <pc:spChg chg="mod">
          <ac:chgData name="Jo Barclay - Head of Education Safeguarding and Wellbeing" userId="4a6f2e24-405c-4716-a5ae-a9075bb06ad2" providerId="ADAL" clId="{0C0E2E7D-9BD9-4D7B-9032-6D714FC84584}" dt="2026-08-25T15:16:36.055" v="248" actId="14100"/>
          <ac:spMkLst>
            <pc:docMk/>
            <pc:sldMk cId="1309678579" sldId="2147479222"/>
            <ac:spMk id="4" creationId="{0480EB28-A4A5-F810-6A7D-ED8C3C9E534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F1EACA-E7A7-4983-A3AC-7F6D215EA181}" type="datetimeFigureOut">
              <a:rPr lang="en-GB" smtClean="0"/>
              <a:t>28/08/2026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B10567-32D7-4C6B-A64F-CFCFF718CD9F}" type="slidenum">
              <a:rPr lang="en-GB" smtClean="0"/>
              <a:t>‹#›</a:t>
            </a:fld>
            <a:endParaRPr lang="en-GB"/>
          </a:p>
        </p:txBody>
      </p:sp>
    </p:spTree>
    <p:extLst>
      <p:ext uri="{BB962C8B-B14F-4D97-AF65-F5344CB8AC3E}">
        <p14:creationId xmlns:p14="http://schemas.microsoft.com/office/powerpoint/2010/main" val="3972314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ov.uk/government/publications/prevent-duty-guidance/glossary-of-terms#permissive-environmen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educateagainsthate.com/"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presentation can be used as part of ongoing training for staff.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8435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DEE6-B3F8-188A-B9DC-BF50993A81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350F10-5BE5-49BA-C05C-CF25547A30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8C0153-06AB-94BC-7636-E205727D4B6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We will explore these things in more detail on the next few slides </a:t>
            </a:r>
          </a:p>
          <a:p>
            <a:endParaRPr lang="en-GB"/>
          </a:p>
        </p:txBody>
      </p:sp>
      <p:sp>
        <p:nvSpPr>
          <p:cNvPr id="4" name="Slide Number Placeholder 3">
            <a:extLst>
              <a:ext uri="{FF2B5EF4-FFF2-40B4-BE49-F238E27FC236}">
                <a16:creationId xmlns:a16="http://schemas.microsoft.com/office/drawing/2014/main" id="{35AA67DE-3556-EA13-8095-E973344598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776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Recognise, challenge, manage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hlinkClick r:id="rId3"/>
              </a:rPr>
              <a:t>Glossary of terms - GOV.UK</a:t>
            </a: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 (2024) – relevant to the Prevent duty guidance 2023.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2816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staff should be aware of the push and pull factors that may increase a child’s vulnerability to being radicalised.  Radicalisation is a process similar to the grooming process in other abuses, and staff should be vigilant about indicators</a:t>
            </a:r>
          </a:p>
          <a:p>
            <a:endParaRPr lang="en-GB" dirty="0"/>
          </a:p>
          <a:p>
            <a:r>
              <a:rPr lang="en-GB" dirty="0"/>
              <a:t>Push factors: something that makes a person want to leave a place or escape from a particular situation – moving to something else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963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Pull factors: something that attracts people to a place or an activity</a:t>
            </a:r>
          </a:p>
          <a:p>
            <a:r>
              <a:rPr lang="en-GB"/>
              <a:t>Falsehoods: lies / stretching the truth  </a:t>
            </a:r>
          </a:p>
          <a:p>
            <a:r>
              <a:rPr lang="en-GB"/>
              <a:t>Stereotypical gender norms: girls should be polite, nurturing, feminine – boys should be strong, aggressive and bold</a:t>
            </a:r>
          </a:p>
          <a:p>
            <a:r>
              <a:rPr lang="en-GB"/>
              <a:t>Conspiracy theories: a belief that some secret but influential organisation or entity is responsible for an event or phenomenon</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1667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5881"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Calibri"/>
                <a:ea typeface="+mn-ea"/>
                <a:cs typeface="+mn-cs"/>
              </a:rPr>
              <a:t>There is no single way of identifying whether a child is likely to be susceptible to an extremist ideology. Background factors combined with specific influences such as family and friends may contribute to a child’s vulnerability. Similarly, radicalisation can occur through many different methods (such as social media or the internet) and settings (such as within the home). However, it is possible to protect vulnerable people from extremist ideology and intervene to prevent those at risk of radicalisation being radicalised. As with other safeguarding risks, staff should be alert to changes in children’s behaviour, which could indicate that they may be in need of help or protection.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9899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Susceptibility: </a:t>
            </a:r>
            <a:r>
              <a:rPr lang="en-GB" dirty="0"/>
              <a:t>someone or something who / that can easily be influenced, harmed, or infected</a:t>
            </a:r>
          </a:p>
          <a:p>
            <a:endParaRPr lang="en-GB" dirty="0"/>
          </a:p>
          <a:p>
            <a:r>
              <a:rPr lang="en-GB" b="1" dirty="0"/>
              <a:t>Vulnerability: </a:t>
            </a:r>
            <a:r>
              <a:rPr lang="en-GB" dirty="0"/>
              <a:t>being vulnerable / at risk of something – able to be easily hurt, influenced, or attacked – specific things can also be vulnerable, e.g., old buildings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8816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96417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71C81-D91B-D9A0-CCC0-D79E4A5389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04A3A-6B7F-AD43-D153-6034FB5C66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F936CC-DBF1-6A39-4A9E-44B6B5A4141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We will explore these definitions in the next few slides </a:t>
            </a:r>
          </a:p>
          <a:p>
            <a:endParaRPr lang="en-GB"/>
          </a:p>
        </p:txBody>
      </p:sp>
      <p:sp>
        <p:nvSpPr>
          <p:cNvPr id="4" name="Slide Number Placeholder 3">
            <a:extLst>
              <a:ext uri="{FF2B5EF4-FFF2-40B4-BE49-F238E27FC236}">
                <a16:creationId xmlns:a16="http://schemas.microsoft.com/office/drawing/2014/main" id="{65031503-6971-984C-B53B-5B55F2DD39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2405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5273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Picture: Mein Kampf by Adolf Hitler. Outlines many of Hitler's political beliefs, his political ideology, and his future plans for Germany and the world. Some right-wing extremists will refer to the book, possibly in reverential terms. </a:t>
            </a:r>
          </a:p>
        </p:txBody>
      </p:sp>
      <p:sp>
        <p:nvSpPr>
          <p:cNvPr id="4" name="Slide Number Placeholder 3"/>
          <p:cNvSpPr>
            <a:spLocks noGrp="1"/>
          </p:cNvSpPr>
          <p:nvPr>
            <p:ph type="sldNum" sz="quarter" idx="5"/>
          </p:nvPr>
        </p:nvSpPr>
        <p:spPr/>
        <p:txBody>
          <a:bodyPr/>
          <a:lstStyle/>
          <a:p>
            <a:fld id="{F1B10567-32D7-4C6B-A64F-CFCFF718CD9F}" type="slidenum">
              <a:rPr lang="en-GB" smtClean="0"/>
              <a:t>19</a:t>
            </a:fld>
            <a:endParaRPr lang="en-GB"/>
          </a:p>
        </p:txBody>
      </p:sp>
    </p:spTree>
    <p:extLst>
      <p:ext uri="{BB962C8B-B14F-4D97-AF65-F5344CB8AC3E}">
        <p14:creationId xmlns:p14="http://schemas.microsoft.com/office/powerpoint/2010/main" val="1806925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2</a:t>
            </a:fld>
            <a:endParaRPr lang="en-GB"/>
          </a:p>
        </p:txBody>
      </p:sp>
    </p:spTree>
    <p:extLst>
      <p:ext uri="{BB962C8B-B14F-4D97-AF65-F5344CB8AC3E}">
        <p14:creationId xmlns:p14="http://schemas.microsoft.com/office/powerpoint/2010/main" val="13275663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Educate Against Hate</a:t>
            </a:r>
            <a:r>
              <a:rPr lang="en-GB"/>
              <a:t> – the </a:t>
            </a:r>
            <a:r>
              <a:rPr lang="en-GB" b="0"/>
              <a:t>terms red pill and blue pill refer to a choice between the willingness to learn a potentially unsettling or life-changing truth by taking the red pill, or remaining in contented ignorance with the blue pill</a:t>
            </a:r>
          </a:p>
          <a:p>
            <a:endParaRPr lang="en-GB" b="0"/>
          </a:p>
          <a:p>
            <a:r>
              <a:rPr lang="en-GB" b="1"/>
              <a:t>Red pill: </a:t>
            </a:r>
            <a:r>
              <a:rPr lang="en-GB"/>
              <a:t>means ‘waking up’ to the real world, where women have an advantage and female oppression is a myth</a:t>
            </a:r>
          </a:p>
          <a:p>
            <a:endParaRPr lang="en-GB"/>
          </a:p>
          <a:p>
            <a:r>
              <a:rPr lang="en-GB" b="1"/>
              <a:t>Blue pill: </a:t>
            </a:r>
            <a:r>
              <a:rPr lang="en-GB"/>
              <a:t>means remaining ignorant to the ‘real world’ experienced by Incels</a:t>
            </a:r>
          </a:p>
          <a:p>
            <a:endParaRPr lang="en-GB"/>
          </a:p>
          <a:p>
            <a:r>
              <a:rPr lang="en-GB" b="1"/>
              <a:t>Black pill: </a:t>
            </a:r>
            <a:r>
              <a:rPr lang="en-GB" b="0"/>
              <a:t>means that they adhere to ideas behind the ‘Red Pill’, but don’t believe that society will change or that Incels lives can be improved</a:t>
            </a:r>
          </a:p>
          <a:p>
            <a:endParaRPr lang="en-GB" b="0"/>
          </a:p>
          <a:p>
            <a:r>
              <a:rPr lang="en-GB" b="0"/>
              <a:t>Although not always the case, those subscribing to the 'Black Pill’ may be more inclined to self-harm, whilst those subscribed to the 'Red Pill' may be more inclined to take extreme action against others</a:t>
            </a:r>
          </a:p>
          <a:p>
            <a:endParaRPr lang="en-GB"/>
          </a:p>
          <a:p>
            <a:r>
              <a:rPr lang="en-GB" b="1"/>
              <a:t>Manosphere: </a:t>
            </a:r>
            <a:r>
              <a:rPr lang="en-GB"/>
              <a:t>websites and blogs where men express opinions about issues concerning contemporary masculinity and male relationships with women, especially those associated with views that are hostile to feminism and women's rights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96229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56461-5A87-F354-150E-3DF8768220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FE9594-CB59-3AFF-3E9E-A730095411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E638D4-6C46-657D-1AA1-3701FBD9FFC5}"/>
              </a:ext>
            </a:extLst>
          </p:cNvPr>
          <p:cNvSpPr>
            <a:spLocks noGrp="1"/>
          </p:cNvSpPr>
          <p:nvPr>
            <p:ph type="body" idx="1"/>
          </p:nvPr>
        </p:nvSpPr>
        <p:spPr/>
        <p:txBody>
          <a:bodyPr/>
          <a:lstStyle/>
          <a:p>
            <a:r>
              <a:rPr lang="en-GB" b="0"/>
              <a:t>You can acknowledge that this concept is difficult to consider, but is important in the context of Prevent – it is within the framework for this work</a:t>
            </a:r>
          </a:p>
          <a:p>
            <a:endParaRPr lang="en-GB" b="0"/>
          </a:p>
          <a:p>
            <a:r>
              <a:rPr lang="en-GB" b="0"/>
              <a:t>Extracts from government response (Home Sec.) to Prevent Learning Review, and Phase One of the Southport Inquiry:</a:t>
            </a:r>
          </a:p>
          <a:p>
            <a:endParaRPr lang="en-GB" b="0"/>
          </a:p>
          <a:p>
            <a:r>
              <a:rPr lang="en-GB" b="0"/>
              <a:t>The Home Office published the Key Principles of Prevent on GOV.UK in February 2026 which states that ‘while ideology is an important consideration, a clear identifiable ideology is not mandatory to make or adopt a Prevent referral’. The Home Office will embed the Key Principles through new and updated policy and guidance such as the forthcoming revised ‘Notice, Check, Share’ document (which provides guidance on making referrals), and the upcoming revision of the guidance for Channel panel members and partners.</a:t>
            </a:r>
          </a:p>
          <a:p>
            <a:endParaRPr lang="en-GB" b="0"/>
          </a:p>
          <a:p>
            <a:r>
              <a:rPr lang="en-GB" b="0"/>
              <a:t>I have created a taskforce in the Home Office to consider the Southport Inquiry recommendations, coordinate the Government’s response, and develop a new approach to managing the risk from individuals fascinated with violence. The taskforce will start to develop a coordinated approach to identifying and tackling the risk posed by violence‑fixated individuals, alongside the work of Phase 2 of the Southport Inquiry. </a:t>
            </a:r>
          </a:p>
          <a:p>
            <a:endParaRPr lang="en-GB" b="0"/>
          </a:p>
          <a:p>
            <a:endParaRPr lang="en-GB" b="0"/>
          </a:p>
          <a:p>
            <a:endParaRPr lang="en-GB"/>
          </a:p>
        </p:txBody>
      </p:sp>
      <p:sp>
        <p:nvSpPr>
          <p:cNvPr id="4" name="Slide Number Placeholder 3">
            <a:extLst>
              <a:ext uri="{FF2B5EF4-FFF2-40B4-BE49-F238E27FC236}">
                <a16:creationId xmlns:a16="http://schemas.microsoft.com/office/drawing/2014/main" id="{154ED51C-8A37-EABB-0FC6-77A87911A5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41591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24</a:t>
            </a:fld>
            <a:endParaRPr lang="en-GB"/>
          </a:p>
        </p:txBody>
      </p:sp>
    </p:spTree>
    <p:extLst>
      <p:ext uri="{BB962C8B-B14F-4D97-AF65-F5344CB8AC3E}">
        <p14:creationId xmlns:p14="http://schemas.microsoft.com/office/powerpoint/2010/main" val="14486007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Each local authority has a Channel Panel – this meets monthly in Essex and all agencies are represented.  </a:t>
            </a:r>
          </a:p>
        </p:txBody>
      </p:sp>
      <p:sp>
        <p:nvSpPr>
          <p:cNvPr id="4" name="Slide Number Placeholder 3"/>
          <p:cNvSpPr>
            <a:spLocks noGrp="1"/>
          </p:cNvSpPr>
          <p:nvPr>
            <p:ph type="sldNum" sz="quarter" idx="5"/>
          </p:nvPr>
        </p:nvSpPr>
        <p:spPr/>
        <p:txBody>
          <a:bodyPr/>
          <a:lstStyle/>
          <a:p>
            <a:fld id="{F1B10567-32D7-4C6B-A64F-CFCFF718CD9F}" type="slidenum">
              <a:rPr lang="en-GB" smtClean="0"/>
              <a:t>25</a:t>
            </a:fld>
            <a:endParaRPr lang="en-GB"/>
          </a:p>
        </p:txBody>
      </p:sp>
    </p:spTree>
    <p:extLst>
      <p:ext uri="{BB962C8B-B14F-4D97-AF65-F5344CB8AC3E}">
        <p14:creationId xmlns:p14="http://schemas.microsoft.com/office/powerpoint/2010/main" val="14201987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4AFAC-E109-01CA-F1F4-E94CFB7E5C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F74DE5-8BAF-921F-D5A5-021827A92D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BE0484-2995-C2CC-CD6A-5E1FD5D9EE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We will explore these documents in more detail on the next few slides </a:t>
            </a:r>
          </a:p>
          <a:p>
            <a:endParaRPr lang="en-GB"/>
          </a:p>
        </p:txBody>
      </p:sp>
      <p:sp>
        <p:nvSpPr>
          <p:cNvPr id="4" name="Slide Number Placeholder 3">
            <a:extLst>
              <a:ext uri="{FF2B5EF4-FFF2-40B4-BE49-F238E27FC236}">
                <a16:creationId xmlns:a16="http://schemas.microsoft.com/office/drawing/2014/main" id="{94F784AC-28A7-F829-26FE-D5251383BB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41219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Settings should have Prevent  a risk assessment, which is informed by the CTLP, </a:t>
            </a:r>
            <a:r>
              <a:rPr lang="en-GB" sz="1300" dirty="0">
                <a:latin typeface="Lexend" pitchFamily="2" charset="0"/>
              </a:rPr>
              <a:t>to assess risk of children being drawn into terrorism, including support for extremist ideas that are part of terrorist ideology</a:t>
            </a:r>
            <a:endParaRPr lang="en-GB" dirty="0"/>
          </a:p>
          <a:p>
            <a:endParaRPr lang="en-GB" dirty="0"/>
          </a:p>
          <a:p>
            <a:r>
              <a:rPr lang="en-GB" dirty="0"/>
              <a:t>Staff should be aware of the latest trends and risks</a:t>
            </a:r>
          </a:p>
          <a:p>
            <a:endParaRPr lang="en-GB" dirty="0"/>
          </a:p>
          <a:p>
            <a:r>
              <a:rPr lang="en-GB" dirty="0"/>
              <a:t>Geography is not as much of a concern due to the online risks of radicalisation that can happen anywhere</a:t>
            </a:r>
          </a:p>
          <a:p>
            <a:endParaRPr lang="en-GB" dirty="0"/>
          </a:p>
          <a:p>
            <a:pPr defTabSz="965881">
              <a:defRPr/>
            </a:pPr>
            <a:r>
              <a:rPr lang="en-GB" sz="1300" dirty="0">
                <a:solidFill>
                  <a:prstClr val="black"/>
                </a:solidFill>
                <a:latin typeface="Calibri"/>
              </a:rPr>
              <a:t>There is a separate presentation on PREVENT which you may which to use with this (or at a later date to develop learning)</a:t>
            </a:r>
          </a:p>
          <a:p>
            <a:pPr defTabSz="965881">
              <a:defRPr/>
            </a:pPr>
            <a:endParaRPr lang="en-GB" sz="1300" dirty="0">
              <a:solidFill>
                <a:prstClr val="black"/>
              </a:solidFill>
              <a:latin typeface="Calibri"/>
            </a:endParaRPr>
          </a:p>
          <a:p>
            <a:pPr defTabSz="965881">
              <a:defRPr/>
            </a:pPr>
            <a:r>
              <a:rPr lang="en-GB" sz="1300" dirty="0">
                <a:solidFill>
                  <a:prstClr val="black"/>
                </a:solidFill>
                <a:latin typeface="Calibri"/>
              </a:rPr>
              <a:t>Protecting children from risk of radicalisation should be seen as part of settings’ wider safeguarding duties – similar to protecting children from other forms of harm and abuse</a:t>
            </a:r>
          </a:p>
          <a:p>
            <a:pPr defTabSz="965881">
              <a:defRPr/>
            </a:pPr>
            <a:endParaRPr lang="en-GB" sz="1300" dirty="0">
              <a:solidFill>
                <a:prstClr val="black"/>
              </a:solidFill>
              <a:latin typeface="Calibri"/>
            </a:endParaRPr>
          </a:p>
          <a:p>
            <a:pPr defTabSz="965881">
              <a:defRPr/>
            </a:pPr>
            <a:r>
              <a:rPr lang="en-GB" sz="1300" dirty="0">
                <a:solidFill>
                  <a:prstClr val="black"/>
                </a:solidFill>
                <a:latin typeface="Calibri"/>
              </a:rPr>
              <a:t>The DSL (and any deputies) should be aware of local procedures for making a Prevent referral</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2254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28</a:t>
            </a:fld>
            <a:endParaRPr lang="en-GB"/>
          </a:p>
        </p:txBody>
      </p:sp>
    </p:spTree>
    <p:extLst>
      <p:ext uri="{BB962C8B-B14F-4D97-AF65-F5344CB8AC3E}">
        <p14:creationId xmlns:p14="http://schemas.microsoft.com/office/powerpoint/2010/main" val="18545149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24184" rtl="0" eaLnBrk="1" fontAlgn="auto" latinLnBrk="0" hangingPunct="1">
              <a:lnSpc>
                <a:spcPct val="100000"/>
              </a:lnSpc>
              <a:spcBef>
                <a:spcPts val="0"/>
              </a:spcBef>
              <a:spcAft>
                <a:spcPts val="0"/>
              </a:spcAft>
              <a:buClrTx/>
              <a:buSzTx/>
              <a:buFontTx/>
              <a:buNone/>
              <a:tabLst/>
              <a:defRPr/>
            </a:pPr>
            <a:fld id="{80738D22-8D28-44B7-B4B7-D4F1F4D9E08F}"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4184"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6450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24184" rtl="0" eaLnBrk="1" fontAlgn="auto" latinLnBrk="0" hangingPunct="1">
              <a:lnSpc>
                <a:spcPct val="100000"/>
              </a:lnSpc>
              <a:spcBef>
                <a:spcPts val="0"/>
              </a:spcBef>
              <a:spcAft>
                <a:spcPts val="0"/>
              </a:spcAft>
              <a:buClrTx/>
              <a:buSzTx/>
              <a:buFontTx/>
              <a:buNone/>
              <a:tabLst/>
              <a:defRPr/>
            </a:pPr>
            <a:fld id="{80738D22-8D28-44B7-B4B7-D4F1F4D9E08F}"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4184"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878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You may wish to use this opportunity to invite comments from staff about Prevent. People may feel uneasy about it – thinking about extremism, radicalisation, and terrorism can make people uncomfortable. You can acknowledge any contributions, then move to the next slide and play the video.</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813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After the video, reassure people that Prevent is part of our safeguarding duties and responsibilities, like other types of abuse and neglect are. There is a legal and regulatory framework around Prevent, and support is available. Settings can discuss concerns with Prevent police, Social Care, and the Education Safeguarding Team. Try not to worry – think of it as problem-solving, like other safeguarding concerns.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A0B4F-38E3-453E-84FA-E97A0E81266C}" type="slidenum">
              <a:rPr kumimoji="0" lang="en-GB" sz="1200" b="0" i="0" u="none" strike="noStrike" kern="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9025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a:solidFill>
                  <a:schemeClr val="tx1"/>
                </a:solidFill>
                <a:latin typeface="+mn-lt"/>
                <a:ea typeface="+mn-ea"/>
                <a:cs typeface="+mn-cs"/>
              </a:rPr>
              <a:t>The Prevent duty guidance states that settings should be safe spaces in which children and young people can understand and discuss sensitive topics, including terrorism and the extremist ideas that are part of terrorist ideology, and learn how to challenge these ideas. </a:t>
            </a:r>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5</a:t>
            </a:fld>
            <a:endParaRPr lang="en-GB"/>
          </a:p>
        </p:txBody>
      </p:sp>
    </p:spTree>
    <p:extLst>
      <p:ext uri="{BB962C8B-B14F-4D97-AF65-F5344CB8AC3E}">
        <p14:creationId xmlns:p14="http://schemas.microsoft.com/office/powerpoint/2010/main" val="3150014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37BE7-346B-B039-6CE4-ABB6A64A23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3E3F7E-B5D0-678B-6367-C210E16A1A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FBC680-8A78-FF5F-3B1D-6C7FB822AB9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We will explore these documents in more detail on the next few slides </a:t>
            </a:r>
          </a:p>
          <a:p>
            <a:endParaRPr lang="en-GB"/>
          </a:p>
        </p:txBody>
      </p:sp>
      <p:sp>
        <p:nvSpPr>
          <p:cNvPr id="4" name="Slide Number Placeholder 3">
            <a:extLst>
              <a:ext uri="{FF2B5EF4-FFF2-40B4-BE49-F238E27FC236}">
                <a16:creationId xmlns:a16="http://schemas.microsoft.com/office/drawing/2014/main" id="{0196D3C2-CDAE-35B2-8280-CF6AB52374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4090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 Prevent model (right) shows how the strategy tackles the ideological causes that lead to radicalisation. Then, it intervenes to support those susceptible to radicalisation, and seeks to rehabilitates those engaged with terrorism.</a:t>
            </a:r>
          </a:p>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7</a:t>
            </a:fld>
            <a:endParaRPr lang="en-GB"/>
          </a:p>
        </p:txBody>
      </p:sp>
    </p:spTree>
    <p:extLst>
      <p:ext uri="{BB962C8B-B14F-4D97-AF65-F5344CB8AC3E}">
        <p14:creationId xmlns:p14="http://schemas.microsoft.com/office/powerpoint/2010/main" val="1429555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8</a:t>
            </a:fld>
            <a:endParaRPr lang="en-GB"/>
          </a:p>
        </p:txBody>
      </p:sp>
    </p:spTree>
    <p:extLst>
      <p:ext uri="{BB962C8B-B14F-4D97-AF65-F5344CB8AC3E}">
        <p14:creationId xmlns:p14="http://schemas.microsoft.com/office/powerpoint/2010/main" val="3995411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a:p>
          <a:p>
            <a:pPr marL="0" marR="0" lvl="0" indent="0" algn="l" defTabSz="914400" rtl="0" eaLnBrk="1" fontAlgn="auto" latinLnBrk="0" hangingPunct="1">
              <a:lnSpc>
                <a:spcPct val="100000"/>
              </a:lnSpc>
              <a:spcBef>
                <a:spcPts val="0"/>
              </a:spcBef>
              <a:spcAft>
                <a:spcPts val="0"/>
              </a:spcAft>
              <a:buClrTx/>
              <a:buSzTx/>
              <a:buFontTx/>
              <a:buNone/>
              <a:tabLst/>
              <a:defRPr/>
            </a:pPr>
            <a:r>
              <a:rPr lang="en-GB" b="1"/>
              <a:t>For discussion: </a:t>
            </a:r>
            <a:r>
              <a:rPr lang="en-GB"/>
              <a:t>What does our setting</a:t>
            </a:r>
            <a:r>
              <a:rPr lang="en-GB" baseline="0"/>
              <a:t> do to prevent radicalisation?</a:t>
            </a:r>
            <a:endParaRPr lang="en-GB" b="1"/>
          </a:p>
          <a:p>
            <a:endParaRPr lang="en-GB" b="1"/>
          </a:p>
          <a:p>
            <a:r>
              <a:rPr lang="en-GB" b="1"/>
              <a:t>Children from all kinds of different backgrounds can become radicalised</a:t>
            </a:r>
          </a:p>
          <a:p>
            <a:endParaRPr lang="en-GB" b="1"/>
          </a:p>
          <a:p>
            <a:r>
              <a:rPr lang="en-GB"/>
              <a:t>You need to be aware of the factors that make your pupils more vulnerable to radicalisation. The following is a guide only, and you need to use your professional judgment to assess their vulnerability.</a:t>
            </a:r>
          </a:p>
          <a:p>
            <a:endParaRPr lang="en-GB"/>
          </a:p>
          <a:p>
            <a:r>
              <a:rPr lang="en-GB"/>
              <a:t>Young people often struggle with their sense of identity, and this can make them vulnerable to extremist influence. Some may feel distant from their cultural or religious heritage, or isolated from the prevailing British culture, which may lead them to question their place in British society.</a:t>
            </a:r>
          </a:p>
          <a:p>
            <a:endParaRPr lang="en-GB"/>
          </a:p>
          <a:p>
            <a:r>
              <a:rPr lang="en-GB"/>
              <a:t>Personal circumstances, such as tensions in the family or having experienced a traumatic event, can also increase vulnerability. Extremists prey on low self-esteem, perceptions of injustice and feelings of failure combined with a sense of grievance, often triggered by firsthand experience of racism or discrimination. If your pupils have special educational needs, or find it difficult to interact socially, empathise or understand the consequences of their actions, they may be more vulnerable to radicalisation.</a:t>
            </a:r>
          </a:p>
          <a:p>
            <a:endParaRPr lang="en-GB"/>
          </a:p>
          <a:p>
            <a:r>
              <a:rPr lang="en-GB"/>
              <a:t>External factors, such as tensions in the local community, events affecting their country or region of origin, having friends or family who have joined extremist groups, and exposure to narrow points of view, are also a factor.</a:t>
            </a:r>
          </a:p>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9</a:t>
            </a:fld>
            <a:endParaRPr lang="en-GB"/>
          </a:p>
        </p:txBody>
      </p:sp>
    </p:spTree>
    <p:extLst>
      <p:ext uri="{BB962C8B-B14F-4D97-AF65-F5344CB8AC3E}">
        <p14:creationId xmlns:p14="http://schemas.microsoft.com/office/powerpoint/2010/main" val="19689168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28/08/2026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897922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998881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740105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96317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38311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26760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3389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28/08/2026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38106276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28/08/2026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3130352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6930656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09522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28/08/2026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799156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42039910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44512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8049478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17265446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29545020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9228567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41714708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767607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7677540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92192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2251962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303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0177BE-FD68-5005-8A2D-718D64573354}"/>
              </a:ext>
            </a:extLst>
          </p:cNvPr>
          <p:cNvSpPr>
            <a:spLocks noGrp="1"/>
          </p:cNvSpPr>
          <p:nvPr>
            <p:ph type="dt" sz="half" idx="10"/>
          </p:nvPr>
        </p:nvSpPr>
        <p:spPr/>
        <p:txBody>
          <a:bodyPr/>
          <a:lstStyle>
            <a:lvl1pPr>
              <a:defRPr/>
            </a:lvl1pPr>
          </a:lstStyle>
          <a:p>
            <a:pPr>
              <a:defRPr/>
            </a:pPr>
            <a:fld id="{B4CDFC45-24A8-40EB-B152-41B9FD42B918}" type="datetimeFigureOut">
              <a:rPr lang="en-GB"/>
              <a:pPr>
                <a:defRPr/>
              </a:pPr>
              <a:t>28/08/2026</a:t>
            </a:fld>
            <a:endParaRPr lang="en-GB"/>
          </a:p>
        </p:txBody>
      </p:sp>
      <p:sp>
        <p:nvSpPr>
          <p:cNvPr id="5" name="Footer Placeholder 4">
            <a:extLst>
              <a:ext uri="{FF2B5EF4-FFF2-40B4-BE49-F238E27FC236}">
                <a16:creationId xmlns:a16="http://schemas.microsoft.com/office/drawing/2014/main" id="{C3F966EF-F0C2-644D-B65C-9B3018225DC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EC2E157-5F80-9D26-DDA4-44245EB2F7C0}"/>
              </a:ext>
            </a:extLst>
          </p:cNvPr>
          <p:cNvSpPr>
            <a:spLocks noGrp="1"/>
          </p:cNvSpPr>
          <p:nvPr>
            <p:ph type="sldNum" sz="quarter" idx="12"/>
          </p:nvPr>
        </p:nvSpPr>
        <p:spPr/>
        <p:txBody>
          <a:bodyPr/>
          <a:lstStyle>
            <a:lvl1pPr>
              <a:defRPr/>
            </a:lvl1pPr>
          </a:lstStyle>
          <a:p>
            <a:pPr>
              <a:defRPr/>
            </a:pPr>
            <a:fld id="{64947BA0-858A-4173-A380-5ED1A05EFAD0}" type="slidenum">
              <a:rPr lang="en-GB"/>
              <a:pPr>
                <a:defRPr/>
              </a:pPr>
              <a:t>‹#›</a:t>
            </a:fld>
            <a:endParaRPr lang="en-GB"/>
          </a:p>
        </p:txBody>
      </p:sp>
    </p:spTree>
    <p:extLst>
      <p:ext uri="{BB962C8B-B14F-4D97-AF65-F5344CB8AC3E}">
        <p14:creationId xmlns:p14="http://schemas.microsoft.com/office/powerpoint/2010/main" val="42690571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E07D492C-81D3-2FF4-6B2C-03EB73567755}"/>
              </a:ext>
            </a:extLst>
          </p:cNvPr>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0C084DF-A92B-4713-A8C4-76D8A96F682E}" type="datetimeFigureOut">
              <a:rPr kumimoji="0" lang="en-GB" sz="1200" b="0" i="0" u="none" strike="noStrike" kern="1200" cap="none" spc="0" normalizeH="0" baseline="0" noProof="0">
                <a:ln>
                  <a:noFill/>
                </a:ln>
                <a:solidFill>
                  <a:srgbClr val="000000">
                    <a:tint val="75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28/08/2026</a:t>
            </a:fld>
            <a:endParaRPr kumimoji="0" lang="en-GB"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7FE65F93-A552-522B-9789-BC2FF7735F5C}"/>
              </a:ext>
            </a:extLst>
          </p:cNvPr>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7D58D9A6-D831-F645-61AC-3BE34FD330DE}"/>
              </a:ext>
            </a:extLst>
          </p:cNvPr>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A77206-19C9-4589-BB1D-7A52DF478A41}" type="slidenum">
              <a:rPr kumimoji="0" lang="en-GB" sz="1200" b="0" i="0" u="none" strike="noStrike" kern="1200" cap="none" spc="0" normalizeH="0" baseline="0" noProof="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35617187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28/08/2026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37341719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28/08/2026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26294872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30329049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292503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16639826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409744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240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45483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7570283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23356682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2500486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16610854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60875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5140076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6641917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31573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le and two content">
    <p:bg>
      <p:bgRef idx="1001">
        <a:schemeClr val="bg1"/>
      </p:bgRef>
    </p:bg>
    <p:spTree>
      <p:nvGrpSpPr>
        <p:cNvPr id="1" name=""/>
        <p:cNvGrpSpPr/>
        <p:nvPr/>
      </p:nvGrpSpPr>
      <p:grpSpPr>
        <a:xfrm>
          <a:off x="0" y="0"/>
          <a:ext cx="0" cy="0"/>
          <a:chOff x="0" y="0"/>
          <a:chExt cx="0" cy="0"/>
        </a:xfrm>
      </p:grpSpPr>
      <p:sp>
        <p:nvSpPr>
          <p:cNvPr id="18" name="Content Placeholder 17"/>
          <p:cNvSpPr>
            <a:spLocks noGrp="1"/>
          </p:cNvSpPr>
          <p:nvPr>
            <p:ph sz="quarter" idx="10" hasCustomPrompt="1"/>
          </p:nvPr>
        </p:nvSpPr>
        <p:spPr>
          <a:xfrm>
            <a:off x="623392"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
        <p:nvSpPr>
          <p:cNvPr id="21" name="Title 20"/>
          <p:cNvSpPr>
            <a:spLocks noGrp="1"/>
          </p:cNvSpPr>
          <p:nvPr>
            <p:ph type="title"/>
          </p:nvPr>
        </p:nvSpPr>
        <p:spPr>
          <a:xfrm>
            <a:off x="623392" y="404664"/>
            <a:ext cx="10942240" cy="648072"/>
          </a:xfrm>
          <a:prstGeom prst="rect">
            <a:avLst/>
          </a:prstGeom>
        </p:spPr>
        <p:txBody>
          <a:bodyPr/>
          <a:lstStyle>
            <a:lvl1pPr>
              <a:defRPr sz="3200" b="1">
                <a:solidFill>
                  <a:schemeClr val="tx1"/>
                </a:solidFill>
              </a:defRPr>
            </a:lvl1pPr>
          </a:lstStyle>
          <a:p>
            <a:r>
              <a:rPr lang="en-US"/>
              <a:t>Click to edit Master title style</a:t>
            </a:r>
            <a:endParaRPr lang="en-GB"/>
          </a:p>
        </p:txBody>
      </p:sp>
      <p:sp>
        <p:nvSpPr>
          <p:cNvPr id="9" name="Content Placeholder 17"/>
          <p:cNvSpPr>
            <a:spLocks noGrp="1"/>
          </p:cNvSpPr>
          <p:nvPr>
            <p:ph sz="quarter" idx="13" hasCustomPrompt="1"/>
          </p:nvPr>
        </p:nvSpPr>
        <p:spPr>
          <a:xfrm>
            <a:off x="6288021"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Tree>
    <p:extLst>
      <p:ext uri="{BB962C8B-B14F-4D97-AF65-F5344CB8AC3E}">
        <p14:creationId xmlns:p14="http://schemas.microsoft.com/office/powerpoint/2010/main" val="222711770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PhAnim="0" preserve="1" userDrawn="1">
  <p:cSld name="Cover purple">
    <p:spTree>
      <p:nvGrpSpPr>
        <p:cNvPr id="1" name=""/>
        <p:cNvGrpSpPr/>
        <p:nvPr/>
      </p:nvGrpSpPr>
      <p:grpSpPr bwMode="auto">
        <a:xfrm>
          <a:off x="0" y="0"/>
          <a:ext cx="0" cy="0"/>
          <a:chOff x="0" y="0"/>
          <a:chExt cx="0" cy="0"/>
        </a:xfrm>
      </p:grpSpPr>
      <p:sp>
        <p:nvSpPr>
          <p:cNvPr id="4" name="Picture Placeholder 6"/>
          <p:cNvSpPr>
            <a:spLocks noGrp="1"/>
          </p:cNvSpPr>
          <p:nvPr>
            <p:ph type="pic" sz="quarter" idx="13"/>
          </p:nvPr>
        </p:nvSpPr>
        <p:spPr bwMode="auto">
          <a:xfrm>
            <a:off x="0" y="0"/>
            <a:ext cx="12192000" cy="6858000"/>
          </a:xfrm>
        </p:spPr>
        <p:txBody>
          <a:bodyPr/>
          <a:lstStyle>
            <a:lvl1pPr>
              <a:defRPr/>
            </a:lvl1pPr>
          </a:lstStyle>
          <a:p>
            <a:pPr>
              <a:defRPr/>
            </a:pPr>
            <a:endParaRPr lang="en-US"/>
          </a:p>
        </p:txBody>
      </p:sp>
      <p:sp>
        <p:nvSpPr>
          <p:cNvPr id="5" name="Title 1"/>
          <p:cNvSpPr>
            <a:spLocks noGrp="1"/>
          </p:cNvSpPr>
          <p:nvPr>
            <p:ph type="title" hasCustomPrompt="1"/>
          </p:nvPr>
        </p:nvSpPr>
        <p:spPr bwMode="auto">
          <a:xfrm>
            <a:off x="514298" y="2676836"/>
            <a:ext cx="4710845" cy="2915857"/>
          </a:xfrm>
        </p:spPr>
        <p:txBody>
          <a:bodyPr/>
          <a:lstStyle>
            <a:lvl1pPr>
              <a:lnSpc>
                <a:spcPct val="100000"/>
              </a:lnSpc>
              <a:defRPr sz="6400" b="1" i="0">
                <a:solidFill>
                  <a:schemeClr val="tx1"/>
                </a:solidFill>
                <a:latin typeface="Arial"/>
                <a:ea typeface="Roboto"/>
              </a:defRPr>
            </a:lvl1pPr>
          </a:lstStyle>
          <a:p>
            <a:pPr>
              <a:defRPr/>
            </a:pPr>
            <a:r>
              <a:rPr lang="en-GB"/>
              <a:t>Click To Edit Master Title Style</a:t>
            </a:r>
            <a:endParaRPr/>
          </a:p>
        </p:txBody>
      </p:sp>
      <p:sp>
        <p:nvSpPr>
          <p:cNvPr id="6" name="Text Placeholder 2"/>
          <p:cNvSpPr>
            <a:spLocks noGrp="1"/>
          </p:cNvSpPr>
          <p:nvPr>
            <p:ph type="body" sz="quarter" idx="12" hasCustomPrompt="1"/>
          </p:nvPr>
        </p:nvSpPr>
        <p:spPr bwMode="auto">
          <a:xfrm>
            <a:off x="514299" y="5940011"/>
            <a:ext cx="4710844" cy="517000"/>
          </a:xfrm>
        </p:spPr>
        <p:txBody>
          <a:bodyPr/>
          <a:lstStyle>
            <a:lvl1pPr algn="l">
              <a:defRPr sz="2133">
                <a:solidFill>
                  <a:schemeClr val="tx1"/>
                </a:solidFill>
                <a:latin typeface="Arial"/>
                <a:ea typeface="Roboto"/>
              </a:defRPr>
            </a:lvl1pPr>
          </a:lstStyle>
          <a:p>
            <a:pPr lvl="0">
              <a:defRPr/>
            </a:pPr>
            <a:r>
              <a:rPr lang="en-GB"/>
              <a:t>Sub Heading</a:t>
            </a:r>
            <a:endParaRPr/>
          </a:p>
        </p:txBody>
      </p:sp>
      <p:sp>
        <p:nvSpPr>
          <p:cNvPr id="7" name="Picture Placeholder 8"/>
          <p:cNvSpPr>
            <a:spLocks noGrp="1"/>
          </p:cNvSpPr>
          <p:nvPr>
            <p:ph type="pic" sz="quarter" idx="14"/>
          </p:nvPr>
        </p:nvSpPr>
        <p:spPr bwMode="auto">
          <a:xfrm>
            <a:off x="137188" y="128602"/>
            <a:ext cx="3160029" cy="2075621"/>
          </a:xfrm>
        </p:spPr>
        <p:txBody>
          <a:bodyPr/>
          <a:lstStyle>
            <a:lvl1pPr>
              <a:defRPr/>
            </a:lvl1pPr>
          </a:lstStyle>
          <a:p>
            <a:pPr>
              <a:defRPr/>
            </a:pPr>
            <a:endParaRPr lang="en-US"/>
          </a:p>
        </p:txBody>
      </p:sp>
    </p:spTree>
    <p:extLst>
      <p:ext uri="{BB962C8B-B14F-4D97-AF65-F5344CB8AC3E}">
        <p14:creationId xmlns:p14="http://schemas.microsoft.com/office/powerpoint/2010/main" val="3004063334"/>
      </p:ext>
    </p:extLst>
  </p:cSld>
  <p:clrMapOvr>
    <a:masterClrMapping/>
  </p:clrMapOvr>
  <p:hf/>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21904103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PhAnim="0" preserve="1" userDrawn="1">
  <p:cSld name="Title Slide">
    <p:bg>
      <p:bgPr>
        <a:solidFill>
          <a:srgbClr val="0B0C0C"/>
        </a:solidFill>
        <a:effectLst/>
      </p:bgPr>
    </p:bg>
    <p:spTree>
      <p:nvGrpSpPr>
        <p:cNvPr id="1" name=""/>
        <p:cNvGrpSpPr/>
        <p:nvPr/>
      </p:nvGrpSpPr>
      <p:grpSpPr bwMode="auto">
        <a:xfrm>
          <a:off x="0" y="0"/>
          <a:ext cx="0" cy="0"/>
          <a:chOff x="0" y="0"/>
          <a:chExt cx="0" cy="0"/>
        </a:xfrm>
      </p:grpSpPr>
      <p:sp>
        <p:nvSpPr>
          <p:cNvPr id="4" name="Title 8"/>
          <p:cNvSpPr>
            <a:spLocks noGrp="1"/>
          </p:cNvSpPr>
          <p:nvPr>
            <p:ph type="title" hasCustomPrompt="1"/>
          </p:nvPr>
        </p:nvSpPr>
        <p:spPr bwMode="auto">
          <a:xfrm>
            <a:off x="1858550" y="1731048"/>
            <a:ext cx="8474901" cy="3395904"/>
          </a:xfrm>
          <a:prstGeom prst="rect">
            <a:avLst/>
          </a:prstGeom>
        </p:spPr>
        <p:txBody>
          <a:bodyPr anchor="ctr"/>
          <a:lstStyle>
            <a:lvl1pPr algn="ctr">
              <a:lnSpc>
                <a:spcPts val="6667"/>
              </a:lnSpc>
              <a:defRPr sz="7200" b="1" i="0" spc="0">
                <a:solidFill>
                  <a:schemeClr val="bg1"/>
                </a:solidFill>
                <a:latin typeface="Arial"/>
                <a:ea typeface="Roboto"/>
              </a:defRPr>
            </a:lvl1pPr>
          </a:lstStyle>
          <a:p>
            <a:pPr>
              <a:defRPr/>
            </a:pPr>
            <a:r>
              <a:rPr lang="en-GB"/>
              <a:t>Click to edit master title style</a:t>
            </a:r>
            <a:endParaRPr/>
          </a:p>
        </p:txBody>
      </p:sp>
      <p:sp>
        <p:nvSpPr>
          <p:cNvPr id="2" name="TextBox 1">
            <a:extLst>
              <a:ext uri="{FF2B5EF4-FFF2-40B4-BE49-F238E27FC236}">
                <a16:creationId xmlns:a16="http://schemas.microsoft.com/office/drawing/2014/main" id="{345A8003-EFA5-9579-FDE0-EAAE035C670D}"/>
              </a:ext>
            </a:extLst>
          </p:cNvPr>
          <p:cNvSpPr>
            <a:spLocks noAdjustHandles="1"/>
          </p:cNvSpPr>
          <p:nvPr userDrawn="1"/>
        </p:nvSpPr>
        <p:spPr bwMode="auto">
          <a:xfrm>
            <a:off x="5532161" y="6472860"/>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
        <p:nvSpPr>
          <p:cNvPr id="3" name="TextBox 1">
            <a:extLst>
              <a:ext uri="{FF2B5EF4-FFF2-40B4-BE49-F238E27FC236}">
                <a16:creationId xmlns:a16="http://schemas.microsoft.com/office/drawing/2014/main" id="{BA313544-EF88-FB95-5FB2-AA8E7F222BAC}"/>
              </a:ext>
            </a:extLst>
          </p:cNvPr>
          <p:cNvSpPr>
            <a:spLocks noAdjustHandles="1"/>
          </p:cNvSpPr>
          <p:nvPr userDrawn="1"/>
        </p:nvSpPr>
        <p:spPr bwMode="auto">
          <a:xfrm>
            <a:off x="5532161" y="81351"/>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Tree>
    <p:extLst>
      <p:ext uri="{BB962C8B-B14F-4D97-AF65-F5344CB8AC3E}">
        <p14:creationId xmlns:p14="http://schemas.microsoft.com/office/powerpoint/2010/main" val="1202417920"/>
      </p:ext>
    </p:extLst>
  </p:cSld>
  <p:clrMapOvr>
    <a:masterClrMapping/>
  </p:clrMapOvr>
  <p:hf/>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PhAnim="0" preserve="1" userDrawn="1">
  <p:cSld name="Sub_headings">
    <p:bg>
      <p:bgPr>
        <a:gradFill>
          <a:gsLst>
            <a:gs pos="0">
              <a:schemeClr val="accent3"/>
            </a:gs>
            <a:gs pos="100000">
              <a:schemeClr val="accent6"/>
            </a:gs>
          </a:gsLst>
          <a:lin ang="2700000" scaled="1"/>
        </a:gradFill>
        <a:effectLst/>
      </p:bgPr>
    </p:bg>
    <p:spTree>
      <p:nvGrpSpPr>
        <p:cNvPr id="1" name=""/>
        <p:cNvGrpSpPr/>
        <p:nvPr/>
      </p:nvGrpSpPr>
      <p:grpSpPr bwMode="auto">
        <a:xfrm>
          <a:off x="0" y="0"/>
          <a:ext cx="0" cy="0"/>
          <a:chOff x="0" y="0"/>
          <a:chExt cx="0" cy="0"/>
        </a:xfrm>
      </p:grpSpPr>
      <p:sp>
        <p:nvSpPr>
          <p:cNvPr id="4" name="Title 8"/>
          <p:cNvSpPr>
            <a:spLocks noGrp="1"/>
          </p:cNvSpPr>
          <p:nvPr>
            <p:ph type="title" hasCustomPrompt="1"/>
          </p:nvPr>
        </p:nvSpPr>
        <p:spPr bwMode="auto">
          <a:xfrm>
            <a:off x="1858550" y="1731048"/>
            <a:ext cx="8474901" cy="3395904"/>
          </a:xfrm>
          <a:prstGeom prst="rect">
            <a:avLst/>
          </a:prstGeom>
        </p:spPr>
        <p:txBody>
          <a:bodyPr anchor="ctr"/>
          <a:lstStyle>
            <a:lvl1pPr algn="ctr">
              <a:lnSpc>
                <a:spcPts val="6667"/>
              </a:lnSpc>
              <a:defRPr sz="7200" b="1" i="0" spc="0">
                <a:solidFill>
                  <a:schemeClr val="bg1"/>
                </a:solidFill>
                <a:latin typeface="Arial"/>
                <a:ea typeface="Roboto"/>
              </a:defRPr>
            </a:lvl1pPr>
          </a:lstStyle>
          <a:p>
            <a:pPr>
              <a:defRPr/>
            </a:pPr>
            <a:r>
              <a:rPr lang="en-GB"/>
              <a:t>Click to edit master title style</a:t>
            </a:r>
            <a:endParaRPr/>
          </a:p>
        </p:txBody>
      </p:sp>
      <p:sp>
        <p:nvSpPr>
          <p:cNvPr id="5" name="TextBox 1"/>
          <p:cNvSpPr>
            <a:spLocks noAdjustHandles="1"/>
          </p:cNvSpPr>
          <p:nvPr userDrawn="1"/>
        </p:nvSpPr>
        <p:spPr bwMode="auto">
          <a:xfrm>
            <a:off x="356502" y="6464276"/>
            <a:ext cx="2279805" cy="164212"/>
          </a:xfrm>
          <a:prstGeom prst="rect">
            <a:avLst/>
          </a:prstGeom>
          <a:noFill/>
        </p:spPr>
        <p:txBody>
          <a:bodyPr wrap="square" lIns="0" tIns="0" rIns="0" bIns="0" rtlCol="0">
            <a:spAutoFit/>
          </a:bodyPr>
          <a:lstStyle/>
          <a:p>
            <a:pPr marL="0" marR="0" lvl="0" indent="0" algn="l" defTabSz="1219170">
              <a:lnSpc>
                <a:spcPct val="100000"/>
              </a:lnSpc>
              <a:spcBef>
                <a:spcPts val="0"/>
              </a:spcBef>
              <a:spcAft>
                <a:spcPts val="0"/>
              </a:spcAft>
              <a:buClrTx/>
              <a:buSzTx/>
              <a:buFontTx/>
              <a:buNone/>
              <a:defRPr/>
            </a:pPr>
            <a:r>
              <a:rPr lang="en-US" sz="1067" b="0" i="0">
                <a:solidFill>
                  <a:schemeClr val="bg1"/>
                </a:solidFill>
                <a:latin typeface="Arial"/>
              </a:rPr>
              <a:t>© </a:t>
            </a:r>
            <a:r>
              <a:rPr lang="en-GB" sz="933">
                <a:solidFill>
                  <a:schemeClr val="bg1"/>
                </a:solidFill>
                <a:latin typeface="Arial"/>
                <a:ea typeface="Roboto"/>
              </a:rPr>
              <a:t>HMG</a:t>
            </a:r>
            <a:endParaRPr sz="2400"/>
          </a:p>
        </p:txBody>
      </p:sp>
      <p:sp>
        <p:nvSpPr>
          <p:cNvPr id="2" name="TextBox 1">
            <a:extLst>
              <a:ext uri="{FF2B5EF4-FFF2-40B4-BE49-F238E27FC236}">
                <a16:creationId xmlns:a16="http://schemas.microsoft.com/office/drawing/2014/main" id="{B1CF6387-6BBC-0DAA-3069-583BD738BDA8}"/>
              </a:ext>
            </a:extLst>
          </p:cNvPr>
          <p:cNvSpPr>
            <a:spLocks noAdjustHandles="1"/>
          </p:cNvSpPr>
          <p:nvPr userDrawn="1"/>
        </p:nvSpPr>
        <p:spPr bwMode="auto">
          <a:xfrm>
            <a:off x="5532161" y="6472860"/>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
        <p:nvSpPr>
          <p:cNvPr id="3" name="TextBox 1">
            <a:extLst>
              <a:ext uri="{FF2B5EF4-FFF2-40B4-BE49-F238E27FC236}">
                <a16:creationId xmlns:a16="http://schemas.microsoft.com/office/drawing/2014/main" id="{B69DF12B-D49E-C843-38CD-C46850A155E5}"/>
              </a:ext>
            </a:extLst>
          </p:cNvPr>
          <p:cNvSpPr>
            <a:spLocks noAdjustHandles="1"/>
          </p:cNvSpPr>
          <p:nvPr userDrawn="1"/>
        </p:nvSpPr>
        <p:spPr bwMode="auto">
          <a:xfrm>
            <a:off x="5532161" y="81351"/>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Tree>
    <p:extLst>
      <p:ext uri="{BB962C8B-B14F-4D97-AF65-F5344CB8AC3E}">
        <p14:creationId xmlns:p14="http://schemas.microsoft.com/office/powerpoint/2010/main" val="3781062638"/>
      </p:ext>
    </p:extLst>
  </p:cSld>
  <p:clrMapOvr>
    <a:masterClrMapping/>
  </p:clrMapOvr>
  <p:hf/>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PhAnim="0" preserve="1" userDrawn="1">
  <p:cSld name="Image left CL">
    <p:bg>
      <p:bgPr>
        <a:solidFill>
          <a:schemeClr val="bg1"/>
        </a:solidFill>
        <a:effectLst/>
      </p:bgPr>
    </p:bg>
    <p:spTree>
      <p:nvGrpSpPr>
        <p:cNvPr id="1" name=""/>
        <p:cNvGrpSpPr/>
        <p:nvPr/>
      </p:nvGrpSpPr>
      <p:grpSpPr bwMode="auto">
        <a:xfrm>
          <a:off x="0" y="0"/>
          <a:ext cx="0" cy="0"/>
          <a:chOff x="0" y="0"/>
          <a:chExt cx="0" cy="0"/>
        </a:xfrm>
      </p:grpSpPr>
      <p:sp>
        <p:nvSpPr>
          <p:cNvPr id="4" name="Picture Placeholder 8"/>
          <p:cNvSpPr>
            <a:spLocks noGrp="1" noChangeAspect="1"/>
          </p:cNvSpPr>
          <p:nvPr>
            <p:ph type="pic" sz="quarter" idx="10" hasCustomPrompt="1"/>
          </p:nvPr>
        </p:nvSpPr>
        <p:spPr bwMode="auto">
          <a:xfrm>
            <a:off x="0" y="0"/>
            <a:ext cx="5519936" cy="6858000"/>
          </a:xfrm>
          <a:prstGeom prst="rect">
            <a:avLst/>
          </a:prstGeom>
          <a:noFill/>
        </p:spPr>
        <p:txBody>
          <a:bodyPr>
            <a:normAutofit/>
          </a:bodyPr>
          <a:lstStyle>
            <a:lvl1pPr marL="0" marR="0" indent="0" algn="l" defTabSz="1219160">
              <a:lnSpc>
                <a:spcPct val="100000"/>
              </a:lnSpc>
              <a:spcBef>
                <a:spcPts val="0"/>
              </a:spcBef>
              <a:spcAft>
                <a:spcPts val="0"/>
              </a:spcAft>
              <a:buClrTx/>
              <a:buSzTx/>
              <a:buFont typeface="Arial"/>
              <a:buNone/>
              <a:defRPr sz="1333">
                <a:solidFill>
                  <a:schemeClr val="tx1"/>
                </a:solidFill>
              </a:defRPr>
            </a:lvl1pPr>
          </a:lstStyle>
          <a:p>
            <a:pPr>
              <a:defRPr/>
            </a:pPr>
            <a:r>
              <a:rPr lang="en-US"/>
              <a:t>Click icon to change picture</a:t>
            </a:r>
            <a:endParaRPr/>
          </a:p>
        </p:txBody>
      </p:sp>
      <p:sp>
        <p:nvSpPr>
          <p:cNvPr id="5" name="Text Placeholder 2"/>
          <p:cNvSpPr>
            <a:spLocks noGrp="1"/>
          </p:cNvSpPr>
          <p:nvPr>
            <p:ph type="body" idx="1"/>
          </p:nvPr>
        </p:nvSpPr>
        <p:spPr bwMode="auto">
          <a:xfrm>
            <a:off x="6031685" y="1200001"/>
            <a:ext cx="5695856" cy="4935265"/>
          </a:xfrm>
          <a:prstGeom prst="rect">
            <a:avLst/>
          </a:prstGeom>
        </p:spPr>
        <p:txBody>
          <a:bodyPr anchor="t"/>
          <a:lstStyle>
            <a:lvl1pPr marL="0" indent="0">
              <a:buClr>
                <a:schemeClr val="tx1"/>
              </a:buClr>
              <a:buNone/>
              <a:defRPr sz="2000" b="0">
                <a:solidFill>
                  <a:schemeClr val="tx1"/>
                </a:solidFill>
              </a:defRPr>
            </a:lvl1pPr>
            <a:lvl2pPr marL="838179" indent="-228594">
              <a:buClr>
                <a:schemeClr val="tx1"/>
              </a:buClr>
              <a:buFont typeface="Arial"/>
              <a:buChar char="•"/>
              <a:defRPr sz="2000" b="0">
                <a:solidFill>
                  <a:schemeClr val="tx1"/>
                </a:solidFill>
              </a:defRPr>
            </a:lvl2pPr>
            <a:lvl3pPr marL="1447764" indent="-228594">
              <a:buClr>
                <a:schemeClr val="tx1"/>
              </a:buClr>
              <a:buFont typeface="Arial"/>
              <a:buChar char="•"/>
              <a:defRPr sz="2000" b="0">
                <a:solidFill>
                  <a:schemeClr val="tx1"/>
                </a:solidFill>
              </a:defRPr>
            </a:lvl3pPr>
            <a:lvl4pPr marL="2057349" indent="-228594">
              <a:buClr>
                <a:schemeClr val="tx1"/>
              </a:buClr>
              <a:buFont typeface="Arial"/>
              <a:buChar char="•"/>
              <a:defRPr sz="2000" b="0">
                <a:solidFill>
                  <a:schemeClr val="tx1"/>
                </a:solidFill>
              </a:defRPr>
            </a:lvl4pPr>
            <a:lvl5pPr marL="2666933" indent="-228594">
              <a:buClr>
                <a:schemeClr val="tx1"/>
              </a:buClr>
              <a:buFont typeface="Arial"/>
              <a:buChar char="•"/>
              <a:defRPr sz="2000" b="0">
                <a:solidFill>
                  <a:schemeClr val="tx1"/>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sp>
        <p:nvSpPr>
          <p:cNvPr id="6" name="Title 1"/>
          <p:cNvSpPr>
            <a:spLocks noGrp="1"/>
          </p:cNvSpPr>
          <p:nvPr>
            <p:ph type="title"/>
          </p:nvPr>
        </p:nvSpPr>
        <p:spPr bwMode="auto">
          <a:xfrm>
            <a:off x="6031685" y="482920"/>
            <a:ext cx="5695856" cy="528000"/>
          </a:xfrm>
        </p:spPr>
        <p:txBody>
          <a:bodyPr anchor="t"/>
          <a:lstStyle>
            <a:lvl1pPr>
              <a:defRPr sz="3200" b="1" i="0" spc="0">
                <a:solidFill>
                  <a:schemeClr val="tx1"/>
                </a:solidFill>
                <a:latin typeface="Arial"/>
                <a:ea typeface="Roboto"/>
              </a:defRPr>
            </a:lvl1pPr>
          </a:lstStyle>
          <a:p>
            <a:pPr>
              <a:defRPr/>
            </a:pPr>
            <a:r>
              <a:rPr lang="en-GB"/>
              <a:t>Click to edit Master title style</a:t>
            </a:r>
            <a:endParaRPr/>
          </a:p>
        </p:txBody>
      </p:sp>
      <p:cxnSp>
        <p:nvCxnSpPr>
          <p:cNvPr id="7" name="Straight Connector 1"/>
          <p:cNvCxnSpPr>
            <a:cxnSpLocks/>
          </p:cNvCxnSpPr>
          <p:nvPr userDrawn="1"/>
        </p:nvCxnSpPr>
        <p:spPr bwMode="auto">
          <a:xfrm>
            <a:off x="5913167" y="480001"/>
            <a:ext cx="0" cy="354433"/>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8" name="TextBox 2"/>
          <p:cNvSpPr>
            <a:spLocks noAdjustHandles="1"/>
          </p:cNvSpPr>
          <p:nvPr userDrawn="1"/>
        </p:nvSpPr>
        <p:spPr bwMode="auto">
          <a:xfrm>
            <a:off x="356502" y="6464276"/>
            <a:ext cx="2279805" cy="164212"/>
          </a:xfrm>
          <a:prstGeom prst="rect">
            <a:avLst/>
          </a:prstGeom>
          <a:noFill/>
        </p:spPr>
        <p:txBody>
          <a:bodyPr wrap="square" lIns="0" tIns="0" rIns="0" bIns="0" rtlCol="0">
            <a:spAutoFit/>
          </a:bodyPr>
          <a:lstStyle/>
          <a:p>
            <a:pPr marL="0" marR="0" lvl="0" indent="0" algn="l" defTabSz="1219170">
              <a:lnSpc>
                <a:spcPct val="100000"/>
              </a:lnSpc>
              <a:spcBef>
                <a:spcPts val="0"/>
              </a:spcBef>
              <a:spcAft>
                <a:spcPts val="0"/>
              </a:spcAft>
              <a:buClrTx/>
              <a:buSzTx/>
              <a:buFontTx/>
              <a:buNone/>
              <a:defRPr/>
            </a:pPr>
            <a:r>
              <a:rPr lang="en-US" sz="1067" b="0" i="0">
                <a:solidFill>
                  <a:schemeClr val="tx1"/>
                </a:solidFill>
                <a:latin typeface="Arial"/>
              </a:rPr>
              <a:t>© </a:t>
            </a:r>
            <a:r>
              <a:rPr lang="en-GB" sz="933">
                <a:solidFill>
                  <a:schemeClr val="tx1"/>
                </a:solidFill>
                <a:latin typeface="Arial"/>
                <a:ea typeface="Roboto"/>
              </a:rPr>
              <a:t>HMG</a:t>
            </a:r>
            <a:endParaRPr sz="2400"/>
          </a:p>
        </p:txBody>
      </p:sp>
    </p:spTree>
    <p:extLst>
      <p:ext uri="{BB962C8B-B14F-4D97-AF65-F5344CB8AC3E}">
        <p14:creationId xmlns:p14="http://schemas.microsoft.com/office/powerpoint/2010/main" val="2204544384"/>
      </p:ext>
    </p:extLst>
  </p:cSld>
  <p:clrMapOvr>
    <a:masterClrMapping/>
  </p:clrMapOvr>
  <p:hf/>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PhAnim="0" preserve="1" userDrawn="1">
  <p:cSld name="Recap">
    <p:bg>
      <p:bgPr>
        <a:gradFill>
          <a:gsLst>
            <a:gs pos="0">
              <a:schemeClr val="accent3"/>
            </a:gs>
            <a:gs pos="100000">
              <a:schemeClr val="accent6"/>
            </a:gs>
          </a:gsLst>
          <a:lin ang="2700000" scaled="1"/>
        </a:gradFill>
        <a:effectLst/>
      </p:bgPr>
    </p:bg>
    <p:spTree>
      <p:nvGrpSpPr>
        <p:cNvPr id="1" name=""/>
        <p:cNvGrpSpPr/>
        <p:nvPr/>
      </p:nvGrpSpPr>
      <p:grpSpPr bwMode="auto">
        <a:xfrm>
          <a:off x="0" y="0"/>
          <a:ext cx="0" cy="0"/>
          <a:chOff x="0" y="0"/>
          <a:chExt cx="0" cy="0"/>
        </a:xfrm>
      </p:grpSpPr>
      <p:sp>
        <p:nvSpPr>
          <p:cNvPr id="4" name="Picture Placeholder 8"/>
          <p:cNvSpPr>
            <a:spLocks noGrp="1" noChangeAspect="1"/>
          </p:cNvSpPr>
          <p:nvPr>
            <p:ph type="pic" sz="quarter" idx="10" hasCustomPrompt="1"/>
          </p:nvPr>
        </p:nvSpPr>
        <p:spPr bwMode="auto">
          <a:xfrm>
            <a:off x="0" y="0"/>
            <a:ext cx="5519936" cy="6858000"/>
          </a:xfrm>
          <a:prstGeom prst="rect">
            <a:avLst/>
          </a:prstGeom>
          <a:noFill/>
        </p:spPr>
        <p:txBody>
          <a:bodyPr>
            <a:normAutofit/>
          </a:bodyPr>
          <a:lstStyle>
            <a:lvl1pPr marL="0" marR="0" indent="0" algn="l" defTabSz="1219160">
              <a:lnSpc>
                <a:spcPct val="100000"/>
              </a:lnSpc>
              <a:spcBef>
                <a:spcPts val="0"/>
              </a:spcBef>
              <a:spcAft>
                <a:spcPts val="0"/>
              </a:spcAft>
              <a:buClrTx/>
              <a:buSzTx/>
              <a:buFont typeface="Arial"/>
              <a:buNone/>
              <a:defRPr sz="1333">
                <a:solidFill>
                  <a:schemeClr val="tx1"/>
                </a:solidFill>
              </a:defRPr>
            </a:lvl1pPr>
          </a:lstStyle>
          <a:p>
            <a:pPr>
              <a:defRPr/>
            </a:pPr>
            <a:r>
              <a:rPr lang="en-US"/>
              <a:t>Click icon to change picture</a:t>
            </a:r>
            <a:endParaRPr/>
          </a:p>
        </p:txBody>
      </p:sp>
      <p:sp>
        <p:nvSpPr>
          <p:cNvPr id="5" name="Text Placeholder 2"/>
          <p:cNvSpPr>
            <a:spLocks noGrp="1"/>
          </p:cNvSpPr>
          <p:nvPr>
            <p:ph type="body" idx="1"/>
          </p:nvPr>
        </p:nvSpPr>
        <p:spPr bwMode="auto">
          <a:xfrm>
            <a:off x="6031685" y="1200001"/>
            <a:ext cx="5695856" cy="4935265"/>
          </a:xfrm>
          <a:prstGeom prst="rect">
            <a:avLst/>
          </a:prstGeom>
        </p:spPr>
        <p:txBody>
          <a:bodyPr anchor="t"/>
          <a:lstStyle>
            <a:lvl1pPr marL="0" indent="0">
              <a:buClr>
                <a:schemeClr val="bg1"/>
              </a:buClr>
              <a:buNone/>
              <a:defRPr sz="2000" b="0">
                <a:solidFill>
                  <a:schemeClr val="bg1"/>
                </a:solidFill>
              </a:defRPr>
            </a:lvl1pPr>
            <a:lvl2pPr marL="838179" indent="-228594">
              <a:buClr>
                <a:schemeClr val="bg1"/>
              </a:buClr>
              <a:buFont typeface="Arial"/>
              <a:buChar char="•"/>
              <a:defRPr sz="2000" b="0">
                <a:solidFill>
                  <a:schemeClr val="bg1"/>
                </a:solidFill>
              </a:defRPr>
            </a:lvl2pPr>
            <a:lvl3pPr marL="1447764" indent="-228594">
              <a:buClr>
                <a:schemeClr val="bg1"/>
              </a:buClr>
              <a:buFont typeface="Arial"/>
              <a:buChar char="•"/>
              <a:defRPr sz="2000" b="0">
                <a:solidFill>
                  <a:schemeClr val="bg1"/>
                </a:solidFill>
              </a:defRPr>
            </a:lvl3pPr>
            <a:lvl4pPr marL="2057349" indent="-228594">
              <a:buClr>
                <a:schemeClr val="bg1"/>
              </a:buClr>
              <a:buFont typeface="Arial"/>
              <a:buChar char="•"/>
              <a:defRPr sz="2000" b="0">
                <a:solidFill>
                  <a:schemeClr val="bg1"/>
                </a:solidFill>
              </a:defRPr>
            </a:lvl4pPr>
            <a:lvl5pPr marL="2666933" indent="-228594">
              <a:buClr>
                <a:schemeClr val="bg1"/>
              </a:buClr>
              <a:buFont typeface="Arial"/>
              <a:buChar char="•"/>
              <a:defRPr sz="2000" b="0">
                <a:solidFill>
                  <a:schemeClr val="bg1"/>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sp>
        <p:nvSpPr>
          <p:cNvPr id="6" name="Title 1"/>
          <p:cNvSpPr>
            <a:spLocks noGrp="1"/>
          </p:cNvSpPr>
          <p:nvPr>
            <p:ph type="title"/>
          </p:nvPr>
        </p:nvSpPr>
        <p:spPr bwMode="auto">
          <a:xfrm>
            <a:off x="6031685" y="482920"/>
            <a:ext cx="5695856" cy="528000"/>
          </a:xfrm>
        </p:spPr>
        <p:txBody>
          <a:bodyPr anchor="t"/>
          <a:lstStyle>
            <a:lvl1pPr>
              <a:defRPr sz="3200" b="1" i="0" spc="0">
                <a:solidFill>
                  <a:schemeClr val="bg1"/>
                </a:solidFill>
                <a:latin typeface="Arial"/>
                <a:ea typeface="Roboto"/>
              </a:defRPr>
            </a:lvl1pPr>
          </a:lstStyle>
          <a:p>
            <a:pPr>
              <a:defRPr/>
            </a:pPr>
            <a:r>
              <a:rPr lang="en-GB"/>
              <a:t>Click to edit Master title style</a:t>
            </a:r>
            <a:endParaRPr/>
          </a:p>
        </p:txBody>
      </p:sp>
      <p:cxnSp>
        <p:nvCxnSpPr>
          <p:cNvPr id="7" name="Straight Connector 1"/>
          <p:cNvCxnSpPr>
            <a:cxnSpLocks/>
          </p:cNvCxnSpPr>
          <p:nvPr userDrawn="1"/>
        </p:nvCxnSpPr>
        <p:spPr bwMode="auto">
          <a:xfrm>
            <a:off x="5913167" y="480001"/>
            <a:ext cx="0" cy="35443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2"/>
          <p:cNvSpPr>
            <a:spLocks noAdjustHandles="1"/>
          </p:cNvSpPr>
          <p:nvPr userDrawn="1"/>
        </p:nvSpPr>
        <p:spPr bwMode="auto">
          <a:xfrm>
            <a:off x="356500" y="6472860"/>
            <a:ext cx="2279805" cy="164212"/>
          </a:xfrm>
          <a:prstGeom prst="rect">
            <a:avLst/>
          </a:prstGeom>
          <a:noFill/>
        </p:spPr>
        <p:txBody>
          <a:bodyPr wrap="square" lIns="0" tIns="0" rIns="0" bIns="0" rtlCol="0">
            <a:spAutoFit/>
          </a:bodyPr>
          <a:lstStyle/>
          <a:p>
            <a:pPr marL="0" marR="0" lvl="0" indent="0" algn="l" defTabSz="1219170">
              <a:lnSpc>
                <a:spcPct val="100000"/>
              </a:lnSpc>
              <a:spcBef>
                <a:spcPts val="0"/>
              </a:spcBef>
              <a:spcAft>
                <a:spcPts val="0"/>
              </a:spcAft>
              <a:buClrTx/>
              <a:buSzTx/>
              <a:buFontTx/>
              <a:buNone/>
              <a:defRPr/>
            </a:pPr>
            <a:r>
              <a:rPr lang="en-US" sz="1067" b="0" i="0">
                <a:solidFill>
                  <a:schemeClr val="bg1"/>
                </a:solidFill>
                <a:latin typeface="Arial"/>
              </a:rPr>
              <a:t>© </a:t>
            </a:r>
            <a:r>
              <a:rPr lang="en-GB" sz="933">
                <a:solidFill>
                  <a:schemeClr val="bg1"/>
                </a:solidFill>
                <a:latin typeface="Arial"/>
                <a:ea typeface="Roboto"/>
              </a:rPr>
              <a:t>HMG</a:t>
            </a:r>
            <a:endParaRPr sz="2400"/>
          </a:p>
        </p:txBody>
      </p:sp>
      <p:sp>
        <p:nvSpPr>
          <p:cNvPr id="2" name="TextBox 1">
            <a:extLst>
              <a:ext uri="{FF2B5EF4-FFF2-40B4-BE49-F238E27FC236}">
                <a16:creationId xmlns:a16="http://schemas.microsoft.com/office/drawing/2014/main" id="{1374EFC5-6738-D38E-B092-1A486A9550C0}"/>
              </a:ext>
            </a:extLst>
          </p:cNvPr>
          <p:cNvSpPr>
            <a:spLocks noAdjustHandles="1"/>
          </p:cNvSpPr>
          <p:nvPr userDrawn="1"/>
        </p:nvSpPr>
        <p:spPr bwMode="auto">
          <a:xfrm>
            <a:off x="5532161" y="6472860"/>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
        <p:nvSpPr>
          <p:cNvPr id="3" name="TextBox 1">
            <a:extLst>
              <a:ext uri="{FF2B5EF4-FFF2-40B4-BE49-F238E27FC236}">
                <a16:creationId xmlns:a16="http://schemas.microsoft.com/office/drawing/2014/main" id="{80F37B4B-61B5-5364-636F-4F1BF5A1386C}"/>
              </a:ext>
            </a:extLst>
          </p:cNvPr>
          <p:cNvSpPr>
            <a:spLocks noAdjustHandles="1"/>
          </p:cNvSpPr>
          <p:nvPr userDrawn="1"/>
        </p:nvSpPr>
        <p:spPr bwMode="auto">
          <a:xfrm>
            <a:off x="5532161" y="81351"/>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Tree>
    <p:extLst>
      <p:ext uri="{BB962C8B-B14F-4D97-AF65-F5344CB8AC3E}">
        <p14:creationId xmlns:p14="http://schemas.microsoft.com/office/powerpoint/2010/main" val="1838054189"/>
      </p:ext>
    </p:extLst>
  </p:cSld>
  <p:clrMapOvr>
    <a:masterClrMapping/>
  </p:clrMapOvr>
  <p:hf/>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PhAnim="0" preserve="1" userDrawn="1">
  <p:cSld name="Image right CL">
    <p:bg>
      <p:bgPr>
        <a:solidFill>
          <a:schemeClr val="bg1"/>
        </a:solidFill>
        <a:effectLst/>
      </p:bgPr>
    </p:bg>
    <p:spTree>
      <p:nvGrpSpPr>
        <p:cNvPr id="1" name=""/>
        <p:cNvGrpSpPr/>
        <p:nvPr/>
      </p:nvGrpSpPr>
      <p:grpSpPr bwMode="auto">
        <a:xfrm>
          <a:off x="0" y="0"/>
          <a:ext cx="0" cy="0"/>
          <a:chOff x="0" y="0"/>
          <a:chExt cx="0" cy="0"/>
        </a:xfrm>
      </p:grpSpPr>
      <p:sp>
        <p:nvSpPr>
          <p:cNvPr id="4" name="Picture Placeholder 8"/>
          <p:cNvSpPr>
            <a:spLocks noGrp="1"/>
          </p:cNvSpPr>
          <p:nvPr>
            <p:ph type="pic" sz="quarter" idx="10" hasCustomPrompt="1"/>
          </p:nvPr>
        </p:nvSpPr>
        <p:spPr bwMode="auto">
          <a:xfrm>
            <a:off x="6672064" y="0"/>
            <a:ext cx="5519936" cy="6858000"/>
          </a:xfrm>
          <a:prstGeom prst="rect">
            <a:avLst/>
          </a:prstGeom>
          <a:noFill/>
        </p:spPr>
        <p:txBody>
          <a:bodyPr>
            <a:normAutofit/>
          </a:bodyPr>
          <a:lstStyle>
            <a:lvl1pPr marL="0" marR="0" indent="0" algn="l" defTabSz="1219160">
              <a:lnSpc>
                <a:spcPct val="100000"/>
              </a:lnSpc>
              <a:spcBef>
                <a:spcPts val="0"/>
              </a:spcBef>
              <a:spcAft>
                <a:spcPts val="0"/>
              </a:spcAft>
              <a:buClrTx/>
              <a:buSzTx/>
              <a:buFont typeface="Arial"/>
              <a:buNone/>
              <a:defRPr sz="1333">
                <a:solidFill>
                  <a:schemeClr val="bg1"/>
                </a:solidFill>
              </a:defRPr>
            </a:lvl1pPr>
          </a:lstStyle>
          <a:p>
            <a:pPr>
              <a:defRPr/>
            </a:pPr>
            <a:r>
              <a:rPr lang="en-US"/>
              <a:t>Click icon to change picture</a:t>
            </a:r>
            <a:endParaRPr/>
          </a:p>
        </p:txBody>
      </p:sp>
      <p:sp>
        <p:nvSpPr>
          <p:cNvPr id="5" name="Text Placeholder 2"/>
          <p:cNvSpPr>
            <a:spLocks noGrp="1"/>
          </p:cNvSpPr>
          <p:nvPr>
            <p:ph type="body" idx="1"/>
          </p:nvPr>
        </p:nvSpPr>
        <p:spPr bwMode="auto">
          <a:xfrm>
            <a:off x="481403" y="1200001"/>
            <a:ext cx="5695856" cy="4935265"/>
          </a:xfrm>
          <a:prstGeom prst="rect">
            <a:avLst/>
          </a:prstGeom>
        </p:spPr>
        <p:txBody>
          <a:bodyPr anchor="t"/>
          <a:lstStyle>
            <a:lvl1pPr marL="0" indent="0">
              <a:buClr>
                <a:schemeClr val="tx1"/>
              </a:buClr>
              <a:buNone/>
              <a:defRPr sz="2000" b="0">
                <a:solidFill>
                  <a:schemeClr val="tx1"/>
                </a:solidFill>
              </a:defRPr>
            </a:lvl1pPr>
            <a:lvl2pPr marL="838179" indent="-228594">
              <a:buClr>
                <a:schemeClr val="tx1"/>
              </a:buClr>
              <a:buFont typeface="Arial"/>
              <a:buChar char="•"/>
              <a:defRPr sz="2000" b="0">
                <a:solidFill>
                  <a:schemeClr val="tx1"/>
                </a:solidFill>
              </a:defRPr>
            </a:lvl2pPr>
            <a:lvl3pPr marL="1447764" indent="-228594">
              <a:buClr>
                <a:schemeClr val="tx1"/>
              </a:buClr>
              <a:buFont typeface="Arial"/>
              <a:buChar char="•"/>
              <a:defRPr sz="2000" b="0">
                <a:solidFill>
                  <a:schemeClr val="tx1"/>
                </a:solidFill>
              </a:defRPr>
            </a:lvl3pPr>
            <a:lvl4pPr marL="2057349" indent="-228594">
              <a:buClr>
                <a:schemeClr val="tx1"/>
              </a:buClr>
              <a:buFont typeface="Arial"/>
              <a:buChar char="•"/>
              <a:defRPr sz="2000" b="0">
                <a:solidFill>
                  <a:schemeClr val="tx1"/>
                </a:solidFill>
              </a:defRPr>
            </a:lvl4pPr>
            <a:lvl5pPr marL="2666933" indent="-228594">
              <a:buClr>
                <a:schemeClr val="tx1"/>
              </a:buClr>
              <a:buFont typeface="Arial"/>
              <a:buChar char="•"/>
              <a:defRPr sz="2000" b="0">
                <a:solidFill>
                  <a:schemeClr val="tx1"/>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sp>
        <p:nvSpPr>
          <p:cNvPr id="6" name="Title 1"/>
          <p:cNvSpPr>
            <a:spLocks noGrp="1"/>
          </p:cNvSpPr>
          <p:nvPr>
            <p:ph type="title"/>
          </p:nvPr>
        </p:nvSpPr>
        <p:spPr bwMode="auto">
          <a:xfrm>
            <a:off x="481403" y="480000"/>
            <a:ext cx="5695856" cy="528000"/>
          </a:xfrm>
        </p:spPr>
        <p:txBody>
          <a:bodyPr anchor="t"/>
          <a:lstStyle>
            <a:lvl1pPr>
              <a:defRPr sz="3200" b="1" i="0" spc="0">
                <a:solidFill>
                  <a:schemeClr val="tx1"/>
                </a:solidFill>
                <a:latin typeface="Arial"/>
                <a:ea typeface="Roboto"/>
              </a:defRPr>
            </a:lvl1pPr>
          </a:lstStyle>
          <a:p>
            <a:pPr>
              <a:defRPr/>
            </a:pPr>
            <a:r>
              <a:rPr lang="en-GB"/>
              <a:t>Click to edit Master title style</a:t>
            </a:r>
            <a:endParaRPr/>
          </a:p>
        </p:txBody>
      </p:sp>
      <p:cxnSp>
        <p:nvCxnSpPr>
          <p:cNvPr id="7" name="Straight Connector 2"/>
          <p:cNvCxnSpPr>
            <a:cxnSpLocks/>
          </p:cNvCxnSpPr>
          <p:nvPr userDrawn="1"/>
        </p:nvCxnSpPr>
        <p:spPr bwMode="auto">
          <a:xfrm>
            <a:off x="356500" y="479999"/>
            <a:ext cx="0" cy="3840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8" name="TextBox 1"/>
          <p:cNvSpPr>
            <a:spLocks noAdjustHandles="1"/>
          </p:cNvSpPr>
          <p:nvPr userDrawn="1"/>
        </p:nvSpPr>
        <p:spPr bwMode="auto">
          <a:xfrm>
            <a:off x="356502" y="6464276"/>
            <a:ext cx="2279805" cy="164212"/>
          </a:xfrm>
          <a:prstGeom prst="rect">
            <a:avLst/>
          </a:prstGeom>
          <a:noFill/>
        </p:spPr>
        <p:txBody>
          <a:bodyPr wrap="square" lIns="0" tIns="0" rIns="0" bIns="0" rtlCol="0">
            <a:spAutoFit/>
          </a:bodyPr>
          <a:lstStyle/>
          <a:p>
            <a:pPr marL="0" marR="0" lvl="0" indent="0" algn="l" defTabSz="1219170">
              <a:lnSpc>
                <a:spcPct val="100000"/>
              </a:lnSpc>
              <a:spcBef>
                <a:spcPts val="0"/>
              </a:spcBef>
              <a:spcAft>
                <a:spcPts val="0"/>
              </a:spcAft>
              <a:buClrTx/>
              <a:buSzTx/>
              <a:buFontTx/>
              <a:buNone/>
              <a:defRPr/>
            </a:pPr>
            <a:r>
              <a:rPr lang="en-US" sz="1067" b="0" i="0">
                <a:solidFill>
                  <a:schemeClr val="tx1"/>
                </a:solidFill>
                <a:latin typeface="Arial"/>
              </a:rPr>
              <a:t>© </a:t>
            </a:r>
            <a:r>
              <a:rPr lang="en-GB" sz="933">
                <a:solidFill>
                  <a:schemeClr val="tx1"/>
                </a:solidFill>
                <a:latin typeface="Arial"/>
                <a:ea typeface="Roboto"/>
              </a:rPr>
              <a:t>HMG</a:t>
            </a:r>
            <a:endParaRPr sz="2400"/>
          </a:p>
        </p:txBody>
      </p:sp>
      <p:sp>
        <p:nvSpPr>
          <p:cNvPr id="9" name="TextBox 1">
            <a:extLst>
              <a:ext uri="{FF2B5EF4-FFF2-40B4-BE49-F238E27FC236}">
                <a16:creationId xmlns:a16="http://schemas.microsoft.com/office/drawing/2014/main" id="{553AED36-EF4A-3548-04D4-827D25D6CBCA}"/>
              </a:ext>
            </a:extLst>
          </p:cNvPr>
          <p:cNvSpPr>
            <a:spLocks noAdjustHandles="1"/>
          </p:cNvSpPr>
          <p:nvPr userDrawn="1"/>
        </p:nvSpPr>
        <p:spPr bwMode="auto">
          <a:xfrm>
            <a:off x="5136000" y="6480000"/>
            <a:ext cx="1920000"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tx1"/>
                </a:solidFill>
                <a:latin typeface="Arial"/>
              </a:rPr>
              <a:t>OFFICIAL</a:t>
            </a:r>
            <a:endParaRPr sz="2400">
              <a:solidFill>
                <a:schemeClr val="tx1"/>
              </a:solidFill>
            </a:endParaRPr>
          </a:p>
        </p:txBody>
      </p:sp>
      <p:sp>
        <p:nvSpPr>
          <p:cNvPr id="10" name="TextBox 1">
            <a:extLst>
              <a:ext uri="{FF2B5EF4-FFF2-40B4-BE49-F238E27FC236}">
                <a16:creationId xmlns:a16="http://schemas.microsoft.com/office/drawing/2014/main" id="{3A0FBE0E-BF94-DCA8-5900-83800B572E8F}"/>
              </a:ext>
            </a:extLst>
          </p:cNvPr>
          <p:cNvSpPr>
            <a:spLocks noAdjustHandles="1"/>
          </p:cNvSpPr>
          <p:nvPr userDrawn="1"/>
        </p:nvSpPr>
        <p:spPr bwMode="auto">
          <a:xfrm>
            <a:off x="5136000" y="96000"/>
            <a:ext cx="1920000"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tx1"/>
                </a:solidFill>
                <a:latin typeface="Arial"/>
              </a:rPr>
              <a:t>OFFICIAL</a:t>
            </a:r>
            <a:endParaRPr sz="2400">
              <a:solidFill>
                <a:schemeClr val="tx1"/>
              </a:solidFill>
            </a:endParaRPr>
          </a:p>
        </p:txBody>
      </p:sp>
    </p:spTree>
    <p:extLst>
      <p:ext uri="{BB962C8B-B14F-4D97-AF65-F5344CB8AC3E}">
        <p14:creationId xmlns:p14="http://schemas.microsoft.com/office/powerpoint/2010/main" val="4113014169"/>
      </p:ext>
    </p:extLst>
  </p:cSld>
  <p:clrMapOvr>
    <a:masterClrMapping/>
  </p:clrMapOvr>
  <p:hf/>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PhAnim="0" preserve="1" userDrawn="1">
  <p:cSld name="Image right CL blue bg">
    <p:bg>
      <p:bgPr>
        <a:solidFill>
          <a:schemeClr val="accent3"/>
        </a:solidFill>
        <a:effectLst/>
      </p:bgPr>
    </p:bg>
    <p:spTree>
      <p:nvGrpSpPr>
        <p:cNvPr id="1" name=""/>
        <p:cNvGrpSpPr/>
        <p:nvPr/>
      </p:nvGrpSpPr>
      <p:grpSpPr bwMode="auto">
        <a:xfrm>
          <a:off x="0" y="0"/>
          <a:ext cx="0" cy="0"/>
          <a:chOff x="0" y="0"/>
          <a:chExt cx="0" cy="0"/>
        </a:xfrm>
      </p:grpSpPr>
      <p:sp>
        <p:nvSpPr>
          <p:cNvPr id="4" name="Picture Placeholder 8"/>
          <p:cNvSpPr>
            <a:spLocks noGrp="1"/>
          </p:cNvSpPr>
          <p:nvPr>
            <p:ph type="pic" sz="quarter" idx="10" hasCustomPrompt="1"/>
          </p:nvPr>
        </p:nvSpPr>
        <p:spPr bwMode="auto">
          <a:xfrm>
            <a:off x="6672064" y="0"/>
            <a:ext cx="5519936" cy="6858000"/>
          </a:xfrm>
          <a:prstGeom prst="rect">
            <a:avLst/>
          </a:prstGeom>
          <a:noFill/>
        </p:spPr>
        <p:txBody>
          <a:bodyPr>
            <a:normAutofit/>
          </a:bodyPr>
          <a:lstStyle>
            <a:lvl1pPr marL="0" marR="0" indent="0" algn="l" defTabSz="1219160">
              <a:lnSpc>
                <a:spcPct val="100000"/>
              </a:lnSpc>
              <a:spcBef>
                <a:spcPts val="0"/>
              </a:spcBef>
              <a:spcAft>
                <a:spcPts val="0"/>
              </a:spcAft>
              <a:buClrTx/>
              <a:buSzTx/>
              <a:buFont typeface="Arial"/>
              <a:buNone/>
              <a:defRPr sz="1333">
                <a:solidFill>
                  <a:schemeClr val="bg1"/>
                </a:solidFill>
              </a:defRPr>
            </a:lvl1pPr>
          </a:lstStyle>
          <a:p>
            <a:pPr>
              <a:defRPr/>
            </a:pPr>
            <a:r>
              <a:rPr lang="en-US"/>
              <a:t>Click icon to change picture</a:t>
            </a:r>
            <a:endParaRPr/>
          </a:p>
        </p:txBody>
      </p:sp>
      <p:sp>
        <p:nvSpPr>
          <p:cNvPr id="5" name="Text Placeholder 2"/>
          <p:cNvSpPr>
            <a:spLocks noGrp="1"/>
          </p:cNvSpPr>
          <p:nvPr>
            <p:ph type="body" idx="1"/>
          </p:nvPr>
        </p:nvSpPr>
        <p:spPr bwMode="auto">
          <a:xfrm>
            <a:off x="481403" y="1200001"/>
            <a:ext cx="5695856" cy="4935265"/>
          </a:xfrm>
          <a:prstGeom prst="rect">
            <a:avLst/>
          </a:prstGeom>
        </p:spPr>
        <p:txBody>
          <a:bodyPr anchor="t"/>
          <a:lstStyle>
            <a:lvl1pPr marL="0" indent="0">
              <a:buClr>
                <a:schemeClr val="bg1"/>
              </a:buClr>
              <a:buNone/>
              <a:defRPr sz="2000" b="0">
                <a:solidFill>
                  <a:schemeClr val="bg1"/>
                </a:solidFill>
              </a:defRPr>
            </a:lvl1pPr>
            <a:lvl2pPr marL="838179" indent="-228594">
              <a:buClr>
                <a:schemeClr val="bg1"/>
              </a:buClr>
              <a:buFont typeface="Arial"/>
              <a:buChar char="•"/>
              <a:defRPr sz="2000" b="0">
                <a:solidFill>
                  <a:schemeClr val="bg1"/>
                </a:solidFill>
              </a:defRPr>
            </a:lvl2pPr>
            <a:lvl3pPr marL="1447764" indent="-228594">
              <a:buClr>
                <a:schemeClr val="bg1"/>
              </a:buClr>
              <a:buFont typeface="Arial"/>
              <a:buChar char="•"/>
              <a:defRPr sz="2000" b="0">
                <a:solidFill>
                  <a:schemeClr val="bg1"/>
                </a:solidFill>
              </a:defRPr>
            </a:lvl3pPr>
            <a:lvl4pPr marL="2057349" indent="-228594">
              <a:buClr>
                <a:schemeClr val="bg1"/>
              </a:buClr>
              <a:buFont typeface="Arial"/>
              <a:buChar char="•"/>
              <a:defRPr sz="2000" b="0">
                <a:solidFill>
                  <a:schemeClr val="bg1"/>
                </a:solidFill>
              </a:defRPr>
            </a:lvl4pPr>
            <a:lvl5pPr marL="2666933" indent="-228594">
              <a:buClr>
                <a:schemeClr val="bg1"/>
              </a:buClr>
              <a:buFont typeface="Arial"/>
              <a:buChar char="•"/>
              <a:defRPr sz="2000" b="0">
                <a:solidFill>
                  <a:schemeClr val="bg1"/>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sp>
        <p:nvSpPr>
          <p:cNvPr id="6" name="Title 1"/>
          <p:cNvSpPr>
            <a:spLocks noGrp="1"/>
          </p:cNvSpPr>
          <p:nvPr>
            <p:ph type="title"/>
          </p:nvPr>
        </p:nvSpPr>
        <p:spPr bwMode="auto">
          <a:xfrm>
            <a:off x="481403" y="480000"/>
            <a:ext cx="5695856" cy="528000"/>
          </a:xfrm>
        </p:spPr>
        <p:txBody>
          <a:bodyPr anchor="t"/>
          <a:lstStyle>
            <a:lvl1pPr>
              <a:defRPr sz="3200" b="1" i="0" spc="0">
                <a:solidFill>
                  <a:schemeClr val="bg1"/>
                </a:solidFill>
                <a:latin typeface="Arial"/>
                <a:ea typeface="Roboto"/>
              </a:defRPr>
            </a:lvl1pPr>
          </a:lstStyle>
          <a:p>
            <a:pPr>
              <a:defRPr/>
            </a:pPr>
            <a:r>
              <a:rPr lang="en-GB"/>
              <a:t>Click to edit Master title style</a:t>
            </a:r>
            <a:endParaRPr/>
          </a:p>
        </p:txBody>
      </p:sp>
      <p:cxnSp>
        <p:nvCxnSpPr>
          <p:cNvPr id="7" name="Straight Connector 2"/>
          <p:cNvCxnSpPr>
            <a:cxnSpLocks/>
          </p:cNvCxnSpPr>
          <p:nvPr userDrawn="1"/>
        </p:nvCxnSpPr>
        <p:spPr bwMode="auto">
          <a:xfrm>
            <a:off x="356500" y="479999"/>
            <a:ext cx="0" cy="3840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1"/>
          <p:cNvSpPr>
            <a:spLocks noAdjustHandles="1"/>
          </p:cNvSpPr>
          <p:nvPr userDrawn="1"/>
        </p:nvSpPr>
        <p:spPr bwMode="auto">
          <a:xfrm>
            <a:off x="356500" y="6472860"/>
            <a:ext cx="2279805" cy="164212"/>
          </a:xfrm>
          <a:prstGeom prst="rect">
            <a:avLst/>
          </a:prstGeom>
          <a:noFill/>
        </p:spPr>
        <p:txBody>
          <a:bodyPr wrap="square" lIns="0" tIns="0" rIns="0" bIns="0" rtlCol="0">
            <a:spAutoFit/>
          </a:bodyPr>
          <a:lstStyle/>
          <a:p>
            <a:pPr marL="0" marR="0" lvl="0" indent="0" algn="l" defTabSz="1219170">
              <a:lnSpc>
                <a:spcPct val="100000"/>
              </a:lnSpc>
              <a:spcBef>
                <a:spcPts val="0"/>
              </a:spcBef>
              <a:spcAft>
                <a:spcPts val="0"/>
              </a:spcAft>
              <a:buClrTx/>
              <a:buSzTx/>
              <a:buFontTx/>
              <a:buNone/>
              <a:defRPr/>
            </a:pPr>
            <a:r>
              <a:rPr lang="en-US" sz="1067" b="0" i="0">
                <a:solidFill>
                  <a:schemeClr val="bg1"/>
                </a:solidFill>
                <a:latin typeface="Arial"/>
              </a:rPr>
              <a:t>© </a:t>
            </a:r>
            <a:r>
              <a:rPr lang="en-GB" sz="933">
                <a:solidFill>
                  <a:schemeClr val="bg1"/>
                </a:solidFill>
                <a:latin typeface="Arial"/>
                <a:ea typeface="Roboto"/>
              </a:rPr>
              <a:t>HMG</a:t>
            </a:r>
            <a:endParaRPr sz="2400"/>
          </a:p>
        </p:txBody>
      </p:sp>
      <p:sp>
        <p:nvSpPr>
          <p:cNvPr id="11" name="TextBox 1">
            <a:extLst>
              <a:ext uri="{FF2B5EF4-FFF2-40B4-BE49-F238E27FC236}">
                <a16:creationId xmlns:a16="http://schemas.microsoft.com/office/drawing/2014/main" id="{AA8FC340-DDD8-89C7-3569-2A50DC4FB42B}"/>
              </a:ext>
            </a:extLst>
          </p:cNvPr>
          <p:cNvSpPr>
            <a:spLocks noAdjustHandles="1"/>
          </p:cNvSpPr>
          <p:nvPr userDrawn="1"/>
        </p:nvSpPr>
        <p:spPr bwMode="auto">
          <a:xfrm>
            <a:off x="5136000" y="94860"/>
            <a:ext cx="1920000"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
        <p:nvSpPr>
          <p:cNvPr id="12" name="TextBox 1">
            <a:extLst>
              <a:ext uri="{FF2B5EF4-FFF2-40B4-BE49-F238E27FC236}">
                <a16:creationId xmlns:a16="http://schemas.microsoft.com/office/drawing/2014/main" id="{A25083ED-6D77-98EE-A30B-BEA86662FFC2}"/>
              </a:ext>
            </a:extLst>
          </p:cNvPr>
          <p:cNvSpPr>
            <a:spLocks noAdjustHandles="1"/>
          </p:cNvSpPr>
          <p:nvPr userDrawn="1"/>
        </p:nvSpPr>
        <p:spPr bwMode="auto">
          <a:xfrm>
            <a:off x="5136000" y="6480000"/>
            <a:ext cx="1920000"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Tree>
    <p:extLst>
      <p:ext uri="{BB962C8B-B14F-4D97-AF65-F5344CB8AC3E}">
        <p14:creationId xmlns:p14="http://schemas.microsoft.com/office/powerpoint/2010/main" val="3491806821"/>
      </p:ext>
    </p:extLst>
  </p:cSld>
  <p:clrMapOvr>
    <a:masterClrMapping/>
  </p:clrMapOvr>
  <p:hf/>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PhAnim="0" preserve="1" userDrawn="1">
  <p:cSld name="Discussion">
    <p:bg>
      <p:bgPr>
        <a:solidFill>
          <a:schemeClr val="accent3"/>
        </a:solidFill>
        <a:effectLst/>
      </p:bgPr>
    </p:bg>
    <p:spTree>
      <p:nvGrpSpPr>
        <p:cNvPr id="1" name=""/>
        <p:cNvGrpSpPr/>
        <p:nvPr/>
      </p:nvGrpSpPr>
      <p:grpSpPr bwMode="auto">
        <a:xfrm>
          <a:off x="0" y="0"/>
          <a:ext cx="0" cy="0"/>
          <a:chOff x="0" y="0"/>
          <a:chExt cx="0" cy="0"/>
        </a:xfrm>
      </p:grpSpPr>
      <p:sp>
        <p:nvSpPr>
          <p:cNvPr id="4" name="Text Placeholder 2"/>
          <p:cNvSpPr>
            <a:spLocks noGrp="1"/>
          </p:cNvSpPr>
          <p:nvPr>
            <p:ph type="body" idx="1"/>
          </p:nvPr>
        </p:nvSpPr>
        <p:spPr bwMode="auto">
          <a:xfrm>
            <a:off x="481403" y="1200001"/>
            <a:ext cx="5695856" cy="4935265"/>
          </a:xfrm>
          <a:prstGeom prst="rect">
            <a:avLst/>
          </a:prstGeom>
        </p:spPr>
        <p:txBody>
          <a:bodyPr anchor="t"/>
          <a:lstStyle>
            <a:lvl1pPr marL="0" indent="0">
              <a:buClr>
                <a:schemeClr val="bg1"/>
              </a:buClr>
              <a:buNone/>
              <a:defRPr sz="2000" b="0">
                <a:solidFill>
                  <a:schemeClr val="bg1"/>
                </a:solidFill>
              </a:defRPr>
            </a:lvl1pPr>
            <a:lvl2pPr marL="838179" indent="-228594">
              <a:buClr>
                <a:schemeClr val="bg1"/>
              </a:buClr>
              <a:buFont typeface="Arial"/>
              <a:buChar char="•"/>
              <a:defRPr sz="2000" b="0">
                <a:solidFill>
                  <a:schemeClr val="bg1"/>
                </a:solidFill>
              </a:defRPr>
            </a:lvl2pPr>
            <a:lvl3pPr marL="1447764" indent="-228594">
              <a:buClr>
                <a:schemeClr val="bg1"/>
              </a:buClr>
              <a:buFont typeface="Arial"/>
              <a:buChar char="•"/>
              <a:defRPr sz="2000" b="0">
                <a:solidFill>
                  <a:schemeClr val="bg1"/>
                </a:solidFill>
              </a:defRPr>
            </a:lvl3pPr>
            <a:lvl4pPr marL="2057349" indent="-228594">
              <a:buClr>
                <a:schemeClr val="bg1"/>
              </a:buClr>
              <a:buFont typeface="Arial"/>
              <a:buChar char="•"/>
              <a:defRPr sz="2000" b="0">
                <a:solidFill>
                  <a:schemeClr val="bg1"/>
                </a:solidFill>
              </a:defRPr>
            </a:lvl4pPr>
            <a:lvl5pPr marL="2666933" indent="-228594">
              <a:buClr>
                <a:schemeClr val="bg1"/>
              </a:buClr>
              <a:buFont typeface="Arial"/>
              <a:buChar char="•"/>
              <a:defRPr sz="2000" b="0">
                <a:solidFill>
                  <a:schemeClr val="bg1"/>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sp>
        <p:nvSpPr>
          <p:cNvPr id="5" name="Title 1"/>
          <p:cNvSpPr>
            <a:spLocks noGrp="1"/>
          </p:cNvSpPr>
          <p:nvPr>
            <p:ph type="title"/>
          </p:nvPr>
        </p:nvSpPr>
        <p:spPr bwMode="auto">
          <a:xfrm>
            <a:off x="481403" y="480000"/>
            <a:ext cx="5695856" cy="528000"/>
          </a:xfrm>
        </p:spPr>
        <p:txBody>
          <a:bodyPr anchor="t"/>
          <a:lstStyle>
            <a:lvl1pPr>
              <a:defRPr sz="3200" b="1" i="0" spc="0">
                <a:solidFill>
                  <a:schemeClr val="bg1"/>
                </a:solidFill>
                <a:latin typeface="Arial"/>
                <a:ea typeface="Roboto"/>
              </a:defRPr>
            </a:lvl1pPr>
          </a:lstStyle>
          <a:p>
            <a:pPr>
              <a:defRPr/>
            </a:pPr>
            <a:r>
              <a:rPr lang="en-GB"/>
              <a:t>Click to edit Master title style</a:t>
            </a:r>
            <a:endParaRPr/>
          </a:p>
        </p:txBody>
      </p:sp>
      <p:cxnSp>
        <p:nvCxnSpPr>
          <p:cNvPr id="6" name="Straight Connector 2"/>
          <p:cNvCxnSpPr>
            <a:cxnSpLocks/>
          </p:cNvCxnSpPr>
          <p:nvPr userDrawn="1"/>
        </p:nvCxnSpPr>
        <p:spPr bwMode="auto">
          <a:xfrm>
            <a:off x="356500" y="479999"/>
            <a:ext cx="0" cy="3840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1"/>
          </p:nvPr>
        </p:nvSpPr>
        <p:spPr bwMode="auto">
          <a:xfrm>
            <a:off x="0" y="5149044"/>
            <a:ext cx="6672053" cy="1708955"/>
          </a:xfrm>
          <a:prstGeom prst="rect">
            <a:avLst/>
          </a:prstGeom>
          <a:solidFill>
            <a:srgbClr val="B58840"/>
          </a:solidFill>
        </p:spPr>
        <p:txBody>
          <a:bodyPr lIns="180000" tIns="180000" rIns="180000" bIns="180000" anchor="ctr">
            <a:noAutofit/>
          </a:bodyPr>
          <a:lstStyle>
            <a:lvl1pPr>
              <a:buClr>
                <a:schemeClr val="bg1"/>
              </a:buClr>
              <a:defRPr sz="1867">
                <a:solidFill>
                  <a:schemeClr val="tx1"/>
                </a:solidFill>
              </a:defRPr>
            </a:lvl1pPr>
            <a:lvl2pPr>
              <a:buClr>
                <a:schemeClr val="bg1"/>
              </a:buClr>
              <a:defRPr sz="1333">
                <a:solidFill>
                  <a:schemeClr val="tx1"/>
                </a:solidFill>
              </a:defRPr>
            </a:lvl2pPr>
            <a:lvl3pPr>
              <a:buClr>
                <a:schemeClr val="bg1"/>
              </a:buClr>
              <a:defRPr sz="1333">
                <a:solidFill>
                  <a:schemeClr val="tx1"/>
                </a:solidFill>
              </a:defRPr>
            </a:lvl3pPr>
            <a:lvl4pPr>
              <a:buClr>
                <a:schemeClr val="bg1"/>
              </a:buClr>
              <a:defRPr sz="1067">
                <a:solidFill>
                  <a:schemeClr val="tx1"/>
                </a:solidFill>
              </a:defRPr>
            </a:lvl4pPr>
            <a:lvl5pPr>
              <a:buClr>
                <a:schemeClr val="bg1"/>
              </a:buClr>
              <a:defRPr sz="800">
                <a:solidFill>
                  <a:schemeClr val="tx1"/>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sp>
        <p:nvSpPr>
          <p:cNvPr id="8" name="Picture Placeholder 8"/>
          <p:cNvSpPr>
            <a:spLocks noGrp="1"/>
          </p:cNvSpPr>
          <p:nvPr>
            <p:ph type="pic" sz="quarter" idx="10" hasCustomPrompt="1"/>
          </p:nvPr>
        </p:nvSpPr>
        <p:spPr bwMode="auto">
          <a:xfrm>
            <a:off x="6672064" y="0"/>
            <a:ext cx="5519936" cy="6858000"/>
          </a:xfrm>
          <a:prstGeom prst="rect">
            <a:avLst/>
          </a:prstGeom>
          <a:noFill/>
        </p:spPr>
        <p:txBody>
          <a:bodyPr>
            <a:normAutofit/>
          </a:bodyPr>
          <a:lstStyle>
            <a:lvl1pPr marL="0" marR="0" indent="0" algn="l" defTabSz="1219160">
              <a:lnSpc>
                <a:spcPct val="100000"/>
              </a:lnSpc>
              <a:spcBef>
                <a:spcPts val="0"/>
              </a:spcBef>
              <a:spcAft>
                <a:spcPts val="0"/>
              </a:spcAft>
              <a:buClrTx/>
              <a:buSzTx/>
              <a:buFont typeface="Arial"/>
              <a:buNone/>
              <a:defRPr sz="1333">
                <a:solidFill>
                  <a:schemeClr val="bg1"/>
                </a:solidFill>
              </a:defRPr>
            </a:lvl1pPr>
          </a:lstStyle>
          <a:p>
            <a:pPr>
              <a:defRPr/>
            </a:pPr>
            <a:r>
              <a:rPr lang="en-US"/>
              <a:t>Click icon to change picture</a:t>
            </a:r>
            <a:endParaRPr/>
          </a:p>
        </p:txBody>
      </p:sp>
      <p:sp>
        <p:nvSpPr>
          <p:cNvPr id="9" name="TextBox 5"/>
          <p:cNvSpPr>
            <a:spLocks noAdjustHandles="1"/>
          </p:cNvSpPr>
          <p:nvPr userDrawn="1"/>
        </p:nvSpPr>
        <p:spPr bwMode="auto">
          <a:xfrm>
            <a:off x="356500" y="6472861"/>
            <a:ext cx="2279805" cy="143565"/>
          </a:xfrm>
          <a:prstGeom prst="rect">
            <a:avLst/>
          </a:prstGeom>
          <a:noFill/>
        </p:spPr>
        <p:txBody>
          <a:bodyPr wrap="square" lIns="0" tIns="0" rIns="0" bIns="0" rtlCol="0">
            <a:spAutoFit/>
          </a:bodyPr>
          <a:lstStyle/>
          <a:p>
            <a:pPr marL="0" marR="0" lvl="0" indent="0" algn="l" defTabSz="1219170">
              <a:lnSpc>
                <a:spcPct val="100000"/>
              </a:lnSpc>
              <a:spcBef>
                <a:spcPts val="0"/>
              </a:spcBef>
              <a:spcAft>
                <a:spcPts val="0"/>
              </a:spcAft>
              <a:buClrTx/>
              <a:buSzTx/>
              <a:buFontTx/>
              <a:buNone/>
              <a:defRPr/>
            </a:pPr>
            <a:r>
              <a:rPr lang="en-GB" sz="933">
                <a:solidFill>
                  <a:schemeClr val="tx1"/>
                </a:solidFill>
                <a:latin typeface="Arial"/>
                <a:ea typeface="Roboto"/>
              </a:rPr>
              <a:t>Copyright HMG</a:t>
            </a:r>
            <a:endParaRPr sz="2400"/>
          </a:p>
        </p:txBody>
      </p:sp>
      <p:sp>
        <p:nvSpPr>
          <p:cNvPr id="2" name="TextBox 1">
            <a:extLst>
              <a:ext uri="{FF2B5EF4-FFF2-40B4-BE49-F238E27FC236}">
                <a16:creationId xmlns:a16="http://schemas.microsoft.com/office/drawing/2014/main" id="{C7EEC541-CB5C-2850-5014-3A35DA2C1037}"/>
              </a:ext>
            </a:extLst>
          </p:cNvPr>
          <p:cNvSpPr>
            <a:spLocks noAdjustHandles="1"/>
          </p:cNvSpPr>
          <p:nvPr userDrawn="1"/>
        </p:nvSpPr>
        <p:spPr bwMode="auto">
          <a:xfrm>
            <a:off x="5532161" y="6472860"/>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
        <p:nvSpPr>
          <p:cNvPr id="3" name="TextBox 1">
            <a:extLst>
              <a:ext uri="{FF2B5EF4-FFF2-40B4-BE49-F238E27FC236}">
                <a16:creationId xmlns:a16="http://schemas.microsoft.com/office/drawing/2014/main" id="{E97F1F9D-E03E-910F-CB47-B7548CB7B4F9}"/>
              </a:ext>
            </a:extLst>
          </p:cNvPr>
          <p:cNvSpPr>
            <a:spLocks noAdjustHandles="1"/>
          </p:cNvSpPr>
          <p:nvPr userDrawn="1"/>
        </p:nvSpPr>
        <p:spPr bwMode="auto">
          <a:xfrm>
            <a:off x="5532161" y="81351"/>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Tree>
    <p:extLst>
      <p:ext uri="{BB962C8B-B14F-4D97-AF65-F5344CB8AC3E}">
        <p14:creationId xmlns:p14="http://schemas.microsoft.com/office/powerpoint/2010/main" val="1660691335"/>
      </p:ext>
    </p:extLst>
  </p:cSld>
  <p:clrMapOvr>
    <a:masterClrMapping/>
  </p:clrMapOvr>
  <p:hf/>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PhAnim="0" preserve="1" userDrawn="1">
  <p:cSld name="3 columns pictures dark">
    <p:bg>
      <p:bgPr>
        <a:solidFill>
          <a:srgbClr val="0B0C0C"/>
        </a:solidFill>
        <a:effectLst/>
      </p:bgPr>
    </p:bg>
    <p:spTree>
      <p:nvGrpSpPr>
        <p:cNvPr id="1" name=""/>
        <p:cNvGrpSpPr/>
        <p:nvPr/>
      </p:nvGrpSpPr>
      <p:grpSpPr bwMode="auto">
        <a:xfrm>
          <a:off x="0" y="0"/>
          <a:ext cx="0" cy="0"/>
          <a:chOff x="0" y="0"/>
          <a:chExt cx="0" cy="0"/>
        </a:xfrm>
      </p:grpSpPr>
      <p:sp>
        <p:nvSpPr>
          <p:cNvPr id="4" name="Title Placeholder 1"/>
          <p:cNvSpPr>
            <a:spLocks noGrp="1"/>
          </p:cNvSpPr>
          <p:nvPr>
            <p:ph type="title"/>
          </p:nvPr>
        </p:nvSpPr>
        <p:spPr bwMode="auto">
          <a:xfrm>
            <a:off x="480000" y="480001"/>
            <a:ext cx="11184488" cy="525753"/>
          </a:xfrm>
          <a:prstGeom prst="rect">
            <a:avLst/>
          </a:prstGeom>
        </p:spPr>
        <p:txBody>
          <a:bodyPr vert="horz" lIns="0" tIns="0" rIns="0" bIns="0" rtlCol="0" anchor="t">
            <a:normAutofit/>
          </a:bodyPr>
          <a:lstStyle>
            <a:lvl1pPr>
              <a:defRPr sz="3200" b="1" i="0" spc="0">
                <a:solidFill>
                  <a:schemeClr val="bg1"/>
                </a:solidFill>
                <a:latin typeface="Arial"/>
                <a:ea typeface="Roboto"/>
              </a:defRPr>
            </a:lvl1pPr>
          </a:lstStyle>
          <a:p>
            <a:pPr>
              <a:defRPr/>
            </a:pPr>
            <a:r>
              <a:rPr lang="en-GB"/>
              <a:t>Click to edit Master title style</a:t>
            </a:r>
            <a:endParaRPr/>
          </a:p>
        </p:txBody>
      </p:sp>
      <p:sp>
        <p:nvSpPr>
          <p:cNvPr id="5" name="Text Placeholder 15"/>
          <p:cNvSpPr>
            <a:spLocks noGrp="1"/>
          </p:cNvSpPr>
          <p:nvPr>
            <p:ph type="body" sz="quarter" idx="13"/>
          </p:nvPr>
        </p:nvSpPr>
        <p:spPr bwMode="auto">
          <a:xfrm>
            <a:off x="480000" y="1200001"/>
            <a:ext cx="11184488" cy="720972"/>
          </a:xfrm>
        </p:spPr>
        <p:txBody>
          <a:bodyPr lIns="0" tIns="0" rIns="0" bIns="0"/>
          <a:lstStyle>
            <a:lvl1pPr marL="0" indent="0">
              <a:lnSpc>
                <a:spcPct val="100000"/>
              </a:lnSpc>
              <a:buFontTx/>
              <a:buNone/>
              <a:defRPr lang="en-GB" sz="1600" b="0" i="0">
                <a:solidFill>
                  <a:schemeClr val="bg1"/>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defRPr/>
            </a:pPr>
            <a:r>
              <a:rPr lang="en-GB"/>
              <a:t>Click to edit Master text styles</a:t>
            </a:r>
            <a:endParaRPr/>
          </a:p>
        </p:txBody>
      </p:sp>
      <p:sp>
        <p:nvSpPr>
          <p:cNvPr id="6" name="Picture Placeholder 7"/>
          <p:cNvSpPr>
            <a:spLocks noGrp="1"/>
          </p:cNvSpPr>
          <p:nvPr>
            <p:ph type="pic" sz="quarter" idx="14"/>
          </p:nvPr>
        </p:nvSpPr>
        <p:spPr bwMode="auto">
          <a:xfrm>
            <a:off x="480000" y="2016001"/>
            <a:ext cx="3354120" cy="1574799"/>
          </a:xfrm>
          <a:prstGeom prst="rect">
            <a:avLst/>
          </a:prstGeom>
          <a:solidFill>
            <a:schemeClr val="bg1"/>
          </a:solidFill>
        </p:spPr>
        <p:txBody>
          <a:bodyPr/>
          <a:lstStyle>
            <a:lvl1pPr marL="0" indent="0">
              <a:buNone/>
              <a:defRPr>
                <a:solidFill>
                  <a:srgbClr val="0B0C0C"/>
                </a:solidFill>
              </a:defRPr>
            </a:lvl1pPr>
          </a:lstStyle>
          <a:p>
            <a:pPr>
              <a:defRPr/>
            </a:pPr>
            <a:r>
              <a:rPr lang="en-GB"/>
              <a:t>Click icon to add picture</a:t>
            </a:r>
            <a:endParaRPr/>
          </a:p>
        </p:txBody>
      </p:sp>
      <p:sp>
        <p:nvSpPr>
          <p:cNvPr id="7" name="Picture Placeholder 7"/>
          <p:cNvSpPr>
            <a:spLocks noGrp="1"/>
          </p:cNvSpPr>
          <p:nvPr>
            <p:ph type="pic" sz="quarter" idx="15"/>
          </p:nvPr>
        </p:nvSpPr>
        <p:spPr bwMode="auto">
          <a:xfrm>
            <a:off x="4395184" y="2016001"/>
            <a:ext cx="3354120" cy="1574799"/>
          </a:xfrm>
          <a:prstGeom prst="rect">
            <a:avLst/>
          </a:prstGeom>
          <a:solidFill>
            <a:schemeClr val="bg1"/>
          </a:solidFill>
        </p:spPr>
        <p:txBody>
          <a:bodyPr/>
          <a:lstStyle>
            <a:lvl1pPr marL="0" indent="0">
              <a:buNone/>
              <a:defRPr>
                <a:solidFill>
                  <a:srgbClr val="0B0C0C"/>
                </a:solidFill>
              </a:defRPr>
            </a:lvl1pPr>
          </a:lstStyle>
          <a:p>
            <a:pPr>
              <a:defRPr/>
            </a:pPr>
            <a:r>
              <a:rPr lang="en-GB"/>
              <a:t>Click icon to add picture</a:t>
            </a:r>
            <a:endParaRPr/>
          </a:p>
        </p:txBody>
      </p:sp>
      <p:sp>
        <p:nvSpPr>
          <p:cNvPr id="8" name="Picture Placeholder 7"/>
          <p:cNvSpPr>
            <a:spLocks noGrp="1"/>
          </p:cNvSpPr>
          <p:nvPr>
            <p:ph type="pic" sz="quarter" idx="16"/>
          </p:nvPr>
        </p:nvSpPr>
        <p:spPr bwMode="auto">
          <a:xfrm>
            <a:off x="8310368" y="2016001"/>
            <a:ext cx="3354120" cy="1574799"/>
          </a:xfrm>
          <a:prstGeom prst="rect">
            <a:avLst/>
          </a:prstGeom>
          <a:solidFill>
            <a:schemeClr val="bg1"/>
          </a:solidFill>
        </p:spPr>
        <p:txBody>
          <a:bodyPr/>
          <a:lstStyle>
            <a:lvl1pPr marL="0" indent="0">
              <a:buNone/>
              <a:defRPr>
                <a:solidFill>
                  <a:srgbClr val="0B0C0C"/>
                </a:solidFill>
              </a:defRPr>
            </a:lvl1pPr>
          </a:lstStyle>
          <a:p>
            <a:pPr>
              <a:defRPr/>
            </a:pPr>
            <a:r>
              <a:rPr lang="en-GB"/>
              <a:t>Click icon to add picture</a:t>
            </a:r>
            <a:endParaRPr/>
          </a:p>
        </p:txBody>
      </p:sp>
      <p:sp>
        <p:nvSpPr>
          <p:cNvPr id="9" name="Text Placeholder 10"/>
          <p:cNvSpPr>
            <a:spLocks noGrp="1"/>
          </p:cNvSpPr>
          <p:nvPr>
            <p:ph type="body" sz="quarter" idx="18"/>
          </p:nvPr>
        </p:nvSpPr>
        <p:spPr bwMode="auto">
          <a:xfrm>
            <a:off x="480000" y="3877099"/>
            <a:ext cx="3354120" cy="2373312"/>
          </a:xfrm>
        </p:spPr>
        <p:txBody>
          <a:bodyPr lIns="72000" tIns="72000" rIns="72000" bIns="72000"/>
          <a:lstStyle>
            <a:lvl1pPr marL="0" indent="0">
              <a:buNone/>
              <a:defRPr sz="1600">
                <a:solidFill>
                  <a:schemeClr val="bg1"/>
                </a:solidFill>
              </a:defRPr>
            </a:lvl1pPr>
            <a:lvl2pPr marL="457189" indent="0">
              <a:buNone/>
              <a:defRPr sz="1600">
                <a:solidFill>
                  <a:schemeClr val="bg1"/>
                </a:solidFill>
              </a:defRPr>
            </a:lvl2pPr>
            <a:lvl3pPr marL="914377" indent="0">
              <a:buNone/>
              <a:defRPr sz="1600">
                <a:solidFill>
                  <a:schemeClr val="bg1"/>
                </a:solidFill>
              </a:defRPr>
            </a:lvl3pPr>
            <a:lvl4pPr marL="1371566" indent="0">
              <a:buNone/>
              <a:defRPr sz="1600">
                <a:solidFill>
                  <a:schemeClr val="bg1"/>
                </a:solidFill>
              </a:defRPr>
            </a:lvl4pPr>
            <a:lvl5pPr marL="1828754" indent="0">
              <a:buNone/>
              <a:defRPr sz="1600">
                <a:solidFill>
                  <a:schemeClr val="bg1"/>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10" name="Text Placeholder 10"/>
          <p:cNvSpPr>
            <a:spLocks noGrp="1"/>
          </p:cNvSpPr>
          <p:nvPr>
            <p:ph type="body" sz="quarter" idx="19"/>
          </p:nvPr>
        </p:nvSpPr>
        <p:spPr bwMode="auto">
          <a:xfrm>
            <a:off x="4389398" y="3877099"/>
            <a:ext cx="3365695" cy="2373312"/>
          </a:xfrm>
        </p:spPr>
        <p:txBody>
          <a:bodyPr lIns="72000" tIns="72000" rIns="72000" bIns="72000"/>
          <a:lstStyle>
            <a:lvl1pPr marL="0" indent="0">
              <a:buNone/>
              <a:defRPr sz="1600">
                <a:solidFill>
                  <a:schemeClr val="bg1"/>
                </a:solidFill>
              </a:defRPr>
            </a:lvl1pPr>
            <a:lvl2pPr marL="457189" indent="0">
              <a:buNone/>
              <a:defRPr sz="1600">
                <a:solidFill>
                  <a:schemeClr val="bg1"/>
                </a:solidFill>
              </a:defRPr>
            </a:lvl2pPr>
            <a:lvl3pPr marL="914377" indent="0">
              <a:buNone/>
              <a:defRPr sz="1600">
                <a:solidFill>
                  <a:schemeClr val="bg1"/>
                </a:solidFill>
              </a:defRPr>
            </a:lvl3pPr>
            <a:lvl4pPr marL="1371566" indent="0">
              <a:buNone/>
              <a:defRPr sz="1600">
                <a:solidFill>
                  <a:schemeClr val="bg1"/>
                </a:solidFill>
              </a:defRPr>
            </a:lvl4pPr>
            <a:lvl5pPr marL="1828754" indent="0">
              <a:buNone/>
              <a:defRPr sz="1600">
                <a:solidFill>
                  <a:schemeClr val="bg1"/>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11" name="Text Placeholder 10"/>
          <p:cNvSpPr>
            <a:spLocks noGrp="1"/>
          </p:cNvSpPr>
          <p:nvPr>
            <p:ph type="body" sz="quarter" idx="20"/>
          </p:nvPr>
        </p:nvSpPr>
        <p:spPr bwMode="auto">
          <a:xfrm>
            <a:off x="8310370" y="3877099"/>
            <a:ext cx="3365695" cy="2373312"/>
          </a:xfrm>
        </p:spPr>
        <p:txBody>
          <a:bodyPr lIns="72000" tIns="72000" rIns="72000" bIns="72000"/>
          <a:lstStyle>
            <a:lvl1pPr marL="0" indent="0">
              <a:buNone/>
              <a:defRPr sz="1600">
                <a:solidFill>
                  <a:schemeClr val="bg1"/>
                </a:solidFill>
              </a:defRPr>
            </a:lvl1pPr>
            <a:lvl2pPr marL="457189" indent="0">
              <a:buNone/>
              <a:defRPr sz="1600">
                <a:solidFill>
                  <a:schemeClr val="bg1"/>
                </a:solidFill>
              </a:defRPr>
            </a:lvl2pPr>
            <a:lvl3pPr marL="914377" indent="0">
              <a:buNone/>
              <a:defRPr sz="1600">
                <a:solidFill>
                  <a:schemeClr val="bg1"/>
                </a:solidFill>
              </a:defRPr>
            </a:lvl3pPr>
            <a:lvl4pPr marL="1371566" indent="0">
              <a:buNone/>
              <a:defRPr sz="1600">
                <a:solidFill>
                  <a:schemeClr val="bg1"/>
                </a:solidFill>
              </a:defRPr>
            </a:lvl4pPr>
            <a:lvl5pPr marL="1828754" indent="0">
              <a:buNone/>
              <a:defRPr sz="1600">
                <a:solidFill>
                  <a:schemeClr val="bg1"/>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cxnSp>
        <p:nvCxnSpPr>
          <p:cNvPr id="12" name="Straight Connector 1"/>
          <p:cNvCxnSpPr>
            <a:cxnSpLocks/>
          </p:cNvCxnSpPr>
          <p:nvPr userDrawn="1"/>
        </p:nvCxnSpPr>
        <p:spPr bwMode="auto">
          <a:xfrm>
            <a:off x="356500" y="479999"/>
            <a:ext cx="0" cy="3840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Box 2"/>
          <p:cNvSpPr>
            <a:spLocks noAdjustHandles="1"/>
          </p:cNvSpPr>
          <p:nvPr userDrawn="1"/>
        </p:nvSpPr>
        <p:spPr bwMode="auto">
          <a:xfrm>
            <a:off x="356500" y="6472861"/>
            <a:ext cx="2279805" cy="143565"/>
          </a:xfrm>
          <a:prstGeom prst="rect">
            <a:avLst/>
          </a:prstGeom>
          <a:noFill/>
        </p:spPr>
        <p:txBody>
          <a:bodyPr wrap="square" lIns="0" tIns="0" rIns="0" bIns="0" rtlCol="0">
            <a:spAutoFit/>
          </a:bodyPr>
          <a:lstStyle/>
          <a:p>
            <a:pPr marL="0" marR="0" lvl="0" indent="0" algn="l" defTabSz="1219170">
              <a:lnSpc>
                <a:spcPct val="100000"/>
              </a:lnSpc>
              <a:spcBef>
                <a:spcPts val="0"/>
              </a:spcBef>
              <a:spcAft>
                <a:spcPts val="0"/>
              </a:spcAft>
              <a:buClrTx/>
              <a:buSzTx/>
              <a:buFontTx/>
              <a:buNone/>
              <a:defRPr/>
            </a:pPr>
            <a:r>
              <a:rPr lang="en-GB" sz="933">
                <a:solidFill>
                  <a:schemeClr val="bg1"/>
                </a:solidFill>
                <a:latin typeface="Arial"/>
                <a:ea typeface="Roboto"/>
              </a:rPr>
              <a:t>Copyright HMG</a:t>
            </a:r>
            <a:endParaRPr sz="2400"/>
          </a:p>
        </p:txBody>
      </p:sp>
      <p:sp>
        <p:nvSpPr>
          <p:cNvPr id="2" name="TextBox 1">
            <a:extLst>
              <a:ext uri="{FF2B5EF4-FFF2-40B4-BE49-F238E27FC236}">
                <a16:creationId xmlns:a16="http://schemas.microsoft.com/office/drawing/2014/main" id="{3B4B714D-1C75-E797-7929-57779BC349A6}"/>
              </a:ext>
            </a:extLst>
          </p:cNvPr>
          <p:cNvSpPr>
            <a:spLocks noAdjustHandles="1"/>
          </p:cNvSpPr>
          <p:nvPr userDrawn="1"/>
        </p:nvSpPr>
        <p:spPr bwMode="auto">
          <a:xfrm>
            <a:off x="5532161" y="6472860"/>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
        <p:nvSpPr>
          <p:cNvPr id="3" name="TextBox 1">
            <a:extLst>
              <a:ext uri="{FF2B5EF4-FFF2-40B4-BE49-F238E27FC236}">
                <a16:creationId xmlns:a16="http://schemas.microsoft.com/office/drawing/2014/main" id="{2333B40C-F48B-1E11-96E1-D6B9423F070E}"/>
              </a:ext>
            </a:extLst>
          </p:cNvPr>
          <p:cNvSpPr>
            <a:spLocks noAdjustHandles="1"/>
          </p:cNvSpPr>
          <p:nvPr userDrawn="1"/>
        </p:nvSpPr>
        <p:spPr bwMode="auto">
          <a:xfrm>
            <a:off x="5532161" y="81351"/>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Tree>
    <p:extLst>
      <p:ext uri="{BB962C8B-B14F-4D97-AF65-F5344CB8AC3E}">
        <p14:creationId xmlns:p14="http://schemas.microsoft.com/office/powerpoint/2010/main" val="1064301219"/>
      </p:ext>
    </p:extLst>
  </p:cSld>
  <p:clrMapOvr>
    <a:masterClrMapping/>
  </p:clrMapOvr>
  <p:hf/>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PhAnim="0" preserve="1" userDrawn="1">
  <p:cSld name="3 columns pictures light">
    <p:bg>
      <p:bgPr>
        <a:solidFill>
          <a:schemeClr val="bg1"/>
        </a:solidFill>
        <a:effectLst/>
      </p:bgPr>
    </p:bg>
    <p:spTree>
      <p:nvGrpSpPr>
        <p:cNvPr id="1" name=""/>
        <p:cNvGrpSpPr/>
        <p:nvPr/>
      </p:nvGrpSpPr>
      <p:grpSpPr bwMode="auto">
        <a:xfrm>
          <a:off x="0" y="0"/>
          <a:ext cx="0" cy="0"/>
          <a:chOff x="0" y="0"/>
          <a:chExt cx="0" cy="0"/>
        </a:xfrm>
      </p:grpSpPr>
      <p:sp>
        <p:nvSpPr>
          <p:cNvPr id="4" name="Title Placeholder 1"/>
          <p:cNvSpPr>
            <a:spLocks noGrp="1"/>
          </p:cNvSpPr>
          <p:nvPr>
            <p:ph type="title"/>
          </p:nvPr>
        </p:nvSpPr>
        <p:spPr bwMode="auto">
          <a:xfrm>
            <a:off x="480000" y="480001"/>
            <a:ext cx="11184488" cy="525753"/>
          </a:xfrm>
          <a:prstGeom prst="rect">
            <a:avLst/>
          </a:prstGeom>
        </p:spPr>
        <p:txBody>
          <a:bodyPr vert="horz" lIns="0" tIns="0" rIns="0" bIns="0" rtlCol="0" anchor="t">
            <a:normAutofit/>
          </a:bodyPr>
          <a:lstStyle>
            <a:lvl1pPr>
              <a:defRPr sz="3200" b="1" i="0" spc="0">
                <a:solidFill>
                  <a:srgbClr val="0B0C0C"/>
                </a:solidFill>
                <a:latin typeface="Arial"/>
                <a:ea typeface="Roboto"/>
              </a:defRPr>
            </a:lvl1pPr>
          </a:lstStyle>
          <a:p>
            <a:pPr>
              <a:defRPr/>
            </a:pPr>
            <a:r>
              <a:rPr lang="en-GB"/>
              <a:t>Click to edit Master title style</a:t>
            </a:r>
            <a:endParaRPr/>
          </a:p>
        </p:txBody>
      </p:sp>
      <p:sp>
        <p:nvSpPr>
          <p:cNvPr id="5" name="Text Placeholder 15"/>
          <p:cNvSpPr>
            <a:spLocks noGrp="1"/>
          </p:cNvSpPr>
          <p:nvPr>
            <p:ph type="body" sz="quarter" idx="13"/>
          </p:nvPr>
        </p:nvSpPr>
        <p:spPr bwMode="auto">
          <a:xfrm>
            <a:off x="480000" y="1200001"/>
            <a:ext cx="11184488" cy="720972"/>
          </a:xfrm>
        </p:spPr>
        <p:txBody>
          <a:bodyPr lIns="0" tIns="0" rIns="0" bIns="0"/>
          <a:lstStyle>
            <a:lvl1pPr marL="0" indent="0">
              <a:lnSpc>
                <a:spcPct val="100000"/>
              </a:lnSpc>
              <a:buFontTx/>
              <a:buNone/>
              <a:defRPr lang="en-GB" sz="1600" b="0" i="0">
                <a:solidFill>
                  <a:srgbClr val="0B0C0C"/>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defRPr/>
            </a:pPr>
            <a:r>
              <a:rPr lang="en-GB"/>
              <a:t>Click to edit Master text styles</a:t>
            </a:r>
            <a:endParaRPr/>
          </a:p>
        </p:txBody>
      </p:sp>
      <p:sp>
        <p:nvSpPr>
          <p:cNvPr id="6" name="Picture Placeholder 7"/>
          <p:cNvSpPr>
            <a:spLocks noGrp="1"/>
          </p:cNvSpPr>
          <p:nvPr>
            <p:ph type="pic" sz="quarter" idx="14"/>
          </p:nvPr>
        </p:nvSpPr>
        <p:spPr bwMode="auto">
          <a:xfrm>
            <a:off x="480000" y="2016001"/>
            <a:ext cx="3354120" cy="1574799"/>
          </a:xfrm>
          <a:prstGeom prst="rect">
            <a:avLst/>
          </a:prstGeom>
          <a:solidFill>
            <a:schemeClr val="bg2">
              <a:lumMod val="20000"/>
              <a:lumOff val="80000"/>
            </a:schemeClr>
          </a:solidFill>
        </p:spPr>
        <p:txBody>
          <a:bodyPr/>
          <a:lstStyle>
            <a:lvl1pPr marL="0" indent="0">
              <a:buNone/>
              <a:defRPr/>
            </a:lvl1pPr>
          </a:lstStyle>
          <a:p>
            <a:pPr>
              <a:defRPr/>
            </a:pPr>
            <a:r>
              <a:rPr lang="en-GB"/>
              <a:t>Click icon to add picture</a:t>
            </a:r>
            <a:endParaRPr/>
          </a:p>
        </p:txBody>
      </p:sp>
      <p:sp>
        <p:nvSpPr>
          <p:cNvPr id="7" name="Picture Placeholder 7"/>
          <p:cNvSpPr>
            <a:spLocks noGrp="1"/>
          </p:cNvSpPr>
          <p:nvPr>
            <p:ph type="pic" sz="quarter" idx="15"/>
          </p:nvPr>
        </p:nvSpPr>
        <p:spPr bwMode="auto">
          <a:xfrm>
            <a:off x="4395184" y="2016001"/>
            <a:ext cx="3354120" cy="1574799"/>
          </a:xfrm>
          <a:prstGeom prst="rect">
            <a:avLst/>
          </a:prstGeom>
          <a:solidFill>
            <a:schemeClr val="bg2">
              <a:lumMod val="20000"/>
              <a:lumOff val="80000"/>
            </a:schemeClr>
          </a:solidFill>
        </p:spPr>
        <p:txBody>
          <a:bodyPr/>
          <a:lstStyle>
            <a:lvl1pPr marL="0" indent="0">
              <a:buNone/>
              <a:defRPr/>
            </a:lvl1pPr>
          </a:lstStyle>
          <a:p>
            <a:pPr>
              <a:defRPr/>
            </a:pPr>
            <a:r>
              <a:rPr lang="en-GB"/>
              <a:t>Click icon to add picture</a:t>
            </a:r>
            <a:endParaRPr/>
          </a:p>
        </p:txBody>
      </p:sp>
      <p:sp>
        <p:nvSpPr>
          <p:cNvPr id="8" name="Picture Placeholder 7"/>
          <p:cNvSpPr>
            <a:spLocks noGrp="1"/>
          </p:cNvSpPr>
          <p:nvPr>
            <p:ph type="pic" sz="quarter" idx="16"/>
          </p:nvPr>
        </p:nvSpPr>
        <p:spPr bwMode="auto">
          <a:xfrm>
            <a:off x="8310368" y="2016001"/>
            <a:ext cx="3354120" cy="1574799"/>
          </a:xfrm>
          <a:prstGeom prst="rect">
            <a:avLst/>
          </a:prstGeom>
          <a:solidFill>
            <a:schemeClr val="bg2">
              <a:lumMod val="20000"/>
              <a:lumOff val="80000"/>
            </a:schemeClr>
          </a:solidFill>
        </p:spPr>
        <p:txBody>
          <a:bodyPr/>
          <a:lstStyle>
            <a:lvl1pPr marL="0" indent="0">
              <a:buNone/>
              <a:defRPr/>
            </a:lvl1pPr>
          </a:lstStyle>
          <a:p>
            <a:pPr>
              <a:defRPr/>
            </a:pPr>
            <a:r>
              <a:rPr lang="en-GB"/>
              <a:t>Click icon to add picture</a:t>
            </a:r>
            <a:endParaRPr/>
          </a:p>
        </p:txBody>
      </p:sp>
      <p:sp>
        <p:nvSpPr>
          <p:cNvPr id="9" name="Text Placeholder 10"/>
          <p:cNvSpPr>
            <a:spLocks noGrp="1"/>
          </p:cNvSpPr>
          <p:nvPr>
            <p:ph type="body" sz="quarter" idx="18"/>
          </p:nvPr>
        </p:nvSpPr>
        <p:spPr bwMode="auto">
          <a:xfrm>
            <a:off x="480000" y="3877099"/>
            <a:ext cx="3354120" cy="2373312"/>
          </a:xfrm>
        </p:spPr>
        <p:txBody>
          <a:bodyPr lIns="72000" tIns="72000" rIns="72000" bIns="72000"/>
          <a:lstStyle>
            <a:lvl1pPr marL="0" indent="0">
              <a:buNone/>
              <a:defRPr sz="1600">
                <a:solidFill>
                  <a:srgbClr val="0B0C0C"/>
                </a:solidFill>
              </a:defRPr>
            </a:lvl1pPr>
            <a:lvl2pPr marL="457189" indent="0">
              <a:buNone/>
              <a:defRPr sz="1600">
                <a:solidFill>
                  <a:srgbClr val="0B0C0C"/>
                </a:solidFill>
              </a:defRPr>
            </a:lvl2pPr>
            <a:lvl3pPr marL="914377" indent="0">
              <a:buNone/>
              <a:defRPr sz="1600">
                <a:solidFill>
                  <a:srgbClr val="0B0C0C"/>
                </a:solidFill>
              </a:defRPr>
            </a:lvl3pPr>
            <a:lvl4pPr marL="1371566" indent="0">
              <a:buNone/>
              <a:defRPr sz="1600">
                <a:solidFill>
                  <a:srgbClr val="0B0C0C"/>
                </a:solidFill>
              </a:defRPr>
            </a:lvl4pPr>
            <a:lvl5pPr marL="1828754" indent="0">
              <a:buNone/>
              <a:defRPr sz="1600">
                <a:solidFill>
                  <a:srgbClr val="0B0C0C"/>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10" name="Text Placeholder 10"/>
          <p:cNvSpPr>
            <a:spLocks noGrp="1"/>
          </p:cNvSpPr>
          <p:nvPr>
            <p:ph type="body" sz="quarter" idx="19"/>
          </p:nvPr>
        </p:nvSpPr>
        <p:spPr bwMode="auto">
          <a:xfrm>
            <a:off x="4389398" y="3877099"/>
            <a:ext cx="3365695" cy="2373312"/>
          </a:xfrm>
        </p:spPr>
        <p:txBody>
          <a:bodyPr lIns="72000" tIns="72000" rIns="72000" bIns="72000"/>
          <a:lstStyle>
            <a:lvl1pPr marL="0" indent="0">
              <a:buNone/>
              <a:defRPr sz="1600">
                <a:solidFill>
                  <a:srgbClr val="0B0C0C"/>
                </a:solidFill>
              </a:defRPr>
            </a:lvl1pPr>
            <a:lvl2pPr marL="457189" indent="0">
              <a:buNone/>
              <a:defRPr sz="1600">
                <a:solidFill>
                  <a:srgbClr val="0B0C0C"/>
                </a:solidFill>
              </a:defRPr>
            </a:lvl2pPr>
            <a:lvl3pPr marL="914377" indent="0">
              <a:buNone/>
              <a:defRPr sz="1600">
                <a:solidFill>
                  <a:srgbClr val="0B0C0C"/>
                </a:solidFill>
              </a:defRPr>
            </a:lvl3pPr>
            <a:lvl4pPr marL="1371566" indent="0">
              <a:buNone/>
              <a:defRPr sz="1600">
                <a:solidFill>
                  <a:srgbClr val="0B0C0C"/>
                </a:solidFill>
              </a:defRPr>
            </a:lvl4pPr>
            <a:lvl5pPr marL="1828754" indent="0">
              <a:buNone/>
              <a:defRPr sz="1600">
                <a:solidFill>
                  <a:srgbClr val="0B0C0C"/>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11" name="Text Placeholder 10"/>
          <p:cNvSpPr>
            <a:spLocks noGrp="1"/>
          </p:cNvSpPr>
          <p:nvPr>
            <p:ph type="body" sz="quarter" idx="20"/>
          </p:nvPr>
        </p:nvSpPr>
        <p:spPr bwMode="auto">
          <a:xfrm>
            <a:off x="8310370" y="3877099"/>
            <a:ext cx="3365695" cy="2373312"/>
          </a:xfrm>
        </p:spPr>
        <p:txBody>
          <a:bodyPr lIns="72000" tIns="72000" rIns="72000" bIns="72000"/>
          <a:lstStyle>
            <a:lvl1pPr marL="0" indent="0">
              <a:buNone/>
              <a:defRPr sz="1600">
                <a:solidFill>
                  <a:srgbClr val="0B0C0C"/>
                </a:solidFill>
              </a:defRPr>
            </a:lvl1pPr>
            <a:lvl2pPr marL="457189" indent="0">
              <a:buNone/>
              <a:defRPr sz="1600">
                <a:solidFill>
                  <a:srgbClr val="0B0C0C"/>
                </a:solidFill>
              </a:defRPr>
            </a:lvl2pPr>
            <a:lvl3pPr marL="914377" indent="0">
              <a:buNone/>
              <a:defRPr sz="1600">
                <a:solidFill>
                  <a:srgbClr val="0B0C0C"/>
                </a:solidFill>
              </a:defRPr>
            </a:lvl3pPr>
            <a:lvl4pPr marL="1371566" indent="0">
              <a:buNone/>
              <a:defRPr sz="1600">
                <a:solidFill>
                  <a:srgbClr val="0B0C0C"/>
                </a:solidFill>
              </a:defRPr>
            </a:lvl4pPr>
            <a:lvl5pPr marL="1828754" indent="0">
              <a:buNone/>
              <a:defRPr sz="1600">
                <a:solidFill>
                  <a:srgbClr val="0B0C0C"/>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cxnSp>
        <p:nvCxnSpPr>
          <p:cNvPr id="12" name="Straight Connector 1"/>
          <p:cNvCxnSpPr>
            <a:cxnSpLocks/>
          </p:cNvCxnSpPr>
          <p:nvPr userDrawn="1"/>
        </p:nvCxnSpPr>
        <p:spPr bwMode="auto">
          <a:xfrm>
            <a:off x="356500" y="479999"/>
            <a:ext cx="0" cy="3840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Box 2"/>
          <p:cNvSpPr>
            <a:spLocks noAdjustHandles="1"/>
          </p:cNvSpPr>
          <p:nvPr userDrawn="1"/>
        </p:nvSpPr>
        <p:spPr bwMode="auto">
          <a:xfrm>
            <a:off x="356502" y="6464276"/>
            <a:ext cx="2279805" cy="164212"/>
          </a:xfrm>
          <a:prstGeom prst="rect">
            <a:avLst/>
          </a:prstGeom>
          <a:noFill/>
        </p:spPr>
        <p:txBody>
          <a:bodyPr wrap="square" lIns="0" tIns="0" rIns="0" bIns="0" rtlCol="0">
            <a:spAutoFit/>
          </a:bodyPr>
          <a:lstStyle/>
          <a:p>
            <a:pPr marL="0" marR="0" lvl="0" indent="0" algn="l" defTabSz="1219170">
              <a:lnSpc>
                <a:spcPct val="100000"/>
              </a:lnSpc>
              <a:spcBef>
                <a:spcPts val="0"/>
              </a:spcBef>
              <a:spcAft>
                <a:spcPts val="0"/>
              </a:spcAft>
              <a:buClrTx/>
              <a:buSzTx/>
              <a:buFontTx/>
              <a:buNone/>
              <a:defRPr/>
            </a:pPr>
            <a:r>
              <a:rPr lang="en-US" sz="1067" b="0" i="0">
                <a:solidFill>
                  <a:schemeClr val="tx1"/>
                </a:solidFill>
                <a:latin typeface="Arial"/>
              </a:rPr>
              <a:t>© </a:t>
            </a:r>
            <a:r>
              <a:rPr lang="en-GB" sz="933">
                <a:solidFill>
                  <a:schemeClr val="tx1"/>
                </a:solidFill>
                <a:latin typeface="Arial"/>
                <a:ea typeface="Roboto"/>
              </a:rPr>
              <a:t>HMG</a:t>
            </a:r>
            <a:endParaRPr sz="2400"/>
          </a:p>
        </p:txBody>
      </p:sp>
      <p:sp>
        <p:nvSpPr>
          <p:cNvPr id="2" name="TextBox 1">
            <a:extLst>
              <a:ext uri="{FF2B5EF4-FFF2-40B4-BE49-F238E27FC236}">
                <a16:creationId xmlns:a16="http://schemas.microsoft.com/office/drawing/2014/main" id="{21E01EEF-9186-AFD8-4783-0C40C8171DAA}"/>
              </a:ext>
            </a:extLst>
          </p:cNvPr>
          <p:cNvSpPr>
            <a:spLocks noAdjustHandles="1"/>
          </p:cNvSpPr>
          <p:nvPr userDrawn="1"/>
        </p:nvSpPr>
        <p:spPr bwMode="auto">
          <a:xfrm>
            <a:off x="5532161" y="6472860"/>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tx1"/>
                </a:solidFill>
                <a:latin typeface="Arial"/>
              </a:rPr>
              <a:t>OFFICIAL</a:t>
            </a:r>
            <a:endParaRPr sz="2400">
              <a:solidFill>
                <a:schemeClr val="tx1"/>
              </a:solidFill>
            </a:endParaRPr>
          </a:p>
        </p:txBody>
      </p:sp>
      <p:sp>
        <p:nvSpPr>
          <p:cNvPr id="3" name="TextBox 1">
            <a:extLst>
              <a:ext uri="{FF2B5EF4-FFF2-40B4-BE49-F238E27FC236}">
                <a16:creationId xmlns:a16="http://schemas.microsoft.com/office/drawing/2014/main" id="{0F8815B3-9DDF-54A3-4FC2-B17CDD0B9E57}"/>
              </a:ext>
            </a:extLst>
          </p:cNvPr>
          <p:cNvSpPr>
            <a:spLocks noAdjustHandles="1"/>
          </p:cNvSpPr>
          <p:nvPr userDrawn="1"/>
        </p:nvSpPr>
        <p:spPr bwMode="auto">
          <a:xfrm>
            <a:off x="5532161" y="81351"/>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tx1"/>
                </a:solidFill>
                <a:latin typeface="Arial"/>
              </a:rPr>
              <a:t>OFFICIAL</a:t>
            </a:r>
            <a:endParaRPr sz="2400">
              <a:solidFill>
                <a:schemeClr val="tx1"/>
              </a:solidFill>
            </a:endParaRPr>
          </a:p>
        </p:txBody>
      </p:sp>
    </p:spTree>
    <p:extLst>
      <p:ext uri="{BB962C8B-B14F-4D97-AF65-F5344CB8AC3E}">
        <p14:creationId xmlns:p14="http://schemas.microsoft.com/office/powerpoint/2010/main" val="3672996484"/>
      </p:ext>
    </p:extLst>
  </p:cSld>
  <p:clrMapOvr>
    <a:masterClrMapping/>
  </p:clrMapOvr>
  <p:hf/>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PhAnim="0" preserve="1" userDrawn="1">
  <p:cSld name="4 columns pictures light">
    <p:bg>
      <p:bgPr>
        <a:solidFill>
          <a:schemeClr val="bg1"/>
        </a:solidFill>
        <a:effectLst/>
      </p:bgPr>
    </p:bg>
    <p:spTree>
      <p:nvGrpSpPr>
        <p:cNvPr id="1" name=""/>
        <p:cNvGrpSpPr/>
        <p:nvPr/>
      </p:nvGrpSpPr>
      <p:grpSpPr bwMode="auto">
        <a:xfrm>
          <a:off x="0" y="0"/>
          <a:ext cx="0" cy="0"/>
          <a:chOff x="0" y="0"/>
          <a:chExt cx="0" cy="0"/>
        </a:xfrm>
      </p:grpSpPr>
      <p:sp>
        <p:nvSpPr>
          <p:cNvPr id="4" name="Title Placeholder 1"/>
          <p:cNvSpPr>
            <a:spLocks noGrp="1"/>
          </p:cNvSpPr>
          <p:nvPr>
            <p:ph type="title"/>
          </p:nvPr>
        </p:nvSpPr>
        <p:spPr bwMode="auto">
          <a:xfrm>
            <a:off x="479999" y="480001"/>
            <a:ext cx="11184000" cy="525753"/>
          </a:xfrm>
          <a:prstGeom prst="rect">
            <a:avLst/>
          </a:prstGeom>
        </p:spPr>
        <p:txBody>
          <a:bodyPr vert="horz" lIns="0" tIns="0" rIns="0" bIns="0" rtlCol="0" anchor="t">
            <a:normAutofit/>
          </a:bodyPr>
          <a:lstStyle>
            <a:lvl1pPr>
              <a:defRPr sz="3200" b="1" i="0" spc="0">
                <a:solidFill>
                  <a:srgbClr val="0B0C0C"/>
                </a:solidFill>
                <a:latin typeface="Arial"/>
                <a:ea typeface="Roboto"/>
              </a:defRPr>
            </a:lvl1pPr>
          </a:lstStyle>
          <a:p>
            <a:pPr>
              <a:defRPr/>
            </a:pPr>
            <a:r>
              <a:rPr lang="en-GB"/>
              <a:t>Click to edit Master title style</a:t>
            </a:r>
            <a:endParaRPr/>
          </a:p>
        </p:txBody>
      </p:sp>
      <p:sp>
        <p:nvSpPr>
          <p:cNvPr id="5" name="Text Placeholder 15"/>
          <p:cNvSpPr>
            <a:spLocks noGrp="1"/>
          </p:cNvSpPr>
          <p:nvPr>
            <p:ph type="body" sz="quarter" idx="13"/>
          </p:nvPr>
        </p:nvSpPr>
        <p:spPr bwMode="auto">
          <a:xfrm>
            <a:off x="479999" y="1200001"/>
            <a:ext cx="11184000" cy="720972"/>
          </a:xfrm>
        </p:spPr>
        <p:txBody>
          <a:bodyPr lIns="0" tIns="0" rIns="0" bIns="0"/>
          <a:lstStyle>
            <a:lvl1pPr marL="0" indent="0">
              <a:lnSpc>
                <a:spcPct val="100000"/>
              </a:lnSpc>
              <a:buFontTx/>
              <a:buNone/>
              <a:defRPr lang="en-GB" sz="1600" b="0" i="0">
                <a:solidFill>
                  <a:srgbClr val="0B0C0C"/>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defRPr/>
            </a:pPr>
            <a:r>
              <a:rPr lang="en-GB"/>
              <a:t>Click to edit Master text styles</a:t>
            </a:r>
            <a:endParaRPr/>
          </a:p>
        </p:txBody>
      </p:sp>
      <p:sp>
        <p:nvSpPr>
          <p:cNvPr id="6" name="Picture Placeholder 7"/>
          <p:cNvSpPr>
            <a:spLocks noGrp="1"/>
          </p:cNvSpPr>
          <p:nvPr>
            <p:ph type="pic" sz="quarter" idx="14"/>
          </p:nvPr>
        </p:nvSpPr>
        <p:spPr bwMode="auto">
          <a:xfrm>
            <a:off x="480000" y="1994569"/>
            <a:ext cx="2520000" cy="1574799"/>
          </a:xfrm>
          <a:prstGeom prst="rect">
            <a:avLst/>
          </a:prstGeom>
          <a:solidFill>
            <a:schemeClr val="accent1"/>
          </a:solidFill>
          <a:ln>
            <a:noFill/>
          </a:ln>
        </p:spPr>
        <p:txBody>
          <a:bodyPr/>
          <a:lstStyle>
            <a:lvl1pPr marL="0" indent="0">
              <a:buNone/>
              <a:defRPr/>
            </a:lvl1pPr>
          </a:lstStyle>
          <a:p>
            <a:pPr>
              <a:defRPr/>
            </a:pPr>
            <a:r>
              <a:rPr lang="en-GB"/>
              <a:t>Click icon to add picture</a:t>
            </a:r>
            <a:endParaRPr/>
          </a:p>
        </p:txBody>
      </p:sp>
      <p:sp>
        <p:nvSpPr>
          <p:cNvPr id="7" name="Picture Placeholder 7"/>
          <p:cNvSpPr>
            <a:spLocks noGrp="1"/>
          </p:cNvSpPr>
          <p:nvPr>
            <p:ph type="pic" sz="quarter" idx="15"/>
          </p:nvPr>
        </p:nvSpPr>
        <p:spPr bwMode="auto">
          <a:xfrm>
            <a:off x="3368000" y="1994569"/>
            <a:ext cx="2520000" cy="1574799"/>
          </a:xfrm>
          <a:prstGeom prst="rect">
            <a:avLst/>
          </a:prstGeom>
          <a:solidFill>
            <a:schemeClr val="accent2"/>
          </a:solidFill>
          <a:ln>
            <a:noFill/>
          </a:ln>
        </p:spPr>
        <p:txBody>
          <a:bodyPr/>
          <a:lstStyle>
            <a:lvl1pPr marL="0" indent="0">
              <a:buNone/>
              <a:defRPr/>
            </a:lvl1pPr>
          </a:lstStyle>
          <a:p>
            <a:pPr>
              <a:defRPr/>
            </a:pPr>
            <a:r>
              <a:rPr lang="en-GB"/>
              <a:t>Click icon to add picture</a:t>
            </a:r>
            <a:endParaRPr/>
          </a:p>
        </p:txBody>
      </p:sp>
      <p:sp>
        <p:nvSpPr>
          <p:cNvPr id="8" name="Picture Placeholder 7"/>
          <p:cNvSpPr>
            <a:spLocks noGrp="1"/>
          </p:cNvSpPr>
          <p:nvPr>
            <p:ph type="pic" sz="quarter" idx="16"/>
          </p:nvPr>
        </p:nvSpPr>
        <p:spPr bwMode="auto">
          <a:xfrm>
            <a:off x="9143999" y="1994569"/>
            <a:ext cx="2520000" cy="1574799"/>
          </a:xfrm>
          <a:prstGeom prst="rect">
            <a:avLst/>
          </a:prstGeom>
          <a:solidFill>
            <a:schemeClr val="accent4"/>
          </a:solidFill>
          <a:ln>
            <a:noFill/>
          </a:ln>
        </p:spPr>
        <p:txBody>
          <a:bodyPr/>
          <a:lstStyle>
            <a:lvl1pPr marL="0" indent="0">
              <a:buNone/>
              <a:defRPr/>
            </a:lvl1pPr>
          </a:lstStyle>
          <a:p>
            <a:pPr>
              <a:defRPr/>
            </a:pPr>
            <a:r>
              <a:rPr lang="en-GB"/>
              <a:t>Click icon to add picture</a:t>
            </a:r>
            <a:endParaRPr/>
          </a:p>
        </p:txBody>
      </p:sp>
      <p:sp>
        <p:nvSpPr>
          <p:cNvPr id="9" name="Text Placeholder 10"/>
          <p:cNvSpPr>
            <a:spLocks noGrp="1"/>
          </p:cNvSpPr>
          <p:nvPr>
            <p:ph type="body" sz="quarter" idx="18"/>
          </p:nvPr>
        </p:nvSpPr>
        <p:spPr bwMode="auto">
          <a:xfrm>
            <a:off x="480000" y="3589867"/>
            <a:ext cx="2520000" cy="2788133"/>
          </a:xfrm>
          <a:prstGeom prst="rect">
            <a:avLst/>
          </a:prstGeom>
          <a:solidFill>
            <a:schemeClr val="accent1">
              <a:alpha val="20000"/>
            </a:schemeClr>
          </a:solidFill>
        </p:spPr>
        <p:txBody>
          <a:bodyPr lIns="72000" tIns="72000" rIns="72000" bIns="72000"/>
          <a:lstStyle>
            <a:lvl1pPr marL="0" indent="0">
              <a:buNone/>
              <a:defRPr sz="1600">
                <a:solidFill>
                  <a:srgbClr val="0B0C0C"/>
                </a:solidFill>
              </a:defRPr>
            </a:lvl1pPr>
            <a:lvl2pPr marL="457189" indent="0">
              <a:buNone/>
              <a:defRPr sz="1600">
                <a:solidFill>
                  <a:srgbClr val="0B0C0C"/>
                </a:solidFill>
              </a:defRPr>
            </a:lvl2pPr>
            <a:lvl3pPr marL="914377" indent="0">
              <a:buNone/>
              <a:defRPr sz="1600">
                <a:solidFill>
                  <a:srgbClr val="0B0C0C"/>
                </a:solidFill>
              </a:defRPr>
            </a:lvl3pPr>
            <a:lvl4pPr marL="1371566" indent="0">
              <a:buNone/>
              <a:defRPr sz="1600">
                <a:solidFill>
                  <a:srgbClr val="0B0C0C"/>
                </a:solidFill>
              </a:defRPr>
            </a:lvl4pPr>
            <a:lvl5pPr marL="1828754" indent="0">
              <a:buNone/>
              <a:defRPr sz="1600">
                <a:solidFill>
                  <a:srgbClr val="0B0C0C"/>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10" name="Text Placeholder 10"/>
          <p:cNvSpPr>
            <a:spLocks noGrp="1"/>
          </p:cNvSpPr>
          <p:nvPr>
            <p:ph type="body" sz="quarter" idx="19"/>
          </p:nvPr>
        </p:nvSpPr>
        <p:spPr bwMode="auto">
          <a:xfrm>
            <a:off x="3359304" y="3589867"/>
            <a:ext cx="2528697" cy="2788133"/>
          </a:xfrm>
          <a:prstGeom prst="rect">
            <a:avLst/>
          </a:prstGeom>
          <a:solidFill>
            <a:schemeClr val="accent2">
              <a:alpha val="20000"/>
            </a:schemeClr>
          </a:solidFill>
        </p:spPr>
        <p:txBody>
          <a:bodyPr lIns="72000" tIns="72000" rIns="72000" bIns="72000"/>
          <a:lstStyle>
            <a:lvl1pPr marL="0" indent="0">
              <a:buNone/>
              <a:defRPr sz="1600">
                <a:solidFill>
                  <a:srgbClr val="0B0C0C"/>
                </a:solidFill>
              </a:defRPr>
            </a:lvl1pPr>
            <a:lvl2pPr marL="457189" indent="0">
              <a:buNone/>
              <a:defRPr sz="1600">
                <a:solidFill>
                  <a:srgbClr val="0B0C0C"/>
                </a:solidFill>
              </a:defRPr>
            </a:lvl2pPr>
            <a:lvl3pPr marL="914377" indent="0">
              <a:buNone/>
              <a:defRPr sz="1600">
                <a:solidFill>
                  <a:srgbClr val="0B0C0C"/>
                </a:solidFill>
              </a:defRPr>
            </a:lvl3pPr>
            <a:lvl4pPr marL="1371566" indent="0">
              <a:buNone/>
              <a:defRPr sz="1600">
                <a:solidFill>
                  <a:srgbClr val="0B0C0C"/>
                </a:solidFill>
              </a:defRPr>
            </a:lvl4pPr>
            <a:lvl5pPr marL="1828754" indent="0">
              <a:buNone/>
              <a:defRPr sz="1600">
                <a:solidFill>
                  <a:srgbClr val="0B0C0C"/>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11" name="Text Placeholder 10"/>
          <p:cNvSpPr>
            <a:spLocks noGrp="1"/>
          </p:cNvSpPr>
          <p:nvPr>
            <p:ph type="body" sz="quarter" idx="20"/>
          </p:nvPr>
        </p:nvSpPr>
        <p:spPr bwMode="auto">
          <a:xfrm>
            <a:off x="9135302" y="3589867"/>
            <a:ext cx="2528697" cy="2788133"/>
          </a:xfrm>
          <a:prstGeom prst="rect">
            <a:avLst/>
          </a:prstGeom>
          <a:solidFill>
            <a:schemeClr val="accent4">
              <a:alpha val="20000"/>
            </a:schemeClr>
          </a:solidFill>
        </p:spPr>
        <p:txBody>
          <a:bodyPr lIns="72000" tIns="72000" rIns="72000" bIns="72000"/>
          <a:lstStyle>
            <a:lvl1pPr marL="0" indent="0">
              <a:buNone/>
              <a:defRPr sz="1600">
                <a:solidFill>
                  <a:srgbClr val="0B0C0C"/>
                </a:solidFill>
              </a:defRPr>
            </a:lvl1pPr>
            <a:lvl2pPr marL="457189" indent="0">
              <a:buNone/>
              <a:defRPr sz="1600">
                <a:solidFill>
                  <a:srgbClr val="0B0C0C"/>
                </a:solidFill>
              </a:defRPr>
            </a:lvl2pPr>
            <a:lvl3pPr marL="914377" indent="0">
              <a:buNone/>
              <a:defRPr sz="1600">
                <a:solidFill>
                  <a:srgbClr val="0B0C0C"/>
                </a:solidFill>
              </a:defRPr>
            </a:lvl3pPr>
            <a:lvl4pPr marL="1371566" indent="0">
              <a:buNone/>
              <a:defRPr sz="1600">
                <a:solidFill>
                  <a:srgbClr val="0B0C0C"/>
                </a:solidFill>
              </a:defRPr>
            </a:lvl4pPr>
            <a:lvl5pPr marL="1828754" indent="0">
              <a:buNone/>
              <a:defRPr sz="1600">
                <a:solidFill>
                  <a:srgbClr val="0B0C0C"/>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12" name="Picture Placeholder 7"/>
          <p:cNvSpPr>
            <a:spLocks noGrp="1"/>
          </p:cNvSpPr>
          <p:nvPr>
            <p:ph type="pic" sz="quarter" idx="21"/>
          </p:nvPr>
        </p:nvSpPr>
        <p:spPr bwMode="auto">
          <a:xfrm>
            <a:off x="6256000" y="1994569"/>
            <a:ext cx="2520000" cy="1574799"/>
          </a:xfrm>
          <a:prstGeom prst="rect">
            <a:avLst/>
          </a:prstGeom>
          <a:solidFill>
            <a:schemeClr val="accent3"/>
          </a:solidFill>
          <a:ln>
            <a:noFill/>
          </a:ln>
        </p:spPr>
        <p:txBody>
          <a:bodyPr/>
          <a:lstStyle>
            <a:lvl1pPr marL="0" indent="0">
              <a:buNone/>
              <a:defRPr/>
            </a:lvl1pPr>
          </a:lstStyle>
          <a:p>
            <a:pPr>
              <a:defRPr/>
            </a:pPr>
            <a:r>
              <a:rPr lang="en-GB"/>
              <a:t>Click icon to add picture</a:t>
            </a:r>
            <a:endParaRPr/>
          </a:p>
        </p:txBody>
      </p:sp>
      <p:sp>
        <p:nvSpPr>
          <p:cNvPr id="13" name="Text Placeholder 10"/>
          <p:cNvSpPr>
            <a:spLocks noGrp="1"/>
          </p:cNvSpPr>
          <p:nvPr>
            <p:ph type="body" sz="quarter" idx="22"/>
          </p:nvPr>
        </p:nvSpPr>
        <p:spPr bwMode="auto">
          <a:xfrm>
            <a:off x="6247303" y="3589867"/>
            <a:ext cx="2528697" cy="2788133"/>
          </a:xfrm>
          <a:prstGeom prst="rect">
            <a:avLst/>
          </a:prstGeom>
          <a:solidFill>
            <a:schemeClr val="accent3">
              <a:alpha val="20000"/>
            </a:schemeClr>
          </a:solidFill>
          <a:ln>
            <a:noFill/>
          </a:ln>
        </p:spPr>
        <p:txBody>
          <a:bodyPr lIns="72000" tIns="72000" rIns="72000" bIns="72000"/>
          <a:lstStyle>
            <a:lvl1pPr marL="0" indent="0">
              <a:buNone/>
              <a:defRPr sz="1600">
                <a:solidFill>
                  <a:srgbClr val="0B0C0C"/>
                </a:solidFill>
              </a:defRPr>
            </a:lvl1pPr>
            <a:lvl2pPr marL="457189" indent="0">
              <a:buNone/>
              <a:defRPr sz="1600">
                <a:solidFill>
                  <a:srgbClr val="0B0C0C"/>
                </a:solidFill>
              </a:defRPr>
            </a:lvl2pPr>
            <a:lvl3pPr marL="914377" indent="0">
              <a:buNone/>
              <a:defRPr sz="1600">
                <a:solidFill>
                  <a:srgbClr val="0B0C0C"/>
                </a:solidFill>
              </a:defRPr>
            </a:lvl3pPr>
            <a:lvl4pPr marL="1371566" indent="0">
              <a:buNone/>
              <a:defRPr sz="1600">
                <a:solidFill>
                  <a:srgbClr val="0B0C0C"/>
                </a:solidFill>
              </a:defRPr>
            </a:lvl4pPr>
            <a:lvl5pPr marL="1828754" indent="0">
              <a:buNone/>
              <a:defRPr sz="1600">
                <a:solidFill>
                  <a:srgbClr val="0B0C0C"/>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cxnSp>
        <p:nvCxnSpPr>
          <p:cNvPr id="14" name="Straight Connector 3"/>
          <p:cNvCxnSpPr>
            <a:cxnSpLocks/>
          </p:cNvCxnSpPr>
          <p:nvPr userDrawn="1"/>
        </p:nvCxnSpPr>
        <p:spPr bwMode="auto">
          <a:xfrm>
            <a:off x="356500" y="479999"/>
            <a:ext cx="0" cy="3840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5" name="TextBox 4"/>
          <p:cNvSpPr>
            <a:spLocks noAdjustHandles="1"/>
          </p:cNvSpPr>
          <p:nvPr userDrawn="1"/>
        </p:nvSpPr>
        <p:spPr bwMode="auto">
          <a:xfrm>
            <a:off x="356502" y="6464276"/>
            <a:ext cx="2279805" cy="164212"/>
          </a:xfrm>
          <a:prstGeom prst="rect">
            <a:avLst/>
          </a:prstGeom>
          <a:noFill/>
        </p:spPr>
        <p:txBody>
          <a:bodyPr wrap="square" lIns="0" tIns="0" rIns="0" bIns="0" rtlCol="0">
            <a:spAutoFit/>
          </a:bodyPr>
          <a:lstStyle/>
          <a:p>
            <a:pPr marL="0" marR="0" lvl="0" indent="0" algn="l" defTabSz="1219170">
              <a:lnSpc>
                <a:spcPct val="100000"/>
              </a:lnSpc>
              <a:spcBef>
                <a:spcPts val="0"/>
              </a:spcBef>
              <a:spcAft>
                <a:spcPts val="0"/>
              </a:spcAft>
              <a:buClrTx/>
              <a:buSzTx/>
              <a:buFontTx/>
              <a:buNone/>
              <a:defRPr/>
            </a:pPr>
            <a:r>
              <a:rPr lang="en-US" sz="1067" b="0" i="0">
                <a:solidFill>
                  <a:schemeClr val="tx1"/>
                </a:solidFill>
                <a:latin typeface="Arial"/>
              </a:rPr>
              <a:t>© </a:t>
            </a:r>
            <a:r>
              <a:rPr lang="en-GB" sz="933">
                <a:solidFill>
                  <a:schemeClr val="tx1"/>
                </a:solidFill>
                <a:latin typeface="Arial"/>
                <a:ea typeface="Roboto"/>
              </a:rPr>
              <a:t>HMG</a:t>
            </a:r>
            <a:endParaRPr sz="2400"/>
          </a:p>
        </p:txBody>
      </p:sp>
      <p:sp>
        <p:nvSpPr>
          <p:cNvPr id="2" name="TextBox 1">
            <a:extLst>
              <a:ext uri="{FF2B5EF4-FFF2-40B4-BE49-F238E27FC236}">
                <a16:creationId xmlns:a16="http://schemas.microsoft.com/office/drawing/2014/main" id="{ACB5A014-F81B-F453-C654-7D3799E6EC28}"/>
              </a:ext>
            </a:extLst>
          </p:cNvPr>
          <p:cNvSpPr>
            <a:spLocks noAdjustHandles="1"/>
          </p:cNvSpPr>
          <p:nvPr userDrawn="1"/>
        </p:nvSpPr>
        <p:spPr bwMode="auto">
          <a:xfrm>
            <a:off x="5532161" y="6472860"/>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tx1"/>
                </a:solidFill>
                <a:latin typeface="Arial"/>
              </a:rPr>
              <a:t>OFFICIAL</a:t>
            </a:r>
            <a:endParaRPr sz="2400">
              <a:solidFill>
                <a:schemeClr val="tx1"/>
              </a:solidFill>
            </a:endParaRPr>
          </a:p>
        </p:txBody>
      </p:sp>
      <p:sp>
        <p:nvSpPr>
          <p:cNvPr id="3" name="TextBox 1">
            <a:extLst>
              <a:ext uri="{FF2B5EF4-FFF2-40B4-BE49-F238E27FC236}">
                <a16:creationId xmlns:a16="http://schemas.microsoft.com/office/drawing/2014/main" id="{9C8936AF-0D86-8F1F-2617-D223E580824D}"/>
              </a:ext>
            </a:extLst>
          </p:cNvPr>
          <p:cNvSpPr>
            <a:spLocks noAdjustHandles="1"/>
          </p:cNvSpPr>
          <p:nvPr userDrawn="1"/>
        </p:nvSpPr>
        <p:spPr bwMode="auto">
          <a:xfrm>
            <a:off x="5532161" y="81351"/>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tx1"/>
                </a:solidFill>
                <a:latin typeface="Arial"/>
              </a:rPr>
              <a:t>OFFICIAL</a:t>
            </a:r>
            <a:endParaRPr sz="2400">
              <a:solidFill>
                <a:schemeClr val="tx1"/>
              </a:solidFill>
            </a:endParaRPr>
          </a:p>
        </p:txBody>
      </p:sp>
    </p:spTree>
    <p:extLst>
      <p:ext uri="{BB962C8B-B14F-4D97-AF65-F5344CB8AC3E}">
        <p14:creationId xmlns:p14="http://schemas.microsoft.com/office/powerpoint/2010/main" val="4024898026"/>
      </p:ext>
    </p:extLst>
  </p:cSld>
  <p:clrMapOvr>
    <a:masterClrMapping/>
  </p:clrMapOvr>
  <p:hf/>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594811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480000" y="480000"/>
            <a:ext cx="11184000" cy="528000"/>
          </a:xfrm>
          <a:prstGeom prst="rect">
            <a:avLst/>
          </a:prstGeom>
        </p:spPr>
        <p:txBody>
          <a:bodyPr anchor="t"/>
          <a:lstStyle>
            <a:lvl1pPr>
              <a:defRPr b="1" i="0" spc="0">
                <a:solidFill>
                  <a:srgbClr val="0B0C0C"/>
                </a:solidFill>
                <a:latin typeface="Arial"/>
                <a:ea typeface="Roboto"/>
              </a:defRPr>
            </a:lvl1pPr>
          </a:lstStyle>
          <a:p>
            <a:pPr>
              <a:defRPr/>
            </a:pPr>
            <a:r>
              <a:rPr lang="en-GB"/>
              <a:t>Click to edit Master title style</a:t>
            </a:r>
            <a:endParaRPr lang="en-US"/>
          </a:p>
        </p:txBody>
      </p:sp>
      <p:sp>
        <p:nvSpPr>
          <p:cNvPr id="5" name="Content Placeholder 2"/>
          <p:cNvSpPr>
            <a:spLocks noGrp="1"/>
          </p:cNvSpPr>
          <p:nvPr>
            <p:ph idx="1"/>
          </p:nvPr>
        </p:nvSpPr>
        <p:spPr bwMode="auto">
          <a:xfrm>
            <a:off x="480000" y="1200000"/>
            <a:ext cx="11184000" cy="4351339"/>
          </a:xfrm>
          <a:prstGeom prst="rect">
            <a:avLst/>
          </a:prstGeom>
        </p:spPr>
        <p:txBody>
          <a:bodyPr/>
          <a:lstStyle>
            <a:lvl1pPr>
              <a:defRPr sz="2000">
                <a:solidFill>
                  <a:srgbClr val="0B0C0C"/>
                </a:solidFill>
                <a:latin typeface="Arial"/>
                <a:ea typeface="Roboto"/>
              </a:defRPr>
            </a:lvl1pPr>
            <a:lvl2pPr>
              <a:defRPr sz="2000">
                <a:solidFill>
                  <a:srgbClr val="0B0C0C"/>
                </a:solidFill>
              </a:defRPr>
            </a:lvl2pPr>
            <a:lvl3pPr>
              <a:defRPr sz="2000">
                <a:solidFill>
                  <a:srgbClr val="0B0C0C"/>
                </a:solidFill>
              </a:defRPr>
            </a:lvl3pPr>
            <a:lvl4pPr>
              <a:defRPr sz="2000">
                <a:solidFill>
                  <a:srgbClr val="0B0C0C"/>
                </a:solidFill>
              </a:defRPr>
            </a:lvl4pPr>
            <a:lvl5pPr>
              <a:defRPr sz="2000">
                <a:solidFill>
                  <a:srgbClr val="0B0C0C"/>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cxnSp>
        <p:nvCxnSpPr>
          <p:cNvPr id="6" name="Straight Connector 3"/>
          <p:cNvCxnSpPr>
            <a:cxnSpLocks/>
          </p:cNvCxnSpPr>
          <p:nvPr userDrawn="1"/>
        </p:nvCxnSpPr>
        <p:spPr bwMode="auto">
          <a:xfrm>
            <a:off x="356500" y="479999"/>
            <a:ext cx="0" cy="3840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TextBox 4"/>
          <p:cNvSpPr>
            <a:spLocks noAdjustHandles="1"/>
          </p:cNvSpPr>
          <p:nvPr userDrawn="1"/>
        </p:nvSpPr>
        <p:spPr bwMode="auto">
          <a:xfrm>
            <a:off x="356502" y="6464276"/>
            <a:ext cx="2279805" cy="164212"/>
          </a:xfrm>
          <a:prstGeom prst="rect">
            <a:avLst/>
          </a:prstGeom>
          <a:noFill/>
        </p:spPr>
        <p:txBody>
          <a:bodyPr wrap="square" lIns="0" tIns="0" rIns="0" bIns="0" rtlCol="0">
            <a:spAutoFit/>
          </a:bodyPr>
          <a:lstStyle/>
          <a:p>
            <a:pPr marL="0" marR="0" lvl="0" indent="0" algn="l" defTabSz="1219170">
              <a:lnSpc>
                <a:spcPct val="100000"/>
              </a:lnSpc>
              <a:spcBef>
                <a:spcPts val="0"/>
              </a:spcBef>
              <a:spcAft>
                <a:spcPts val="0"/>
              </a:spcAft>
              <a:buClrTx/>
              <a:buSzTx/>
              <a:buFontTx/>
              <a:buNone/>
              <a:defRPr/>
            </a:pPr>
            <a:r>
              <a:rPr lang="en-US" sz="1067" b="0" i="0">
                <a:solidFill>
                  <a:schemeClr val="tx1"/>
                </a:solidFill>
                <a:latin typeface="Arial"/>
              </a:rPr>
              <a:t>© </a:t>
            </a:r>
            <a:r>
              <a:rPr lang="en-GB" sz="933">
                <a:solidFill>
                  <a:schemeClr val="tx1"/>
                </a:solidFill>
                <a:latin typeface="Arial"/>
                <a:ea typeface="Roboto"/>
              </a:rPr>
              <a:t>HMG</a:t>
            </a:r>
            <a:endParaRPr sz="2400"/>
          </a:p>
        </p:txBody>
      </p:sp>
    </p:spTree>
    <p:extLst>
      <p:ext uri="{BB962C8B-B14F-4D97-AF65-F5344CB8AC3E}">
        <p14:creationId xmlns:p14="http://schemas.microsoft.com/office/powerpoint/2010/main" val="2822391330"/>
      </p:ext>
    </p:extLst>
  </p:cSld>
  <p:clrMapOvr>
    <a:masterClrMapping/>
  </p:clrMapOvr>
  <p:hf/>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PhAnim="0" type="obj" preserve="1" userDrawn="1">
  <p:cSld name="Trainer Guidance">
    <p:bg>
      <p:bgPr>
        <a:solidFill>
          <a:srgbClr val="85994B">
            <a:alpha val="25000"/>
          </a:srgbClr>
        </a:solidFill>
        <a:effectLst/>
      </p:bgPr>
    </p:bg>
    <p:spTree>
      <p:nvGrpSpPr>
        <p:cNvPr id="1" name=""/>
        <p:cNvGrpSpPr/>
        <p:nvPr/>
      </p:nvGrpSpPr>
      <p:grpSpPr bwMode="auto">
        <a:xfrm>
          <a:off x="0" y="0"/>
          <a:ext cx="0" cy="0"/>
          <a:chOff x="0" y="0"/>
          <a:chExt cx="0" cy="0"/>
        </a:xfrm>
      </p:grpSpPr>
      <p:sp>
        <p:nvSpPr>
          <p:cNvPr id="4" name="Rectangle 4"/>
          <p:cNvSpPr/>
          <p:nvPr userDrawn="1"/>
        </p:nvSpPr>
        <p:spPr bwMode="auto">
          <a:xfrm>
            <a:off x="0" y="2"/>
            <a:ext cx="12192000" cy="100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400"/>
          </a:p>
        </p:txBody>
      </p:sp>
      <p:sp>
        <p:nvSpPr>
          <p:cNvPr id="5" name="Title 1"/>
          <p:cNvSpPr>
            <a:spLocks noGrp="1"/>
          </p:cNvSpPr>
          <p:nvPr>
            <p:ph type="title"/>
          </p:nvPr>
        </p:nvSpPr>
        <p:spPr bwMode="auto">
          <a:xfrm>
            <a:off x="480000" y="480000"/>
            <a:ext cx="11184000" cy="528000"/>
          </a:xfrm>
          <a:prstGeom prst="rect">
            <a:avLst/>
          </a:prstGeom>
        </p:spPr>
        <p:txBody>
          <a:bodyPr anchor="t"/>
          <a:lstStyle>
            <a:lvl1pPr>
              <a:defRPr b="1" i="0" spc="0">
                <a:solidFill>
                  <a:schemeClr val="accent6"/>
                </a:solidFill>
                <a:latin typeface="Arial"/>
                <a:ea typeface="Roboto"/>
              </a:defRPr>
            </a:lvl1pPr>
          </a:lstStyle>
          <a:p>
            <a:pPr>
              <a:defRPr/>
            </a:pPr>
            <a:r>
              <a:rPr lang="en-GB"/>
              <a:t>Click to edit Master title style</a:t>
            </a:r>
            <a:endParaRPr lang="en-US"/>
          </a:p>
        </p:txBody>
      </p:sp>
      <p:sp>
        <p:nvSpPr>
          <p:cNvPr id="6" name="Content Placeholder 2"/>
          <p:cNvSpPr>
            <a:spLocks noGrp="1"/>
          </p:cNvSpPr>
          <p:nvPr>
            <p:ph idx="1"/>
          </p:nvPr>
        </p:nvSpPr>
        <p:spPr bwMode="auto">
          <a:xfrm>
            <a:off x="480000" y="1200000"/>
            <a:ext cx="11184000" cy="4351339"/>
          </a:xfrm>
          <a:prstGeom prst="rect">
            <a:avLst/>
          </a:prstGeom>
        </p:spPr>
        <p:txBody>
          <a:bodyPr/>
          <a:lstStyle>
            <a:lvl1pPr>
              <a:defRPr sz="2000">
                <a:solidFill>
                  <a:srgbClr val="0B0C0C"/>
                </a:solidFill>
                <a:latin typeface="Arial"/>
                <a:ea typeface="Roboto"/>
              </a:defRPr>
            </a:lvl1pPr>
            <a:lvl2pPr>
              <a:defRPr sz="2000">
                <a:solidFill>
                  <a:srgbClr val="0B0C0C"/>
                </a:solidFill>
              </a:defRPr>
            </a:lvl2pPr>
            <a:lvl3pPr>
              <a:defRPr sz="2000">
                <a:solidFill>
                  <a:srgbClr val="0B0C0C"/>
                </a:solidFill>
              </a:defRPr>
            </a:lvl3pPr>
            <a:lvl4pPr>
              <a:defRPr sz="2000">
                <a:solidFill>
                  <a:srgbClr val="0B0C0C"/>
                </a:solidFill>
              </a:defRPr>
            </a:lvl4pPr>
            <a:lvl5pPr>
              <a:defRPr sz="2000">
                <a:solidFill>
                  <a:srgbClr val="0B0C0C"/>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cxnSp>
        <p:nvCxnSpPr>
          <p:cNvPr id="7" name="Straight Connector 3"/>
          <p:cNvCxnSpPr>
            <a:cxnSpLocks/>
          </p:cNvCxnSpPr>
          <p:nvPr userDrawn="1"/>
        </p:nvCxnSpPr>
        <p:spPr bwMode="auto">
          <a:xfrm>
            <a:off x="356500" y="479999"/>
            <a:ext cx="0" cy="384000"/>
          </a:xfrm>
          <a:prstGeom prst="line">
            <a:avLst/>
          </a:prstGeom>
          <a:ln w="25400">
            <a:solidFill>
              <a:srgbClr val="00703C"/>
            </a:solidFill>
          </a:ln>
        </p:spPr>
        <p:style>
          <a:lnRef idx="1">
            <a:schemeClr val="accent1"/>
          </a:lnRef>
          <a:fillRef idx="0">
            <a:schemeClr val="accent1"/>
          </a:fillRef>
          <a:effectRef idx="0">
            <a:schemeClr val="accent1"/>
          </a:effectRef>
          <a:fontRef idx="minor">
            <a:schemeClr val="tx1"/>
          </a:fontRef>
        </p:style>
      </p:cxnSp>
      <p:pic>
        <p:nvPicPr>
          <p:cNvPr id="8" name="Graphic 6"/>
          <p:cNvPicPr>
            <a:picLocks noChangeAspect="1"/>
          </p:cNvPicPr>
          <p:nvPr userDrawn="1"/>
        </p:nvPicPr>
        <p:blipFill>
          <a:blip r:embed="rId2" cstate="email">
            <a:extLst>
              <a:ext uri="{28A0092B-C50C-407E-A947-70E740481C1C}">
                <a14:useLocalDpi xmlns:a14="http://schemas.microsoft.com/office/drawing/2010/main"/>
              </a:ext>
            </a:extLst>
          </a:blip>
          <a:stretch/>
        </p:blipFill>
        <p:spPr bwMode="auto">
          <a:xfrm>
            <a:off x="11341333" y="240000"/>
            <a:ext cx="645335" cy="528001"/>
          </a:xfrm>
          <a:prstGeom prst="rect">
            <a:avLst/>
          </a:prstGeom>
        </p:spPr>
      </p:pic>
    </p:spTree>
    <p:extLst>
      <p:ext uri="{BB962C8B-B14F-4D97-AF65-F5344CB8AC3E}">
        <p14:creationId xmlns:p14="http://schemas.microsoft.com/office/powerpoint/2010/main" val="1435959732"/>
      </p:ext>
    </p:extLst>
  </p:cSld>
  <p:clrMapOvr>
    <a:masterClrMapping/>
  </p:clrMapOvr>
  <p:hf/>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PhAnim="0" preserve="1" userDrawn="1">
  <p:cSld name="Text_only">
    <p:bg>
      <p:bgPr>
        <a:solidFill>
          <a:schemeClr val="accent3">
            <a:alpha val="25000"/>
          </a:schemeClr>
        </a:solidFill>
        <a:effectLst/>
      </p:bgPr>
    </p:bg>
    <p:spTree>
      <p:nvGrpSpPr>
        <p:cNvPr id="1" name=""/>
        <p:cNvGrpSpPr/>
        <p:nvPr/>
      </p:nvGrpSpPr>
      <p:grpSpPr bwMode="auto">
        <a:xfrm>
          <a:off x="0" y="0"/>
          <a:ext cx="0" cy="0"/>
          <a:chOff x="0" y="0"/>
          <a:chExt cx="0" cy="0"/>
        </a:xfrm>
      </p:grpSpPr>
      <p:sp>
        <p:nvSpPr>
          <p:cNvPr id="4" name="Rectangle 4"/>
          <p:cNvSpPr/>
          <p:nvPr userDrawn="1"/>
        </p:nvSpPr>
        <p:spPr bwMode="auto">
          <a:xfrm>
            <a:off x="0" y="2"/>
            <a:ext cx="12192000" cy="1007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400"/>
          </a:p>
        </p:txBody>
      </p:sp>
      <p:sp>
        <p:nvSpPr>
          <p:cNvPr id="6" name="Content Placeholder 2"/>
          <p:cNvSpPr>
            <a:spLocks noGrp="1"/>
          </p:cNvSpPr>
          <p:nvPr>
            <p:ph idx="1"/>
          </p:nvPr>
        </p:nvSpPr>
        <p:spPr bwMode="auto">
          <a:xfrm>
            <a:off x="5946710" y="4827038"/>
            <a:ext cx="5371689" cy="724301"/>
          </a:xfrm>
          <a:prstGeom prst="rect">
            <a:avLst/>
          </a:prstGeom>
        </p:spPr>
        <p:txBody>
          <a:bodyPr/>
          <a:lstStyle>
            <a:lvl1pPr>
              <a:defRPr sz="2667">
                <a:solidFill>
                  <a:srgbClr val="0B0C0C"/>
                </a:solidFill>
                <a:latin typeface="Arial"/>
                <a:ea typeface="Roboto"/>
              </a:defRPr>
            </a:lvl1pPr>
            <a:lvl2pPr>
              <a:defRPr sz="2667">
                <a:solidFill>
                  <a:srgbClr val="0B0C0C"/>
                </a:solidFill>
              </a:defRPr>
            </a:lvl2pPr>
            <a:lvl3pPr>
              <a:defRPr sz="2667">
                <a:solidFill>
                  <a:srgbClr val="0B0C0C"/>
                </a:solidFill>
              </a:defRPr>
            </a:lvl3pPr>
            <a:lvl4pPr>
              <a:defRPr sz="2667">
                <a:solidFill>
                  <a:srgbClr val="0B0C0C"/>
                </a:solidFill>
              </a:defRPr>
            </a:lvl4pPr>
            <a:lvl5pPr>
              <a:defRPr sz="2667">
                <a:solidFill>
                  <a:srgbClr val="0B0C0C"/>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cxnSp>
        <p:nvCxnSpPr>
          <p:cNvPr id="7" name="Straight Connector 3"/>
          <p:cNvCxnSpPr>
            <a:cxnSpLocks/>
          </p:cNvCxnSpPr>
          <p:nvPr userDrawn="1"/>
        </p:nvCxnSpPr>
        <p:spPr bwMode="auto">
          <a:xfrm>
            <a:off x="356500" y="479999"/>
            <a:ext cx="0" cy="3840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5"/>
          <p:cNvSpPr>
            <a:spLocks noAdjustHandles="1"/>
          </p:cNvSpPr>
          <p:nvPr userDrawn="1"/>
        </p:nvSpPr>
        <p:spPr bwMode="auto">
          <a:xfrm>
            <a:off x="356502" y="6464276"/>
            <a:ext cx="2279805" cy="164212"/>
          </a:xfrm>
          <a:prstGeom prst="rect">
            <a:avLst/>
          </a:prstGeom>
          <a:noFill/>
        </p:spPr>
        <p:txBody>
          <a:bodyPr wrap="square" lIns="0" tIns="0" rIns="0" bIns="0" rtlCol="0">
            <a:spAutoFit/>
          </a:bodyPr>
          <a:lstStyle/>
          <a:p>
            <a:pPr marL="0" marR="0" lvl="0" indent="0" algn="l" defTabSz="1219170">
              <a:lnSpc>
                <a:spcPct val="100000"/>
              </a:lnSpc>
              <a:spcBef>
                <a:spcPts val="0"/>
              </a:spcBef>
              <a:spcAft>
                <a:spcPts val="0"/>
              </a:spcAft>
              <a:buClrTx/>
              <a:buSzTx/>
              <a:buFontTx/>
              <a:buNone/>
              <a:defRPr/>
            </a:pPr>
            <a:r>
              <a:rPr lang="en-US" sz="1067" b="0" i="0">
                <a:solidFill>
                  <a:schemeClr val="tx1"/>
                </a:solidFill>
                <a:latin typeface="Arial"/>
              </a:rPr>
              <a:t>© </a:t>
            </a:r>
            <a:r>
              <a:rPr lang="en-GB" sz="933">
                <a:solidFill>
                  <a:schemeClr val="tx1"/>
                </a:solidFill>
                <a:latin typeface="Arial"/>
                <a:ea typeface="Roboto"/>
              </a:rPr>
              <a:t>HMG</a:t>
            </a:r>
            <a:endParaRPr sz="2400"/>
          </a:p>
        </p:txBody>
      </p:sp>
      <p:sp>
        <p:nvSpPr>
          <p:cNvPr id="2" name="TextBox 1">
            <a:extLst>
              <a:ext uri="{FF2B5EF4-FFF2-40B4-BE49-F238E27FC236}">
                <a16:creationId xmlns:a16="http://schemas.microsoft.com/office/drawing/2014/main" id="{8C8E0341-EF77-0824-BC34-AC694F0DE479}"/>
              </a:ext>
            </a:extLst>
          </p:cNvPr>
          <p:cNvSpPr>
            <a:spLocks noAdjustHandles="1"/>
          </p:cNvSpPr>
          <p:nvPr userDrawn="1"/>
        </p:nvSpPr>
        <p:spPr bwMode="auto">
          <a:xfrm>
            <a:off x="5532161" y="6472860"/>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tx1"/>
                </a:solidFill>
                <a:latin typeface="Arial"/>
              </a:rPr>
              <a:t>OFFICIAL</a:t>
            </a:r>
            <a:endParaRPr sz="2400">
              <a:solidFill>
                <a:schemeClr val="tx1"/>
              </a:solidFill>
            </a:endParaRPr>
          </a:p>
        </p:txBody>
      </p:sp>
      <p:sp>
        <p:nvSpPr>
          <p:cNvPr id="3" name="TextBox 1">
            <a:extLst>
              <a:ext uri="{FF2B5EF4-FFF2-40B4-BE49-F238E27FC236}">
                <a16:creationId xmlns:a16="http://schemas.microsoft.com/office/drawing/2014/main" id="{860D5B68-1AD3-30E0-51B2-0CA02029BBAA}"/>
              </a:ext>
            </a:extLst>
          </p:cNvPr>
          <p:cNvSpPr>
            <a:spLocks noAdjustHandles="1"/>
          </p:cNvSpPr>
          <p:nvPr userDrawn="1"/>
        </p:nvSpPr>
        <p:spPr bwMode="auto">
          <a:xfrm>
            <a:off x="5532161" y="81351"/>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solidFill>
                <a:schemeClr val="bg1"/>
              </a:solidFill>
            </a:endParaRPr>
          </a:p>
        </p:txBody>
      </p:sp>
    </p:spTree>
    <p:extLst>
      <p:ext uri="{BB962C8B-B14F-4D97-AF65-F5344CB8AC3E}">
        <p14:creationId xmlns:p14="http://schemas.microsoft.com/office/powerpoint/2010/main" val="1131116908"/>
      </p:ext>
    </p:extLst>
  </p:cSld>
  <p:clrMapOvr>
    <a:masterClrMapping/>
  </p:clrMapOvr>
  <p:hf/>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PhAnim="0" preserve="1" userDrawn="1">
  <p:cSld name="1_video_player">
    <p:bg>
      <p:bgPr>
        <a:solidFill>
          <a:schemeClr val="accent3">
            <a:alpha val="25000"/>
          </a:schemeClr>
        </a:solidFill>
        <a:effectLst/>
      </p:bgPr>
    </p:bg>
    <p:spTree>
      <p:nvGrpSpPr>
        <p:cNvPr id="1" name=""/>
        <p:cNvGrpSpPr/>
        <p:nvPr/>
      </p:nvGrpSpPr>
      <p:grpSpPr bwMode="auto">
        <a:xfrm>
          <a:off x="0" y="0"/>
          <a:ext cx="0" cy="0"/>
          <a:chOff x="0" y="0"/>
          <a:chExt cx="0" cy="0"/>
        </a:xfrm>
      </p:grpSpPr>
      <p:sp>
        <p:nvSpPr>
          <p:cNvPr id="4" name="Rectangle 4"/>
          <p:cNvSpPr/>
          <p:nvPr userDrawn="1"/>
        </p:nvSpPr>
        <p:spPr bwMode="auto">
          <a:xfrm>
            <a:off x="0" y="1100253"/>
            <a:ext cx="12192000" cy="5757747"/>
          </a:xfrm>
          <a:prstGeom prst="rect">
            <a:avLst/>
          </a:prstGeom>
          <a:gradFill flip="none" rotWithShape="1">
            <a:gsLst>
              <a:gs pos="0">
                <a:schemeClr val="accent3"/>
              </a:gs>
              <a:gs pos="100000">
                <a:schemeClr val="accent5"/>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400"/>
          </a:p>
        </p:txBody>
      </p:sp>
      <p:sp>
        <p:nvSpPr>
          <p:cNvPr id="5" name="Title 1"/>
          <p:cNvSpPr>
            <a:spLocks noGrp="1"/>
          </p:cNvSpPr>
          <p:nvPr>
            <p:ph type="title"/>
          </p:nvPr>
        </p:nvSpPr>
        <p:spPr bwMode="auto">
          <a:xfrm>
            <a:off x="480000" y="480000"/>
            <a:ext cx="11184000" cy="528000"/>
          </a:xfrm>
          <a:prstGeom prst="rect">
            <a:avLst/>
          </a:prstGeom>
        </p:spPr>
        <p:txBody>
          <a:bodyPr anchor="t"/>
          <a:lstStyle>
            <a:lvl1pPr>
              <a:defRPr b="1" i="0" spc="0">
                <a:solidFill>
                  <a:schemeClr val="tx1"/>
                </a:solidFill>
                <a:latin typeface="Arial"/>
                <a:ea typeface="Roboto"/>
              </a:defRPr>
            </a:lvl1pPr>
          </a:lstStyle>
          <a:p>
            <a:pPr>
              <a:defRPr/>
            </a:pPr>
            <a:r>
              <a:rPr lang="en-GB"/>
              <a:t>Click to edit Master title style</a:t>
            </a:r>
            <a:endParaRPr lang="en-US"/>
          </a:p>
        </p:txBody>
      </p:sp>
      <p:sp>
        <p:nvSpPr>
          <p:cNvPr id="6" name="Content Placeholder 2"/>
          <p:cNvSpPr>
            <a:spLocks noGrp="1"/>
          </p:cNvSpPr>
          <p:nvPr>
            <p:ph idx="1"/>
          </p:nvPr>
        </p:nvSpPr>
        <p:spPr bwMode="auto">
          <a:xfrm>
            <a:off x="356501" y="1244255"/>
            <a:ext cx="10961900" cy="884228"/>
          </a:xfrm>
          <a:prstGeom prst="rect">
            <a:avLst/>
          </a:prstGeom>
        </p:spPr>
        <p:txBody>
          <a:bodyPr/>
          <a:lstStyle>
            <a:lvl1pPr>
              <a:defRPr sz="2667">
                <a:solidFill>
                  <a:schemeClr val="bg1"/>
                </a:solidFill>
                <a:latin typeface="Arial"/>
                <a:ea typeface="Roboto"/>
              </a:defRPr>
            </a:lvl1pPr>
            <a:lvl2pPr>
              <a:defRPr sz="2667">
                <a:solidFill>
                  <a:schemeClr val="bg1"/>
                </a:solidFill>
              </a:defRPr>
            </a:lvl2pPr>
            <a:lvl3pPr>
              <a:defRPr sz="2667">
                <a:solidFill>
                  <a:schemeClr val="bg1"/>
                </a:solidFill>
              </a:defRPr>
            </a:lvl3pPr>
            <a:lvl4pPr>
              <a:defRPr sz="2667">
                <a:solidFill>
                  <a:schemeClr val="bg1"/>
                </a:solidFill>
              </a:defRPr>
            </a:lvl4pPr>
            <a:lvl5pPr>
              <a:defRPr sz="2667">
                <a:solidFill>
                  <a:schemeClr val="bg1"/>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cxnSp>
        <p:nvCxnSpPr>
          <p:cNvPr id="7" name="Straight Connector 3"/>
          <p:cNvCxnSpPr>
            <a:cxnSpLocks/>
          </p:cNvCxnSpPr>
          <p:nvPr userDrawn="1"/>
        </p:nvCxnSpPr>
        <p:spPr bwMode="auto">
          <a:xfrm>
            <a:off x="356500" y="479999"/>
            <a:ext cx="0" cy="38400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5"/>
          <p:cNvSpPr>
            <a:spLocks noAdjustHandles="1"/>
          </p:cNvSpPr>
          <p:nvPr userDrawn="1"/>
        </p:nvSpPr>
        <p:spPr bwMode="auto">
          <a:xfrm>
            <a:off x="356500" y="6472860"/>
            <a:ext cx="2279805" cy="164212"/>
          </a:xfrm>
          <a:prstGeom prst="rect">
            <a:avLst/>
          </a:prstGeom>
          <a:noFill/>
        </p:spPr>
        <p:txBody>
          <a:bodyPr wrap="square" lIns="0" tIns="0" rIns="0" bIns="0" rtlCol="0">
            <a:spAutoFit/>
          </a:bodyPr>
          <a:lstStyle/>
          <a:p>
            <a:pPr marL="0" marR="0" lvl="0" indent="0" algn="l" defTabSz="1219170">
              <a:lnSpc>
                <a:spcPct val="100000"/>
              </a:lnSpc>
              <a:spcBef>
                <a:spcPts val="0"/>
              </a:spcBef>
              <a:spcAft>
                <a:spcPts val="0"/>
              </a:spcAft>
              <a:buClrTx/>
              <a:buSzTx/>
              <a:buFontTx/>
              <a:buNone/>
              <a:defRPr/>
            </a:pPr>
            <a:r>
              <a:rPr lang="en-US" sz="1067" b="0" i="0">
                <a:solidFill>
                  <a:schemeClr val="bg1"/>
                </a:solidFill>
                <a:latin typeface="Arial"/>
              </a:rPr>
              <a:t>© </a:t>
            </a:r>
            <a:r>
              <a:rPr lang="en-GB" sz="933">
                <a:solidFill>
                  <a:schemeClr val="bg1"/>
                </a:solidFill>
                <a:latin typeface="Arial"/>
                <a:ea typeface="Roboto"/>
              </a:rPr>
              <a:t>HMG</a:t>
            </a:r>
            <a:endParaRPr sz="2400"/>
          </a:p>
        </p:txBody>
      </p:sp>
      <p:sp>
        <p:nvSpPr>
          <p:cNvPr id="9" name="Media Placeholder 7"/>
          <p:cNvSpPr>
            <a:spLocks noGrp="1"/>
          </p:cNvSpPr>
          <p:nvPr>
            <p:ph type="media" sz="quarter" idx="10"/>
          </p:nvPr>
        </p:nvSpPr>
        <p:spPr bwMode="auto">
          <a:xfrm>
            <a:off x="2387600" y="1917642"/>
            <a:ext cx="7416800" cy="4627033"/>
          </a:xfrm>
        </p:spPr>
        <p:txBody>
          <a:bodyPr/>
          <a:lstStyle>
            <a:lvl1pPr>
              <a:defRPr/>
            </a:lvl1pPr>
          </a:lstStyle>
          <a:p>
            <a:pPr>
              <a:defRPr/>
            </a:pPr>
            <a:endParaRPr lang="en-US"/>
          </a:p>
        </p:txBody>
      </p:sp>
      <p:sp>
        <p:nvSpPr>
          <p:cNvPr id="2" name="TextBox 1">
            <a:extLst>
              <a:ext uri="{FF2B5EF4-FFF2-40B4-BE49-F238E27FC236}">
                <a16:creationId xmlns:a16="http://schemas.microsoft.com/office/drawing/2014/main" id="{03CE1E7E-9CDD-1AB9-7CB5-C7092B415DAF}"/>
              </a:ext>
            </a:extLst>
          </p:cNvPr>
          <p:cNvSpPr>
            <a:spLocks noAdjustHandles="1"/>
          </p:cNvSpPr>
          <p:nvPr userDrawn="1"/>
        </p:nvSpPr>
        <p:spPr bwMode="auto">
          <a:xfrm>
            <a:off x="5136000" y="6480000"/>
            <a:ext cx="1920000"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
        <p:nvSpPr>
          <p:cNvPr id="3" name="TextBox 1">
            <a:extLst>
              <a:ext uri="{FF2B5EF4-FFF2-40B4-BE49-F238E27FC236}">
                <a16:creationId xmlns:a16="http://schemas.microsoft.com/office/drawing/2014/main" id="{5BA44D6A-92C5-EE73-AC88-B7BB6AE6D130}"/>
              </a:ext>
            </a:extLst>
          </p:cNvPr>
          <p:cNvSpPr>
            <a:spLocks noAdjustHandles="1"/>
          </p:cNvSpPr>
          <p:nvPr userDrawn="1"/>
        </p:nvSpPr>
        <p:spPr bwMode="auto">
          <a:xfrm>
            <a:off x="5136000" y="96000"/>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tx1"/>
                </a:solidFill>
                <a:latin typeface="Arial"/>
              </a:rPr>
              <a:t>OFFICIAL</a:t>
            </a:r>
            <a:endParaRPr sz="2400">
              <a:solidFill>
                <a:schemeClr val="tx1"/>
              </a:solidFill>
            </a:endParaRPr>
          </a:p>
        </p:txBody>
      </p:sp>
    </p:spTree>
    <p:extLst>
      <p:ext uri="{BB962C8B-B14F-4D97-AF65-F5344CB8AC3E}">
        <p14:creationId xmlns:p14="http://schemas.microsoft.com/office/powerpoint/2010/main" val="3458279375"/>
      </p:ext>
    </p:extLst>
  </p:cSld>
  <p:clrMapOvr>
    <a:masterClrMapping/>
  </p:clrMapOvr>
  <p:hf/>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PhAnim="0" preserve="1" userDrawn="1">
  <p:cSld name="Fullscreen">
    <p:spTree>
      <p:nvGrpSpPr>
        <p:cNvPr id="1" name=""/>
        <p:cNvGrpSpPr/>
        <p:nvPr/>
      </p:nvGrpSpPr>
      <p:grpSpPr bwMode="auto">
        <a:xfrm>
          <a:off x="0" y="0"/>
          <a:ext cx="0" cy="0"/>
          <a:chOff x="0" y="0"/>
          <a:chExt cx="0" cy="0"/>
        </a:xfrm>
      </p:grpSpPr>
      <p:sp>
        <p:nvSpPr>
          <p:cNvPr id="4" name="Content Placeholder 2"/>
          <p:cNvSpPr>
            <a:spLocks noGrp="1"/>
          </p:cNvSpPr>
          <p:nvPr>
            <p:ph idx="1"/>
          </p:nvPr>
        </p:nvSpPr>
        <p:spPr bwMode="auto">
          <a:xfrm>
            <a:off x="0" y="0"/>
            <a:ext cx="12192000" cy="6858000"/>
          </a:xfrm>
          <a:prstGeom prst="rect">
            <a:avLst/>
          </a:prstGeom>
        </p:spPr>
        <p:txBody>
          <a:bodyPr/>
          <a:lstStyle>
            <a:lvl1pPr>
              <a:defRPr sz="2000">
                <a:solidFill>
                  <a:srgbClr val="0B0C0C"/>
                </a:solidFill>
                <a:latin typeface="Arial"/>
                <a:ea typeface="Roboto"/>
              </a:defRPr>
            </a:lvl1pPr>
            <a:lvl2pPr>
              <a:defRPr sz="2000">
                <a:solidFill>
                  <a:srgbClr val="0B0C0C"/>
                </a:solidFill>
              </a:defRPr>
            </a:lvl2pPr>
            <a:lvl3pPr>
              <a:defRPr sz="2000">
                <a:solidFill>
                  <a:srgbClr val="0B0C0C"/>
                </a:solidFill>
              </a:defRPr>
            </a:lvl3pPr>
            <a:lvl4pPr>
              <a:defRPr sz="2000">
                <a:solidFill>
                  <a:srgbClr val="0B0C0C"/>
                </a:solidFill>
              </a:defRPr>
            </a:lvl4pPr>
            <a:lvl5pPr>
              <a:defRPr sz="2000">
                <a:solidFill>
                  <a:srgbClr val="0B0C0C"/>
                </a:solidFill>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spTree>
    <p:extLst>
      <p:ext uri="{BB962C8B-B14F-4D97-AF65-F5344CB8AC3E}">
        <p14:creationId xmlns:p14="http://schemas.microsoft.com/office/powerpoint/2010/main" val="520401170"/>
      </p:ext>
    </p:extLst>
  </p:cSld>
  <p:clrMapOvr>
    <a:masterClrMapping/>
  </p:clrMapOvr>
  <p:hf/>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PhAnim="0" preserve="1" userDrawn="1">
  <p:cSld name="End">
    <p:bg>
      <p:bgPr>
        <a:solidFill>
          <a:schemeClr val="accent3"/>
        </a:solidFill>
        <a:effectLst/>
      </p:bgPr>
    </p:bg>
    <p:spTree>
      <p:nvGrpSpPr>
        <p:cNvPr id="1" name=""/>
        <p:cNvGrpSpPr/>
        <p:nvPr/>
      </p:nvGrpSpPr>
      <p:grpSpPr bwMode="auto">
        <a:xfrm>
          <a:off x="0" y="0"/>
          <a:ext cx="0" cy="0"/>
          <a:chOff x="0" y="0"/>
          <a:chExt cx="0" cy="0"/>
        </a:xfrm>
      </p:grpSpPr>
      <p:sp>
        <p:nvSpPr>
          <p:cNvPr id="4" name="Title 1"/>
          <p:cNvSpPr>
            <a:spLocks noGrp="1"/>
          </p:cNvSpPr>
          <p:nvPr>
            <p:ph type="title" hasCustomPrompt="1"/>
          </p:nvPr>
        </p:nvSpPr>
        <p:spPr bwMode="auto">
          <a:xfrm>
            <a:off x="1087194" y="1090283"/>
            <a:ext cx="10017613" cy="4677435"/>
          </a:xfrm>
        </p:spPr>
        <p:txBody>
          <a:bodyPr anchor="ctr"/>
          <a:lstStyle>
            <a:lvl1pPr algn="ctr">
              <a:lnSpc>
                <a:spcPts val="8933"/>
              </a:lnSpc>
              <a:defRPr sz="4267" b="1" i="0">
                <a:solidFill>
                  <a:schemeClr val="bg1"/>
                </a:solidFill>
                <a:latin typeface="Arial"/>
                <a:ea typeface="Roboto"/>
              </a:defRPr>
            </a:lvl1pPr>
          </a:lstStyle>
          <a:p>
            <a:pPr>
              <a:defRPr/>
            </a:pPr>
            <a:r>
              <a:rPr lang="en-GB"/>
              <a:t>CLICK TO EDIT MASTER TITLE STYLE</a:t>
            </a:r>
            <a:endParaRPr/>
          </a:p>
        </p:txBody>
      </p:sp>
      <p:sp>
        <p:nvSpPr>
          <p:cNvPr id="5" name="TextBox 2"/>
          <p:cNvSpPr>
            <a:spLocks noAdjustHandles="1"/>
          </p:cNvSpPr>
          <p:nvPr userDrawn="1"/>
        </p:nvSpPr>
        <p:spPr bwMode="auto">
          <a:xfrm>
            <a:off x="373671" y="6464274"/>
            <a:ext cx="2279805" cy="164212"/>
          </a:xfrm>
          <a:prstGeom prst="rect">
            <a:avLst/>
          </a:prstGeom>
          <a:noFill/>
        </p:spPr>
        <p:txBody>
          <a:bodyPr wrap="square" lIns="0" tIns="0" rIns="0" bIns="0" rtlCol="0">
            <a:spAutoFit/>
          </a:bodyPr>
          <a:lstStyle/>
          <a:p>
            <a:pPr marL="0" marR="0" lvl="0" indent="0" algn="l" defTabSz="1219170">
              <a:lnSpc>
                <a:spcPct val="100000"/>
              </a:lnSpc>
              <a:spcBef>
                <a:spcPts val="0"/>
              </a:spcBef>
              <a:spcAft>
                <a:spcPts val="0"/>
              </a:spcAft>
              <a:buClrTx/>
              <a:buSzTx/>
              <a:buFontTx/>
              <a:buNone/>
              <a:defRPr/>
            </a:pPr>
            <a:r>
              <a:rPr lang="en-US" sz="1067" b="0" i="0">
                <a:solidFill>
                  <a:schemeClr val="bg1"/>
                </a:solidFill>
                <a:latin typeface="Arial"/>
              </a:rPr>
              <a:t>© </a:t>
            </a:r>
            <a:r>
              <a:rPr lang="en-GB" sz="933">
                <a:solidFill>
                  <a:schemeClr val="bg1"/>
                </a:solidFill>
                <a:latin typeface="Arial"/>
                <a:ea typeface="Roboto"/>
              </a:rPr>
              <a:t>HMG</a:t>
            </a:r>
            <a:endParaRPr sz="2400"/>
          </a:p>
        </p:txBody>
      </p:sp>
      <p:sp>
        <p:nvSpPr>
          <p:cNvPr id="2" name="TextBox 1">
            <a:extLst>
              <a:ext uri="{FF2B5EF4-FFF2-40B4-BE49-F238E27FC236}">
                <a16:creationId xmlns:a16="http://schemas.microsoft.com/office/drawing/2014/main" id="{EC4B33E0-2496-5F55-E8BB-1D8C1897D57F}"/>
              </a:ext>
            </a:extLst>
          </p:cNvPr>
          <p:cNvSpPr>
            <a:spLocks noAdjustHandles="1"/>
          </p:cNvSpPr>
          <p:nvPr userDrawn="1"/>
        </p:nvSpPr>
        <p:spPr bwMode="auto">
          <a:xfrm>
            <a:off x="5532161" y="6472860"/>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
        <p:nvSpPr>
          <p:cNvPr id="3" name="TextBox 1">
            <a:extLst>
              <a:ext uri="{FF2B5EF4-FFF2-40B4-BE49-F238E27FC236}">
                <a16:creationId xmlns:a16="http://schemas.microsoft.com/office/drawing/2014/main" id="{48778855-F909-38F0-9B30-5C2330D81F4E}"/>
              </a:ext>
            </a:extLst>
          </p:cNvPr>
          <p:cNvSpPr>
            <a:spLocks noAdjustHandles="1"/>
          </p:cNvSpPr>
          <p:nvPr userDrawn="1"/>
        </p:nvSpPr>
        <p:spPr bwMode="auto">
          <a:xfrm>
            <a:off x="5532161" y="81351"/>
            <a:ext cx="2279805" cy="164212"/>
          </a:xfrm>
          <a:prstGeom prst="rect">
            <a:avLst/>
          </a:prstGeom>
          <a:noFill/>
        </p:spPr>
        <p:txBody>
          <a:bodyPr wrap="square" lIns="0" tIns="0" rIns="0" bIns="0" rtlCol="0">
            <a:spAutoFit/>
          </a:bodyPr>
          <a:lstStyle/>
          <a:p>
            <a:pPr marL="0" marR="0" lvl="0" indent="0" algn="ctr" defTabSz="1219170">
              <a:lnSpc>
                <a:spcPct val="100000"/>
              </a:lnSpc>
              <a:spcBef>
                <a:spcPts val="0"/>
              </a:spcBef>
              <a:spcAft>
                <a:spcPts val="0"/>
              </a:spcAft>
              <a:buClrTx/>
              <a:buSzTx/>
              <a:buFontTx/>
              <a:buNone/>
              <a:defRPr/>
            </a:pPr>
            <a:r>
              <a:rPr lang="en-GB" sz="1067" b="0" i="0">
                <a:solidFill>
                  <a:schemeClr val="bg1"/>
                </a:solidFill>
                <a:latin typeface="Arial"/>
              </a:rPr>
              <a:t>OFFICIAL</a:t>
            </a:r>
            <a:endParaRPr sz="2400"/>
          </a:p>
        </p:txBody>
      </p:sp>
    </p:spTree>
    <p:extLst>
      <p:ext uri="{BB962C8B-B14F-4D97-AF65-F5344CB8AC3E}">
        <p14:creationId xmlns:p14="http://schemas.microsoft.com/office/powerpoint/2010/main" val="1105382339"/>
      </p:ext>
    </p:extLst>
  </p:cSld>
  <p:clrMapOvr>
    <a:masterClrMapping/>
  </p:clrMapOvr>
  <p:hf/>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28/08/2026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45664971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28/08/2026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31111092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94785337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93089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962485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26167417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181749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86635436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87863318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34428413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908214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325061609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5313824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140537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807462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72730377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8039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583086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theme" Target="../theme/theme4.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6" Type="http://schemas.openxmlformats.org/officeDocument/2006/relationships/theme" Target="../theme/theme5.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28/08/2026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278704728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userDrawn="1">
          <p15:clr>
            <a:srgbClr val="F26B43"/>
          </p15:clr>
        </p15:guide>
        <p15:guide id="13" pos="7680" userDrawn="1">
          <p15:clr>
            <a:srgbClr val="F26B43"/>
          </p15:clr>
        </p15:guide>
        <p15:guide id="14" pos="340" userDrawn="1">
          <p15:clr>
            <a:srgbClr val="F26B43"/>
          </p15:clr>
        </p15:guide>
        <p15:guide id="15" pos="7339" userDrawn="1">
          <p15:clr>
            <a:srgbClr val="F26B43"/>
          </p15:clr>
        </p15:guide>
        <p15:guide id="16" orient="horz" userDrawn="1">
          <p15:clr>
            <a:srgbClr val="F26B43"/>
          </p15:clr>
        </p15:guide>
        <p15:guide id="17" orient="horz" pos="4320" userDrawn="1">
          <p15:clr>
            <a:srgbClr val="F26B43"/>
          </p15:clr>
        </p15:guide>
        <p15:guide id="18" orient="horz" pos="408" userDrawn="1">
          <p15:clr>
            <a:srgbClr val="F26B43"/>
          </p15:clr>
        </p15:guide>
        <p15:guide id="19" orient="horz" pos="3979" userDrawn="1">
          <p15:clr>
            <a:srgbClr val="F26B43"/>
          </p15:clr>
        </p15:guide>
        <p15:guide id="20" orient="horz" pos="997" userDrawn="1">
          <p15:clr>
            <a:srgbClr val="F26B43"/>
          </p15:clr>
        </p15:guide>
        <p15:guide id="21" orient="horz" pos="1174" userDrawn="1">
          <p15:clr>
            <a:srgbClr val="F26B43"/>
          </p15:clr>
        </p15:guide>
        <p15:guide id="22" orient="horz" pos="37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28/08/2026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306978488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5" r:id="rId17"/>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p15:clr>
            <a:srgbClr val="F26B43"/>
          </p15:clr>
        </p15:guide>
        <p15:guide id="13" pos="7680">
          <p15:clr>
            <a:srgbClr val="F26B43"/>
          </p15:clr>
        </p15:guide>
        <p15:guide id="14" pos="340">
          <p15:clr>
            <a:srgbClr val="F26B43"/>
          </p15:clr>
        </p15:guide>
        <p15:guide id="15" pos="7339">
          <p15:clr>
            <a:srgbClr val="F26B43"/>
          </p15:clr>
        </p15:guide>
        <p15:guide id="16" orient="horz">
          <p15:clr>
            <a:srgbClr val="F26B43"/>
          </p15:clr>
        </p15:guide>
        <p15:guide id="17" orient="horz" pos="4320">
          <p15:clr>
            <a:srgbClr val="F26B43"/>
          </p15:clr>
        </p15:guide>
        <p15:guide id="18" orient="horz" pos="408">
          <p15:clr>
            <a:srgbClr val="F26B43"/>
          </p15:clr>
        </p15:guide>
        <p15:guide id="19" orient="horz" pos="3979">
          <p15:clr>
            <a:srgbClr val="F26B43"/>
          </p15:clr>
        </p15:guide>
        <p15:guide id="20" orient="horz" pos="997">
          <p15:clr>
            <a:srgbClr val="F26B43"/>
          </p15:clr>
        </p15:guide>
        <p15:guide id="21" orient="horz" pos="1174">
          <p15:clr>
            <a:srgbClr val="F26B43"/>
          </p15:clr>
        </p15:guide>
        <p15:guide id="22" orient="horz" pos="378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28/08/2026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937079745"/>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p15:clr>
            <a:srgbClr val="F26B43"/>
          </p15:clr>
        </p15:guide>
        <p15:guide id="13" pos="7680">
          <p15:clr>
            <a:srgbClr val="F26B43"/>
          </p15:clr>
        </p15:guide>
        <p15:guide id="14" pos="340">
          <p15:clr>
            <a:srgbClr val="F26B43"/>
          </p15:clr>
        </p15:guide>
        <p15:guide id="15" pos="7339">
          <p15:clr>
            <a:srgbClr val="F26B43"/>
          </p15:clr>
        </p15:guide>
        <p15:guide id="16" orient="horz">
          <p15:clr>
            <a:srgbClr val="F26B43"/>
          </p15:clr>
        </p15:guide>
        <p15:guide id="17" orient="horz" pos="4320">
          <p15:clr>
            <a:srgbClr val="F26B43"/>
          </p15:clr>
        </p15:guide>
        <p15:guide id="18" orient="horz" pos="408">
          <p15:clr>
            <a:srgbClr val="F26B43"/>
          </p15:clr>
        </p15:guide>
        <p15:guide id="19" orient="horz" pos="3979">
          <p15:clr>
            <a:srgbClr val="F26B43"/>
          </p15:clr>
        </p15:guide>
        <p15:guide id="20" orient="horz" pos="997">
          <p15:clr>
            <a:srgbClr val="F26B43"/>
          </p15:clr>
        </p15:guide>
        <p15:guide id="21" orient="horz" pos="1174">
          <p15:clr>
            <a:srgbClr val="F26B43"/>
          </p15:clr>
        </p15:guide>
        <p15:guide id="22" orient="horz" pos="37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bwMode="auto">
        <a:xfrm>
          <a:off x="0" y="0"/>
          <a:ext cx="0" cy="0"/>
          <a:chOff x="0" y="0"/>
          <a:chExt cx="0" cy="0"/>
        </a:xfrm>
      </p:grpSpPr>
      <p:sp>
        <p:nvSpPr>
          <p:cNvPr id="4" name="Title Placeholder 1"/>
          <p:cNvSpPr>
            <a:spLocks noGrp="1"/>
          </p:cNvSpPr>
          <p:nvPr>
            <p:ph type="title"/>
          </p:nvPr>
        </p:nvSpPr>
        <p:spPr bwMode="auto">
          <a:xfrm>
            <a:off x="807269" y="239083"/>
            <a:ext cx="10580059" cy="603435"/>
          </a:xfrm>
          <a:prstGeom prst="rect">
            <a:avLst/>
          </a:prstGeom>
        </p:spPr>
        <p:txBody>
          <a:bodyPr vert="horz" lIns="0" tIns="0" rIns="0" bIns="0" rtlCol="0" anchor="t" anchorCtr="0">
            <a:noAutofit/>
          </a:bodyPr>
          <a:lstStyle/>
          <a:p>
            <a:pPr>
              <a:defRPr/>
            </a:pPr>
            <a:r>
              <a:rPr lang="en-GB"/>
              <a:t>Click to edit Master title style</a:t>
            </a:r>
            <a:endParaRPr/>
          </a:p>
        </p:txBody>
      </p:sp>
      <p:sp>
        <p:nvSpPr>
          <p:cNvPr id="5" name="Text Placeholder 2"/>
          <p:cNvSpPr>
            <a:spLocks noGrp="1"/>
          </p:cNvSpPr>
          <p:nvPr>
            <p:ph type="body" idx="1"/>
          </p:nvPr>
        </p:nvSpPr>
        <p:spPr bwMode="auto">
          <a:xfrm>
            <a:off x="807269" y="960000"/>
            <a:ext cx="10580059" cy="3901795"/>
          </a:xfrm>
          <a:prstGeom prst="rect">
            <a:avLst/>
          </a:prstGeom>
        </p:spPr>
        <p:txBody>
          <a:bodyPr vert="horz" lIns="0" tIns="0" rIns="0" bIns="0" rtlCol="0">
            <a:noAutofit/>
          </a:body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sp>
        <p:nvSpPr>
          <p:cNvPr id="6" name="Slide Number Placeholder 5"/>
          <p:cNvSpPr>
            <a:spLocks noGrp="1"/>
          </p:cNvSpPr>
          <p:nvPr>
            <p:ph type="sldNum" sz="quarter" idx="4"/>
          </p:nvPr>
        </p:nvSpPr>
        <p:spPr bwMode="auto">
          <a:xfrm>
            <a:off x="11404107" y="6483641"/>
            <a:ext cx="360000" cy="144000"/>
          </a:xfrm>
          <a:prstGeom prst="rect">
            <a:avLst/>
          </a:prstGeom>
        </p:spPr>
        <p:txBody>
          <a:bodyPr vert="horz" lIns="0" tIns="0" rIns="0" bIns="0" rtlCol="0" anchor="ctr">
            <a:noAutofit/>
          </a:bodyPr>
          <a:lstStyle>
            <a:lvl1pPr algn="r">
              <a:defRPr sz="933">
                <a:solidFill>
                  <a:schemeClr val="tx2"/>
                </a:solidFill>
              </a:defRPr>
            </a:lvl1pPr>
          </a:lstStyle>
          <a:p>
            <a:pPr>
              <a:defRPr/>
            </a:pPr>
            <a:fld id="{58FDBACD-231A-AD47-94D6-4DAC9445867C}" type="slidenum">
              <a:t>‹#›</a:t>
            </a:fld>
            <a:endParaRPr lang="en-US"/>
          </a:p>
        </p:txBody>
      </p:sp>
    </p:spTree>
    <p:extLst>
      <p:ext uri="{BB962C8B-B14F-4D97-AF65-F5344CB8AC3E}">
        <p14:creationId xmlns:p14="http://schemas.microsoft.com/office/powerpoint/2010/main" val="3625726622"/>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Lst>
  <p:hf/>
  <p:txStyles>
    <p:titleStyle>
      <a:lvl1pPr algn="l" defTabSz="914377">
        <a:lnSpc>
          <a:spcPct val="90000"/>
        </a:lnSpc>
        <a:spcBef>
          <a:spcPts val="0"/>
        </a:spcBef>
        <a:buNone/>
        <a:defRPr sz="3200" b="0" spc="-67">
          <a:solidFill>
            <a:srgbClr val="0B0C0C"/>
          </a:solidFill>
          <a:latin typeface="Arial"/>
          <a:ea typeface="Roboto"/>
        </a:defRPr>
      </a:lvl1pPr>
    </p:titleStyle>
    <p:bodyStyle>
      <a:lvl1pPr marL="0" indent="0" algn="l" defTabSz="914377">
        <a:lnSpc>
          <a:spcPct val="100000"/>
        </a:lnSpc>
        <a:spcBef>
          <a:spcPts val="1800"/>
        </a:spcBef>
        <a:buFont typeface="Arial"/>
        <a:buNone/>
        <a:defRPr sz="1800" b="0" i="0">
          <a:solidFill>
            <a:srgbClr val="0B0C0C"/>
          </a:solidFill>
          <a:latin typeface="Arial"/>
          <a:ea typeface="Roboto"/>
        </a:defRPr>
      </a:lvl1pPr>
      <a:lvl2pPr marL="0" indent="0" algn="l" defTabSz="914377">
        <a:lnSpc>
          <a:spcPct val="100000"/>
        </a:lnSpc>
        <a:spcBef>
          <a:spcPts val="600"/>
        </a:spcBef>
        <a:buFont typeface="Arial"/>
        <a:buNone/>
        <a:defRPr sz="1800">
          <a:solidFill>
            <a:srgbClr val="0B0C0C"/>
          </a:solidFill>
          <a:latin typeface="Arial"/>
          <a:ea typeface="Roboto"/>
        </a:defRPr>
      </a:lvl2pPr>
      <a:lvl3pPr marL="179384" indent="-179384" algn="l" defTabSz="914377">
        <a:lnSpc>
          <a:spcPct val="100000"/>
        </a:lnSpc>
        <a:spcBef>
          <a:spcPts val="600"/>
        </a:spcBef>
        <a:buClr>
          <a:schemeClr val="tx2"/>
        </a:buClr>
        <a:buFont typeface="Arial"/>
        <a:buChar char="•"/>
        <a:defRPr sz="1800">
          <a:solidFill>
            <a:srgbClr val="0B0C0C"/>
          </a:solidFill>
          <a:latin typeface="Arial"/>
          <a:ea typeface="Roboto"/>
        </a:defRPr>
      </a:lvl3pPr>
      <a:lvl4pPr marL="357179" indent="-171445" algn="l" defTabSz="914377">
        <a:lnSpc>
          <a:spcPct val="100000"/>
        </a:lnSpc>
        <a:spcBef>
          <a:spcPts val="300"/>
        </a:spcBef>
        <a:buClr>
          <a:schemeClr val="tx2"/>
        </a:buClr>
        <a:buFont typeface="Arial"/>
        <a:buChar char="•"/>
        <a:defRPr sz="1400">
          <a:solidFill>
            <a:srgbClr val="0B0C0C"/>
          </a:solidFill>
          <a:latin typeface="Arial"/>
          <a:ea typeface="Roboto"/>
        </a:defRPr>
      </a:lvl4pPr>
      <a:lvl5pPr marL="536561" marR="0" indent="-182558" algn="l" defTabSz="914377">
        <a:lnSpc>
          <a:spcPct val="100000"/>
        </a:lnSpc>
        <a:spcBef>
          <a:spcPts val="300"/>
        </a:spcBef>
        <a:spcAft>
          <a:spcPts val="0"/>
        </a:spcAft>
        <a:buClr>
          <a:schemeClr val="tx2"/>
        </a:buClr>
        <a:buSzTx/>
        <a:buFont typeface="Arial"/>
        <a:buChar char="•"/>
        <a:defRPr sz="1200">
          <a:solidFill>
            <a:srgbClr val="0B0C0C"/>
          </a:solidFill>
          <a:latin typeface="Arial"/>
          <a:ea typeface="Roboto"/>
        </a:defRPr>
      </a:lvl5pPr>
      <a:lvl6pPr marL="0" indent="0" algn="l" defTabSz="914377">
        <a:lnSpc>
          <a:spcPct val="100000"/>
        </a:lnSpc>
        <a:spcBef>
          <a:spcPts val="500"/>
        </a:spcBef>
        <a:buClr>
          <a:schemeClr val="tx2"/>
        </a:buClr>
        <a:buFont typeface="Arial"/>
        <a:buNone/>
        <a:defRPr sz="1200" i="1">
          <a:solidFill>
            <a:schemeClr val="tx2"/>
          </a:solidFill>
          <a:latin typeface="+mn-lt"/>
          <a:ea typeface="+mn-ea"/>
        </a:defRPr>
      </a:lvl6pPr>
      <a:lvl7pPr marL="0" indent="0" algn="l" defTabSz="914377">
        <a:lnSpc>
          <a:spcPct val="100000"/>
        </a:lnSpc>
        <a:spcBef>
          <a:spcPts val="1200"/>
        </a:spcBef>
        <a:buClr>
          <a:schemeClr val="tx2"/>
        </a:buClr>
        <a:buFont typeface="Arial"/>
        <a:buNone/>
        <a:defRPr sz="1200" b="1" i="0" cap="all">
          <a:solidFill>
            <a:schemeClr val="tx2"/>
          </a:solidFill>
          <a:latin typeface="+mn-lt"/>
          <a:ea typeface="+mn-ea"/>
        </a:defRPr>
      </a:lvl7pPr>
      <a:lvl8pPr marL="0" marR="0" indent="0" algn="l" defTabSz="914377">
        <a:lnSpc>
          <a:spcPct val="100000"/>
        </a:lnSpc>
        <a:spcBef>
          <a:spcPts val="1200"/>
        </a:spcBef>
        <a:spcAft>
          <a:spcPts val="0"/>
        </a:spcAft>
        <a:buClr>
          <a:schemeClr val="tx2"/>
        </a:buClr>
        <a:buSzTx/>
        <a:buFont typeface="Arial"/>
        <a:buNone/>
        <a:defRPr sz="1200" b="0" cap="all">
          <a:solidFill>
            <a:schemeClr val="tx2"/>
          </a:solidFill>
          <a:latin typeface="+mn-lt"/>
          <a:ea typeface="+mn-ea"/>
        </a:defRPr>
      </a:lvl8pPr>
      <a:lvl9pPr marL="0" indent="0" algn="l" defTabSz="914377">
        <a:lnSpc>
          <a:spcPct val="90000"/>
        </a:lnSpc>
        <a:spcBef>
          <a:spcPts val="600"/>
        </a:spcBef>
        <a:buClr>
          <a:schemeClr val="tx2"/>
        </a:buClr>
        <a:buFont typeface="Arial"/>
        <a:buNone/>
        <a:defRPr sz="933" cap="none">
          <a:solidFill>
            <a:schemeClr val="tx2"/>
          </a:solidFill>
          <a:latin typeface="+mn-lt"/>
          <a:ea typeface="+mn-ea"/>
        </a:defRPr>
      </a:lvl9pPr>
    </p:bodyStyle>
    <p:otherStyle>
      <a:defPPr>
        <a:defRPr lang="en-US"/>
      </a:defPPr>
      <a:lvl1pPr marL="0" algn="l" defTabSz="914377">
        <a:defRPr sz="1800">
          <a:solidFill>
            <a:schemeClr val="tx1"/>
          </a:solidFill>
          <a:latin typeface="+mn-lt"/>
          <a:ea typeface="+mn-ea"/>
        </a:defRPr>
      </a:lvl1pPr>
      <a:lvl2pPr marL="457189" algn="l" defTabSz="914377">
        <a:defRPr sz="1800">
          <a:solidFill>
            <a:schemeClr val="tx1"/>
          </a:solidFill>
          <a:latin typeface="+mn-lt"/>
          <a:ea typeface="+mn-ea"/>
        </a:defRPr>
      </a:lvl2pPr>
      <a:lvl3pPr marL="914377" algn="l" defTabSz="914377">
        <a:defRPr sz="1800">
          <a:solidFill>
            <a:schemeClr val="tx1"/>
          </a:solidFill>
          <a:latin typeface="+mn-lt"/>
          <a:ea typeface="+mn-ea"/>
        </a:defRPr>
      </a:lvl3pPr>
      <a:lvl4pPr marL="1371566" algn="l" defTabSz="914377">
        <a:defRPr sz="1800">
          <a:solidFill>
            <a:schemeClr val="tx1"/>
          </a:solidFill>
          <a:latin typeface="+mn-lt"/>
          <a:ea typeface="+mn-ea"/>
        </a:defRPr>
      </a:lvl4pPr>
      <a:lvl5pPr marL="1828754" algn="l" defTabSz="914377">
        <a:defRPr sz="1800">
          <a:solidFill>
            <a:schemeClr val="tx1"/>
          </a:solidFill>
          <a:latin typeface="+mn-lt"/>
          <a:ea typeface="+mn-ea"/>
        </a:defRPr>
      </a:lvl5pPr>
      <a:lvl6pPr marL="2285943" algn="l" defTabSz="914377">
        <a:defRPr sz="1800">
          <a:solidFill>
            <a:schemeClr val="tx1"/>
          </a:solidFill>
          <a:latin typeface="+mn-lt"/>
          <a:ea typeface="+mn-ea"/>
        </a:defRPr>
      </a:lvl6pPr>
      <a:lvl7pPr marL="2743131" algn="l" defTabSz="914377">
        <a:defRPr sz="1800">
          <a:solidFill>
            <a:schemeClr val="tx1"/>
          </a:solidFill>
          <a:latin typeface="+mn-lt"/>
          <a:ea typeface="+mn-ea"/>
        </a:defRPr>
      </a:lvl7pPr>
      <a:lvl8pPr marL="3200320" algn="l" defTabSz="914377">
        <a:defRPr sz="1800">
          <a:solidFill>
            <a:schemeClr val="tx1"/>
          </a:solidFill>
          <a:latin typeface="+mn-lt"/>
          <a:ea typeface="+mn-ea"/>
        </a:defRPr>
      </a:lvl8pPr>
      <a:lvl9pPr marL="3657509" algn="l" defTabSz="914377">
        <a:defRPr sz="1800">
          <a:solidFill>
            <a:schemeClr val="tx1"/>
          </a:solidFill>
          <a:latin typeface="+mn-lt"/>
          <a:ea typeface="+mn-ea"/>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28/08/2026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2727664563"/>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p15:clr>
            <a:srgbClr val="F26B43"/>
          </p15:clr>
        </p15:guide>
        <p15:guide id="13" pos="7680">
          <p15:clr>
            <a:srgbClr val="F26B43"/>
          </p15:clr>
        </p15:guide>
        <p15:guide id="14" pos="340">
          <p15:clr>
            <a:srgbClr val="F26B43"/>
          </p15:clr>
        </p15:guide>
        <p15:guide id="15" pos="7339">
          <p15:clr>
            <a:srgbClr val="F26B43"/>
          </p15:clr>
        </p15:guide>
        <p15:guide id="16" orient="horz">
          <p15:clr>
            <a:srgbClr val="F26B43"/>
          </p15:clr>
        </p15:guide>
        <p15:guide id="17" orient="horz" pos="4320">
          <p15:clr>
            <a:srgbClr val="F26B43"/>
          </p15:clr>
        </p15:guide>
        <p15:guide id="18" orient="horz" pos="408">
          <p15:clr>
            <a:srgbClr val="F26B43"/>
          </p15:clr>
        </p15:guide>
        <p15:guide id="19" orient="horz" pos="3979">
          <p15:clr>
            <a:srgbClr val="F26B43"/>
          </p15:clr>
        </p15:guide>
        <p15:guide id="20" orient="horz" pos="997">
          <p15:clr>
            <a:srgbClr val="F26B43"/>
          </p15:clr>
        </p15:guide>
        <p15:guide id="21" orient="horz" pos="1174">
          <p15:clr>
            <a:srgbClr val="F26B43"/>
          </p15:clr>
        </p15:guide>
        <p15:guide id="22" orient="horz" pos="37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hyperlink" Target="https://www.educateagainsthate.com/" TargetMode="External"/><Relationship Id="rId2" Type="http://schemas.openxmlformats.org/officeDocument/2006/relationships/notesSlide" Target="../notesSlides/notesSlide11.xml"/><Relationship Id="rId1" Type="http://schemas.openxmlformats.org/officeDocument/2006/relationships/slideLayout" Target="../slideLayouts/slideLayout80.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hyperlink" Target="https://creativecommons.org/licenses/by-nc-sa/3.0/" TargetMode="External"/><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hyperlink" Target="https://technofaq.org/posts/2019/06/does-alpha-generation-need-a-super-education/" TargetMode="External"/><Relationship Id="rId5" Type="http://schemas.openxmlformats.org/officeDocument/2006/relationships/image" Target="../media/image20.jpeg"/><Relationship Id="rId4" Type="http://schemas.openxmlformats.org/officeDocument/2006/relationships/hyperlink" Target="https://www.rawpixel.com/search/teamwork"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hyperlink" Target="https://creativecommons.org/licenses/by-nc-nd/3.0/" TargetMode="External"/><Relationship Id="rId2" Type="http://schemas.openxmlformats.org/officeDocument/2006/relationships/notesSlide" Target="../notesSlides/notesSlide13.xml"/><Relationship Id="rId1" Type="http://schemas.openxmlformats.org/officeDocument/2006/relationships/slideLayout" Target="../slideLayouts/slideLayout21.xml"/><Relationship Id="rId6" Type="http://schemas.openxmlformats.org/officeDocument/2006/relationships/hyperlink" Target="https://shapingyouth.org/digital-data-mining-101-echometrix-takes-kids-pulse/" TargetMode="External"/><Relationship Id="rId5" Type="http://schemas.openxmlformats.org/officeDocument/2006/relationships/image" Target="../media/image21.jpeg"/><Relationship Id="rId4" Type="http://schemas.openxmlformats.org/officeDocument/2006/relationships/hyperlink" Target="https://www.rawpixel.com/search/teamwork"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8.xml"/><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hyperlink" Target="https://creativecommons.org/licenses/by-sa/3.0/" TargetMode="External"/><Relationship Id="rId4" Type="http://schemas.openxmlformats.org/officeDocument/2006/relationships/hyperlink" Target="https://sv.wikipedia.org/wiki/Nazis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hyperlink" Target="https://pixnio.com/objects/computer/laptop-computer-people-technology-internet-notebook-business"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slides/_rels/slide28.xml.rels><?xml version="1.0" encoding="UTF-8" standalone="yes"?>
<Relationships xmlns="http://schemas.openxmlformats.org/package/2006/relationships"><Relationship Id="rId3" Type="http://schemas.openxmlformats.org/officeDocument/2006/relationships/hyperlink" Target="mailto:prevent@essex.police.uk"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hyperlink" Target="../../../Guidance%20doc%20%26%20Model%20polices-moved/Level%202%20training/2022-23/Essex%20School%20Infolink"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gov.uk/guidance/making-a-referral-to-prevent" TargetMode="External"/><Relationship Id="rId3" Type="http://schemas.openxmlformats.org/officeDocument/2006/relationships/hyperlink" Target="https://www.gov.uk/government/publications/prevent-duty-guidance" TargetMode="External"/><Relationship Id="rId7" Type="http://schemas.openxmlformats.org/officeDocument/2006/relationships/hyperlink" Target="https://www.gov.uk/government/publications/the-prevent-duty-safeguarding-learners-vulnerable-to-radicalisation/managing-risk-of-radicalisation-in-your-education-setting#how-to-speak" TargetMode="External"/><Relationship Id="rId2" Type="http://schemas.openxmlformats.org/officeDocument/2006/relationships/notesSlide" Target="../notesSlides/notesSlide27.xml"/><Relationship Id="rId1" Type="http://schemas.openxmlformats.org/officeDocument/2006/relationships/slideLayout" Target="../slideLayouts/slideLayout69.xml"/><Relationship Id="rId6" Type="http://schemas.openxmlformats.org/officeDocument/2006/relationships/hyperlink" Target="https://www.gov.uk/government/publications/the-prevent-duty-safeguarding-learners-vulnerable-to-radicalisation/understanding-and-identifying-radicalisation-risk-in-your-education-setting#:~:text=Pull%20factors%20could%20include%20an,part%20of%20a%20wider%20mission" TargetMode="External"/><Relationship Id="rId5" Type="http://schemas.openxmlformats.org/officeDocument/2006/relationships/hyperlink" Target="https://www.gov.uk/government/publications/prevent-duty-risk-assessment-templates/how-to-complete-a-risk-assessment-to-assess-the-risk-of-people-becoming-terrorists-or-supporting-terrorism" TargetMode="External"/><Relationship Id="rId4" Type="http://schemas.openxmlformats.org/officeDocument/2006/relationships/hyperlink" Target="https://www.gov.uk/government/publications/the-prevent-duty-safeguarding-learners-vulnerable-to-radicalisation?utm_campaign=SafeguardED&amp;utm_medium=email&amp;_hsmi=273702719&amp;_hsenc=p2ANqtz-_ayO4kH3cKJYbSr8BlFaQEY_JxG6FanInx2xpJrP9CbT7G3IW9a9_dLXI_7g3zAr8ZVVwGiLuLhm0NNCQu-NPfwWUToQ&amp;utm_content=273702719&amp;utm_source=hs_email" TargetMode="External"/><Relationship Id="rId9" Type="http://schemas.openxmlformats.org/officeDocument/2006/relationships/hyperlink" Target="https://www.gov.uk/government/publications/the-prevent-duty-safeguarding-learners-vulnerable-to-radicalisation/case-studie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hyperlink" Target="https://www.educateagainsthate.com/blog/posts/how-to-speak-about-the-news-ongoing-conflicts-and-hold-discussions-on-difficult-topics-with-students/" TargetMode="External"/><Relationship Id="rId3" Type="http://schemas.openxmlformats.org/officeDocument/2006/relationships/hyperlink" Target="https://actearly.uk/" TargetMode="External"/><Relationship Id="rId7" Type="http://schemas.openxmlformats.org/officeDocument/2006/relationships/hyperlink" Target="https://www.educateagainsthate.com/" TargetMode="External"/><Relationship Id="rId2" Type="http://schemas.openxmlformats.org/officeDocument/2006/relationships/notesSlide" Target="../notesSlides/notesSlide28.xml"/><Relationship Id="rId1" Type="http://schemas.openxmlformats.org/officeDocument/2006/relationships/slideLayout" Target="../slideLayouts/slideLayout69.xml"/><Relationship Id="rId6" Type="http://schemas.openxmlformats.org/officeDocument/2006/relationships/hyperlink" Target="http://counterextremism.lgfl.org.uk/default.html" TargetMode="External"/><Relationship Id="rId5" Type="http://schemas.openxmlformats.org/officeDocument/2006/relationships/hyperlink" Target="https://www.counterterrorism.police.uk/" TargetMode="External"/><Relationship Id="rId4" Type="http://schemas.openxmlformats.org/officeDocument/2006/relationships/hyperlink" Target="https://www.childnet.com/resources/trust-me?mc_cid=455b2ae4c5&amp;mc_eid=c306408d2b"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hyperlink" Target="https://twitter.com/Essex_CC" TargetMode="External"/><Relationship Id="rId1" Type="http://schemas.openxmlformats.org/officeDocument/2006/relationships/slideLayout" Target="../slideLayouts/slideLayout13.xml"/><Relationship Id="rId5" Type="http://schemas.openxmlformats.org/officeDocument/2006/relationships/image" Target="../media/image33.svg"/><Relationship Id="rId4" Type="http://schemas.openxmlformats.org/officeDocument/2006/relationships/hyperlink" Target="https://www.facebook.com/essexcountycouncil"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3.xml"/><Relationship Id="rId1" Type="http://schemas.openxmlformats.org/officeDocument/2006/relationships/video" Target="https://www.youtube.com/embed/ZHdW0jZFkzA?feature=oembed" TargetMode="Externa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hyperlink" Target="http://www.gov.uk/government/publications/prevent-duty-guidance"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FF32F9-2255-E5DE-3434-DA56BFA4156D}"/>
              </a:ext>
            </a:extLst>
          </p:cNvPr>
          <p:cNvSpPr>
            <a:spLocks noGrp="1"/>
          </p:cNvSpPr>
          <p:nvPr>
            <p:ph type="ctrTitle"/>
          </p:nvPr>
        </p:nvSpPr>
        <p:spPr>
          <a:xfrm>
            <a:off x="473337" y="1361376"/>
            <a:ext cx="6109226" cy="1573124"/>
          </a:xfrm>
        </p:spPr>
        <p:txBody>
          <a:bodyPr/>
          <a:lstStyle/>
          <a:p>
            <a:r>
              <a:rPr lang="en-GB" sz="4000" dirty="0">
                <a:solidFill>
                  <a:srgbClr val="4179AA"/>
                </a:solidFill>
                <a:latin typeface="Aptos" panose="020B0004020202020204" pitchFamily="34" charset="0"/>
              </a:rPr>
              <a:t>Keeping Children Safe in Education: </a:t>
            </a:r>
            <a:br>
              <a:rPr lang="en-GB" sz="3000" dirty="0">
                <a:solidFill>
                  <a:srgbClr val="E40037"/>
                </a:solidFill>
              </a:rPr>
            </a:br>
            <a:br>
              <a:rPr lang="en-GB" sz="4000" dirty="0">
                <a:solidFill>
                  <a:srgbClr val="E40037"/>
                </a:solidFill>
              </a:rPr>
            </a:br>
            <a:r>
              <a:rPr lang="en-GB" sz="4000" dirty="0">
                <a:solidFill>
                  <a:srgbClr val="E40037"/>
                </a:solidFill>
                <a:latin typeface="Aptos" panose="020B0004020202020204" pitchFamily="34" charset="0"/>
              </a:rPr>
              <a:t>Prevent training for education settings </a:t>
            </a:r>
            <a:endParaRPr lang="en-GB" sz="3000" dirty="0">
              <a:solidFill>
                <a:srgbClr val="E40037"/>
              </a:solidFill>
              <a:latin typeface="Aptos" panose="020B0004020202020204" pitchFamily="34" charset="0"/>
            </a:endParaRPr>
          </a:p>
        </p:txBody>
      </p:sp>
      <p:sp>
        <p:nvSpPr>
          <p:cNvPr id="7" name="Date Placeholder 6">
            <a:extLst>
              <a:ext uri="{FF2B5EF4-FFF2-40B4-BE49-F238E27FC236}">
                <a16:creationId xmlns:a16="http://schemas.microsoft.com/office/drawing/2014/main" id="{482EDEC0-71BF-DF40-C7F0-2DC769C6CC24}"/>
              </a:ext>
            </a:extLst>
          </p:cNvPr>
          <p:cNvSpPr>
            <a:spLocks noGrp="1"/>
          </p:cNvSpPr>
          <p:nvPr>
            <p:ph type="dt" sz="half" idx="10"/>
          </p:nvPr>
        </p:nvSpPr>
        <p:spPr>
          <a:xfrm>
            <a:off x="473337" y="4973323"/>
            <a:ext cx="5043837" cy="830929"/>
          </a:xfrm>
        </p:spPr>
        <p:txBody>
          <a:bodyPr/>
          <a:lstStyle/>
          <a:p>
            <a:pPr defTabSz="685800">
              <a:defRPr/>
            </a:pPr>
            <a:r>
              <a:rPr lang="en-GB" b="1">
                <a:solidFill>
                  <a:srgbClr val="000000"/>
                </a:solidFill>
                <a:latin typeface="Aptos" panose="020B0004020202020204" pitchFamily="34" charset="0"/>
              </a:rPr>
              <a:t>Essex Education Safeguarding Team   </a:t>
            </a:r>
          </a:p>
          <a:p>
            <a:pPr defTabSz="685800">
              <a:defRPr/>
            </a:pPr>
            <a:r>
              <a:rPr lang="en-GB" b="1">
                <a:solidFill>
                  <a:srgbClr val="000000"/>
                </a:solidFill>
                <a:latin typeface="Aptos" panose="020B0004020202020204" pitchFamily="34" charset="0"/>
              </a:rPr>
              <a:t>September 2026</a:t>
            </a:r>
          </a:p>
        </p:txBody>
      </p:sp>
      <p:sp>
        <p:nvSpPr>
          <p:cNvPr id="2" name="TextBox 1">
            <a:extLst>
              <a:ext uri="{FF2B5EF4-FFF2-40B4-BE49-F238E27FC236}">
                <a16:creationId xmlns:a16="http://schemas.microsoft.com/office/drawing/2014/main" id="{630497DB-6F80-7EBB-1EDD-F67C2623A76A}"/>
              </a:ext>
            </a:extLst>
          </p:cNvPr>
          <p:cNvSpPr txBox="1"/>
          <p:nvPr/>
        </p:nvSpPr>
        <p:spPr>
          <a:xfrm>
            <a:off x="473337" y="5926448"/>
            <a:ext cx="5043837" cy="508095"/>
          </a:xfrm>
          <a:prstGeom prst="rect">
            <a:avLst/>
          </a:prstGeom>
          <a:noFill/>
        </p:spPr>
        <p:txBody>
          <a:bodyPr wrap="square" lIns="0" tIns="0" rIns="0" bIns="0" rtlCol="0">
            <a:noAutofit/>
          </a:bodyPr>
          <a:lstStyle/>
          <a:p>
            <a:pPr defTabSz="685800">
              <a:spcAft>
                <a:spcPts val="851"/>
              </a:spcAft>
              <a:defRPr/>
            </a:pPr>
            <a:r>
              <a:rPr lang="en-GB" sz="750">
                <a:solidFill>
                  <a:srgbClr val="000000"/>
                </a:solidFill>
                <a:latin typeface="Aptos" panose="020B0004020202020204" pitchFamily="34" charset="0"/>
              </a:rPr>
              <a:t>Copyright © Essex County Council 2026</a:t>
            </a:r>
            <a:br>
              <a:rPr lang="en-GB" sz="750">
                <a:solidFill>
                  <a:srgbClr val="000000"/>
                </a:solidFill>
                <a:latin typeface="Aptos" panose="020B0004020202020204" pitchFamily="34" charset="0"/>
              </a:rPr>
            </a:br>
            <a:r>
              <a:rPr lang="en-GB" sz="750">
                <a:solidFill>
                  <a:srgbClr val="000000"/>
                </a:solidFill>
                <a:latin typeface="Aptos" panose="020B0004020202020204" pitchFamily="34" charset="0"/>
              </a:rPr>
              <a:t>No part of this publication may reproduced, stored in a retrieval system of any nature, downloaded, transmitted or distributed in any form or by any means including photocopying and recording, without the prior written permission of Essex County Council, the copyright owner</a:t>
            </a:r>
          </a:p>
        </p:txBody>
      </p:sp>
      <p:pic>
        <p:nvPicPr>
          <p:cNvPr id="14" name="Picture 13">
            <a:extLst>
              <a:ext uri="{FF2B5EF4-FFF2-40B4-BE49-F238E27FC236}">
                <a16:creationId xmlns:a16="http://schemas.microsoft.com/office/drawing/2014/main" id="{6CF7E7CF-B088-5572-B67C-F93AE672DC4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227131" y="4710062"/>
            <a:ext cx="478253" cy="1094190"/>
          </a:xfrm>
          <a:prstGeom prst="rect">
            <a:avLst/>
          </a:prstGeom>
        </p:spPr>
      </p:pic>
      <p:pic>
        <p:nvPicPr>
          <p:cNvPr id="9" name="Picture Placeholder 8" descr="Kids playing and drawing on the ground">
            <a:extLst>
              <a:ext uri="{FF2B5EF4-FFF2-40B4-BE49-F238E27FC236}">
                <a16:creationId xmlns:a16="http://schemas.microsoft.com/office/drawing/2014/main" id="{9BD96494-4456-AB7A-49C1-8DD36AEBD731}"/>
              </a:ext>
            </a:extLst>
          </p:cNvPr>
          <p:cNvPicPr>
            <a:picLocks noGrp="1" noChangeAspect="1"/>
          </p:cNvPicPr>
          <p:nvPr>
            <p:ph type="pic" sz="quarter" idx="11"/>
          </p:nvPr>
        </p:nvPicPr>
        <p:blipFill>
          <a:blip r:embed="rId4" cstate="print">
            <a:alphaModFix amt="50000"/>
            <a:extLst>
              <a:ext uri="{28A0092B-C50C-407E-A947-70E740481C1C}">
                <a14:useLocalDpi xmlns:a14="http://schemas.microsoft.com/office/drawing/2010/main" val="0"/>
              </a:ext>
            </a:extLst>
          </a:blip>
          <a:srcRect l="28093" r="28093"/>
          <a:stretch>
            <a:fillRect/>
          </a:stretch>
        </p:blipFill>
        <p:spPr/>
      </p:pic>
    </p:spTree>
    <p:extLst>
      <p:ext uri="{BB962C8B-B14F-4D97-AF65-F5344CB8AC3E}">
        <p14:creationId xmlns:p14="http://schemas.microsoft.com/office/powerpoint/2010/main" val="1588055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9E2DC37C-38C7-245B-AFC7-CA5CC500669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350156B-CE09-953E-D59A-58BC9014D7B9}"/>
              </a:ext>
              <a:ext uri="{C183D7F6-B498-43B3-948B-1728B52AA6E4}">
                <adec:decorative xmlns:adec="http://schemas.microsoft.com/office/drawing/2017/decorative" val="1"/>
              </a:ext>
            </a:extLst>
          </p:cNvPr>
          <p:cNvSpPr txBox="1">
            <a:spLocks noGrp="1"/>
          </p:cNvSpPr>
          <p:nvPr>
            <p:ph type="title" idx="4294967295"/>
          </p:nvPr>
        </p:nvSpPr>
        <p:spPr>
          <a:xfrm>
            <a:off x="527832" y="139564"/>
            <a:ext cx="9860332"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a:ln>
                  <a:noFill/>
                </a:ln>
                <a:solidFill>
                  <a:srgbClr val="FFFFFF"/>
                </a:solidFill>
                <a:effectLst/>
                <a:uLnTx/>
                <a:uFillTx/>
                <a:latin typeface="Aptos" panose="020B0004020202020204" pitchFamily="34" charset="0"/>
                <a:ea typeface="+mn-ea"/>
                <a:cs typeface="+mn-cs"/>
              </a:rPr>
              <a:t>Whole school approach </a:t>
            </a:r>
          </a:p>
        </p:txBody>
      </p:sp>
      <p:pic>
        <p:nvPicPr>
          <p:cNvPr id="3" name="Picture 2">
            <a:extLst>
              <a:ext uri="{FF2B5EF4-FFF2-40B4-BE49-F238E27FC236}">
                <a16:creationId xmlns:a16="http://schemas.microsoft.com/office/drawing/2014/main" id="{3E4F0287-578B-0C31-365F-D0E3D3DB2D2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74638" y="4323358"/>
            <a:ext cx="6444031" cy="1780186"/>
          </a:xfrm>
          <a:prstGeom prst="rect">
            <a:avLst/>
          </a:prstGeom>
          <a:ln w="228600" cap="sq" cmpd="thickThin">
            <a:solidFill>
              <a:srgbClr val="000000"/>
            </a:solidFill>
            <a:prstDash val="solid"/>
            <a:miter lim="800000"/>
          </a:ln>
          <a:effectLst>
            <a:innerShdw blurRad="76200">
              <a:srgbClr val="000000"/>
            </a:innerShdw>
          </a:effectLst>
        </p:spPr>
      </p:pic>
      <p:pic>
        <p:nvPicPr>
          <p:cNvPr id="4" name="Picture 3">
            <a:extLst>
              <a:ext uri="{FF2B5EF4-FFF2-40B4-BE49-F238E27FC236}">
                <a16:creationId xmlns:a16="http://schemas.microsoft.com/office/drawing/2014/main" id="{FDF5145E-A06C-B8D8-AF94-BB761C12637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95597" y="4323358"/>
            <a:ext cx="804742" cy="1280271"/>
          </a:xfrm>
          <a:prstGeom prst="rect">
            <a:avLst/>
          </a:prstGeom>
        </p:spPr>
      </p:pic>
      <p:sp>
        <p:nvSpPr>
          <p:cNvPr id="6" name="TextBox 5">
            <a:extLst>
              <a:ext uri="{FF2B5EF4-FFF2-40B4-BE49-F238E27FC236}">
                <a16:creationId xmlns:a16="http://schemas.microsoft.com/office/drawing/2014/main" id="{9EB4A69C-2F46-08B2-0C94-5C6AE6C07E0F}"/>
              </a:ext>
              <a:ext uri="{C183D7F6-B498-43B3-948B-1728B52AA6E4}">
                <adec:decorative xmlns:adec="http://schemas.microsoft.com/office/drawing/2017/decorative" val="1"/>
              </a:ext>
            </a:extLst>
          </p:cNvPr>
          <p:cNvSpPr txBox="1"/>
          <p:nvPr/>
        </p:nvSpPr>
        <p:spPr>
          <a:xfrm>
            <a:off x="633046" y="1132742"/>
            <a:ext cx="5462954" cy="1553308"/>
          </a:xfrm>
          <a:prstGeom prst="rect">
            <a:avLst/>
          </a:prstGeom>
          <a:noFill/>
        </p:spPr>
        <p:txBody>
          <a:bodyPr wrap="square" lIns="0" tIns="0" rIns="0" bIns="0" rtlCol="0">
            <a:noAutofit/>
          </a:bodyPr>
          <a:lstStyle/>
          <a:p>
            <a:pPr marL="457200" indent="-457200" algn="l">
              <a:spcAft>
                <a:spcPts val="1134"/>
              </a:spcAft>
              <a:buFont typeface="Wingdings" panose="05000000000000000000" pitchFamily="2" charset="2"/>
              <a:buChar char="§"/>
            </a:pPr>
            <a:r>
              <a:rPr lang="en-GB" sz="2800">
                <a:solidFill>
                  <a:srgbClr val="FFFFFF"/>
                </a:solidFill>
                <a:latin typeface="Aptos" panose="020B0004020202020204" pitchFamily="34" charset="0"/>
              </a:rPr>
              <a:t>Permissive environments</a:t>
            </a:r>
          </a:p>
          <a:p>
            <a:pPr marL="457200" indent="-457200" algn="l">
              <a:spcAft>
                <a:spcPts val="1134"/>
              </a:spcAft>
              <a:buFont typeface="Wingdings" panose="05000000000000000000" pitchFamily="2" charset="2"/>
              <a:buChar char="§"/>
            </a:pPr>
            <a:r>
              <a:rPr lang="en-GB" sz="2800">
                <a:solidFill>
                  <a:srgbClr val="FFFFFF"/>
                </a:solidFill>
                <a:latin typeface="Aptos" panose="020B0004020202020204" pitchFamily="34" charset="0"/>
              </a:rPr>
              <a:t>Push and pull factors </a:t>
            </a:r>
          </a:p>
          <a:p>
            <a:pPr marL="457200" indent="-457200" algn="l">
              <a:spcAft>
                <a:spcPts val="1134"/>
              </a:spcAft>
              <a:buFont typeface="Wingdings" panose="05000000000000000000" pitchFamily="2" charset="2"/>
              <a:buChar char="§"/>
            </a:pPr>
            <a:r>
              <a:rPr lang="en-GB" sz="2800">
                <a:solidFill>
                  <a:srgbClr val="FFFFFF"/>
                </a:solidFill>
                <a:latin typeface="Aptos" panose="020B0004020202020204" pitchFamily="34" charset="0"/>
              </a:rPr>
              <a:t>Example risk indicators </a:t>
            </a:r>
          </a:p>
          <a:p>
            <a:pPr marL="457200" indent="-457200" algn="l">
              <a:spcAft>
                <a:spcPts val="1134"/>
              </a:spcAft>
              <a:buFont typeface="Wingdings" panose="05000000000000000000" pitchFamily="2" charset="2"/>
              <a:buChar char="§"/>
            </a:pPr>
            <a:r>
              <a:rPr lang="en-GB" sz="2800">
                <a:solidFill>
                  <a:srgbClr val="FFFFFF"/>
                </a:solidFill>
                <a:latin typeface="Aptos" panose="020B0004020202020204" pitchFamily="34" charset="0"/>
              </a:rPr>
              <a:t>Susceptibility and vulnerability</a:t>
            </a:r>
          </a:p>
          <a:p>
            <a:pPr marL="457200" indent="-457200" algn="l">
              <a:spcAft>
                <a:spcPts val="1134"/>
              </a:spcAft>
              <a:buFont typeface="Wingdings" panose="05000000000000000000" pitchFamily="2" charset="2"/>
              <a:buChar char="§"/>
            </a:pPr>
            <a:r>
              <a:rPr lang="en-GB" sz="2800">
                <a:solidFill>
                  <a:srgbClr val="FFFFFF"/>
                </a:solidFill>
                <a:latin typeface="Aptos" panose="020B0004020202020204" pitchFamily="34" charset="0"/>
              </a:rPr>
              <a:t>Radicalisation</a:t>
            </a:r>
          </a:p>
        </p:txBody>
      </p:sp>
    </p:spTree>
    <p:extLst>
      <p:ext uri="{BB962C8B-B14F-4D97-AF65-F5344CB8AC3E}">
        <p14:creationId xmlns:p14="http://schemas.microsoft.com/office/powerpoint/2010/main" val="2619351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6C6EEA-931E-0CD3-F565-B50D1437FE29}"/>
              </a:ext>
            </a:extLst>
          </p:cNvPr>
          <p:cNvSpPr txBox="1">
            <a:spLocks noGrp="1"/>
          </p:cNvSpPr>
          <p:nvPr>
            <p:ph type="title" idx="4294967295"/>
          </p:nvPr>
        </p:nvSpPr>
        <p:spPr>
          <a:xfrm>
            <a:off x="191453" y="152894"/>
            <a:ext cx="11589315" cy="16619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srgbClr val="E40037"/>
                </a:solidFill>
                <a:effectLst/>
                <a:uLnTx/>
                <a:uFillTx/>
                <a:latin typeface="Aptos"/>
                <a:ea typeface="+mn-ea"/>
                <a:cs typeface="+mn-cs"/>
              </a:rPr>
              <a:t>Reducing permissive environments – introduced in 2023 guidance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dirty="0">
                <a:ln>
                  <a:noFill/>
                </a:ln>
                <a:solidFill>
                  <a:srgbClr val="4179AA"/>
                </a:solidFill>
                <a:effectLst/>
                <a:uLnTx/>
                <a:uFillTx/>
                <a:latin typeface="Aptos"/>
                <a:ea typeface="+mn-ea"/>
                <a:cs typeface="+mn-cs"/>
              </a:rPr>
              <a:t>Radicalisers create and take advantage of permissive environments to promote or condone violence and to spread ideologies that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dirty="0">
                <a:ln>
                  <a:noFill/>
                </a:ln>
                <a:solidFill>
                  <a:srgbClr val="4179AA"/>
                </a:solidFill>
                <a:effectLst/>
                <a:uLnTx/>
                <a:uFillTx/>
                <a:latin typeface="Aptos"/>
                <a:ea typeface="+mn-ea"/>
                <a:cs typeface="+mn-cs"/>
              </a:rPr>
              <a:t>undermine values and society</a:t>
            </a:r>
          </a:p>
        </p:txBody>
      </p:sp>
      <p:sp>
        <p:nvSpPr>
          <p:cNvPr id="5" name="TextBox 4">
            <a:extLst>
              <a:ext uri="{FF2B5EF4-FFF2-40B4-BE49-F238E27FC236}">
                <a16:creationId xmlns:a16="http://schemas.microsoft.com/office/drawing/2014/main" id="{0C6D8ABD-CD9A-4776-C8DE-05B6FABEE7C1}"/>
              </a:ext>
            </a:extLst>
          </p:cNvPr>
          <p:cNvSpPr txBox="1"/>
          <p:nvPr/>
        </p:nvSpPr>
        <p:spPr>
          <a:xfrm>
            <a:off x="191452" y="1845664"/>
            <a:ext cx="11695747" cy="4859441"/>
          </a:xfrm>
          <a:prstGeom prst="rect">
            <a:avLst/>
          </a:prstGeom>
          <a:noFill/>
        </p:spPr>
        <p:txBody>
          <a:bodyPr wrap="square" lIns="0" tIns="0" rIns="0" bIns="0" rtlCol="0" anchor="t">
            <a:noAutofit/>
          </a:bodyPr>
          <a:lstStyle/>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This strand of Prevent is about limiting exposure to radicalising narratives online and offline, and creating an environment where radicalising ideologies are challenged and are not permitted to flourish</a:t>
            </a: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Established terrorist narratives exhibit common themes such as antisemitism, misogyny, anti-establishment, anti-LGBT grievances and religious or ethnic superiority</a:t>
            </a: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Encouragement of terrorism, including glorifying the commission or preparation of acts of terrorism, fundraising for the purposes of terrorism, and inviting support for a proscribed terrorist organisation, are all criminal offences</a:t>
            </a:r>
          </a:p>
          <a:p>
            <a:pPr marR="0" lvl="0" algn="l" defTabSz="914400" rtl="0" eaLnBrk="1" fontAlgn="auto" latinLnBrk="0" hangingPunct="1">
              <a:lnSpc>
                <a:spcPct val="100000"/>
              </a:lnSpc>
              <a:spcBef>
                <a:spcPts val="0"/>
              </a:spcBef>
              <a:spcAft>
                <a:spcPts val="1134"/>
              </a:spcAft>
              <a:buClrTx/>
              <a:buSzTx/>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Settings can help to address this through working to reduce the potential for this to exist:</a:t>
            </a: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promote safe, open dialogue that challenges harmful narratives</a:t>
            </a: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through robust IT policies and systems – this is also about filtering and monitoring</a:t>
            </a: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using appropriate classroom resources (</a:t>
            </a:r>
            <a:r>
              <a:rPr lang="en-GB" sz="2000" dirty="0">
                <a:solidFill>
                  <a:srgbClr val="000000"/>
                </a:solidFill>
                <a:latin typeface="Aptos"/>
              </a:rPr>
              <a:t>for example,</a:t>
            </a:r>
            <a:r>
              <a:rPr kumimoji="0" lang="en-GB" sz="2000" b="0" i="0" u="none" strike="noStrike" kern="1200" cap="none" spc="0" normalizeH="0" baseline="0" noProof="0" dirty="0">
                <a:ln>
                  <a:noFill/>
                </a:ln>
                <a:solidFill>
                  <a:srgbClr val="000000"/>
                </a:solidFill>
                <a:effectLst/>
                <a:uLnTx/>
                <a:uFillTx/>
                <a:latin typeface="Aptos"/>
                <a:ea typeface="+mn-ea"/>
                <a:cs typeface="+mn-cs"/>
              </a:rPr>
              <a:t> </a:t>
            </a:r>
            <a:r>
              <a:rPr lang="en-GB" sz="2000" dirty="0">
                <a:latin typeface="Aptos" panose="020B0004020202020204" pitchFamily="34" charset="0"/>
                <a:hlinkClick r:id="rId3"/>
              </a:rPr>
              <a:t>Educate Against Hate</a:t>
            </a:r>
            <a:r>
              <a:rPr lang="en-GB" sz="2000" dirty="0">
                <a:latin typeface="Aptos" panose="020B0004020202020204" pitchFamily="34" charset="0"/>
              </a:rPr>
              <a:t> </a:t>
            </a:r>
            <a:r>
              <a:rPr kumimoji="0" lang="en-GB" sz="2000" b="0" i="0" u="none" strike="noStrike" kern="1200" cap="none" spc="0" normalizeH="0" baseline="0" noProof="0" dirty="0">
                <a:ln>
                  <a:noFill/>
                </a:ln>
                <a:solidFill>
                  <a:srgbClr val="000000"/>
                </a:solidFill>
                <a:effectLst/>
                <a:uLnTx/>
                <a:uFillTx/>
                <a:latin typeface="Aptos"/>
                <a:ea typeface="+mn-ea"/>
                <a:cs typeface="+mn-cs"/>
              </a:rPr>
              <a:t>resources)</a:t>
            </a:r>
          </a:p>
          <a:p>
            <a:pPr marL="285750" marR="0" lvl="0" indent="-285750" algn="l" defTabSz="914400" rtl="0" eaLnBrk="1" fontAlgn="auto" latinLnBrk="0" hangingPunct="1">
              <a:lnSpc>
                <a:spcPct val="100000"/>
              </a:lnSpc>
              <a:spcBef>
                <a:spcPts val="0"/>
              </a:spcBef>
              <a:spcAft>
                <a:spcPts val="1134"/>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carefully considering and checking external speakers before they speak at setting events</a:t>
            </a:r>
          </a:p>
        </p:txBody>
      </p:sp>
    </p:spTree>
    <p:extLst>
      <p:ext uri="{BB962C8B-B14F-4D97-AF65-F5344CB8AC3E}">
        <p14:creationId xmlns:p14="http://schemas.microsoft.com/office/powerpoint/2010/main" val="1910430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C8E33CA-4A85-8CA3-BA84-4EA2E62D329A}"/>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p:pic>
      <p:sp>
        <p:nvSpPr>
          <p:cNvPr id="3" name="Title 2">
            <a:extLst>
              <a:ext uri="{FF2B5EF4-FFF2-40B4-BE49-F238E27FC236}">
                <a16:creationId xmlns:a16="http://schemas.microsoft.com/office/drawing/2014/main" id="{9C19524A-787A-40B8-8984-6AECC6435BAC}"/>
              </a:ext>
            </a:extLst>
          </p:cNvPr>
          <p:cNvSpPr>
            <a:spLocks noGrp="1"/>
          </p:cNvSpPr>
          <p:nvPr>
            <p:ph type="title"/>
          </p:nvPr>
        </p:nvSpPr>
        <p:spPr>
          <a:xfrm>
            <a:off x="170728" y="359682"/>
            <a:ext cx="6394749" cy="1564105"/>
          </a:xfrm>
        </p:spPr>
        <p:txBody>
          <a:bodyPr/>
          <a:lstStyle/>
          <a:p>
            <a:r>
              <a:rPr lang="en-GB" sz="3800">
                <a:solidFill>
                  <a:srgbClr val="E40037"/>
                </a:solidFill>
                <a:latin typeface="Aptos"/>
                <a:cs typeface="Arial"/>
              </a:rPr>
              <a:t>Risk: push factors</a:t>
            </a:r>
            <a:br>
              <a:rPr lang="en-GB" sz="3400">
                <a:cs typeface="Arial" panose="020B0604020202020204" pitchFamily="34" charset="0"/>
              </a:rPr>
            </a:br>
            <a:endParaRPr lang="en-GB" sz="3400">
              <a:solidFill>
                <a:srgbClr val="E40037"/>
              </a:solidFill>
            </a:endParaRPr>
          </a:p>
        </p:txBody>
      </p:sp>
      <p:sp>
        <p:nvSpPr>
          <p:cNvPr id="4" name="Content Placeholder 3">
            <a:extLst>
              <a:ext uri="{FF2B5EF4-FFF2-40B4-BE49-F238E27FC236}">
                <a16:creationId xmlns:a16="http://schemas.microsoft.com/office/drawing/2014/main" id="{757B25DC-2E2B-59BA-02A2-FA724403CEEE}"/>
              </a:ext>
            </a:extLst>
          </p:cNvPr>
          <p:cNvSpPr>
            <a:spLocks noGrp="1"/>
          </p:cNvSpPr>
          <p:nvPr>
            <p:ph idx="1"/>
          </p:nvPr>
        </p:nvSpPr>
        <p:spPr>
          <a:xfrm>
            <a:off x="170728" y="1280527"/>
            <a:ext cx="6163373" cy="5097043"/>
          </a:xfrm>
        </p:spPr>
        <p:txBody>
          <a:bodyPr vert="horz" lIns="0" tIns="0" rIns="0" bIns="0" rtlCol="0" anchor="t">
            <a:noAutofit/>
          </a:bodyPr>
          <a:lstStyle/>
          <a:p>
            <a:pPr algn="just">
              <a:lnSpc>
                <a:spcPct val="107000"/>
              </a:lnSpc>
              <a:spcBef>
                <a:spcPts val="1200"/>
              </a:spcBef>
              <a:spcAft>
                <a:spcPts val="800"/>
              </a:spcAft>
            </a:pPr>
            <a:r>
              <a:rPr lang="en-GB" sz="2600" b="0">
                <a:solidFill>
                  <a:srgbClr val="0B0C0C"/>
                </a:solidFill>
                <a:latin typeface="Aptos"/>
                <a:ea typeface="Calibri"/>
                <a:cs typeface="Calibri"/>
              </a:rPr>
              <a:t>Push factors may include a child / young person feeling:</a:t>
            </a:r>
          </a:p>
          <a:p>
            <a:pPr marL="457200" indent="-457200" algn="just">
              <a:spcBef>
                <a:spcPts val="1200"/>
              </a:spcBef>
              <a:spcAft>
                <a:spcPts val="0"/>
              </a:spcAft>
              <a:buFont typeface="Wingdings" panose="05000000000000000000" pitchFamily="2" charset="2"/>
              <a:buChar char="§"/>
            </a:pPr>
            <a:r>
              <a:rPr lang="en-GB" sz="2600" b="0">
                <a:solidFill>
                  <a:srgbClr val="0B0C0C"/>
                </a:solidFill>
                <a:latin typeface="Aptos"/>
                <a:ea typeface="Calibri"/>
                <a:cs typeface="Calibri"/>
              </a:rPr>
              <a:t>isolated</a:t>
            </a:r>
          </a:p>
          <a:p>
            <a:pPr marL="457200" indent="-457200" algn="just">
              <a:spcBef>
                <a:spcPts val="0"/>
              </a:spcBef>
              <a:spcAft>
                <a:spcPts val="0"/>
              </a:spcAft>
              <a:buFont typeface="Wingdings" panose="05000000000000000000" pitchFamily="2" charset="2"/>
              <a:buChar char="§"/>
            </a:pPr>
            <a:r>
              <a:rPr lang="en-GB" sz="2600" b="0">
                <a:solidFill>
                  <a:srgbClr val="0B0C0C"/>
                </a:solidFill>
                <a:latin typeface="Aptos"/>
                <a:ea typeface="Calibri"/>
                <a:cs typeface="Calibri"/>
              </a:rPr>
              <a:t>they do not belong</a:t>
            </a:r>
          </a:p>
          <a:p>
            <a:pPr marL="457200" indent="-457200" algn="just">
              <a:spcBef>
                <a:spcPts val="0"/>
              </a:spcBef>
              <a:spcAft>
                <a:spcPts val="0"/>
              </a:spcAft>
              <a:buFont typeface="Wingdings" panose="05000000000000000000" pitchFamily="2" charset="2"/>
              <a:buChar char="§"/>
            </a:pPr>
            <a:r>
              <a:rPr lang="en-GB" sz="2600" b="0">
                <a:solidFill>
                  <a:srgbClr val="0B0C0C"/>
                </a:solidFill>
                <a:latin typeface="Aptos"/>
                <a:ea typeface="Calibri"/>
                <a:cs typeface="Calibri"/>
              </a:rPr>
              <a:t>they have no purpose</a:t>
            </a:r>
          </a:p>
          <a:p>
            <a:pPr marL="457200" indent="-457200" algn="just">
              <a:spcBef>
                <a:spcPts val="0"/>
              </a:spcBef>
              <a:spcAft>
                <a:spcPts val="0"/>
              </a:spcAft>
              <a:buFont typeface="Wingdings" panose="05000000000000000000" pitchFamily="2" charset="2"/>
              <a:buChar char="§"/>
            </a:pPr>
            <a:r>
              <a:rPr lang="en-GB" sz="2600" b="0">
                <a:solidFill>
                  <a:srgbClr val="0B0C0C"/>
                </a:solidFill>
                <a:latin typeface="Aptos"/>
                <a:ea typeface="Calibri"/>
                <a:cs typeface="Calibri"/>
              </a:rPr>
              <a:t>low self-esteem</a:t>
            </a:r>
          </a:p>
          <a:p>
            <a:pPr marL="457200" indent="-457200" algn="just">
              <a:spcBef>
                <a:spcPts val="0"/>
              </a:spcBef>
              <a:spcAft>
                <a:spcPts val="0"/>
              </a:spcAft>
              <a:buFont typeface="Wingdings" panose="05000000000000000000" pitchFamily="2" charset="2"/>
              <a:buChar char="§"/>
            </a:pPr>
            <a:r>
              <a:rPr lang="en-GB" sz="2600" b="0">
                <a:solidFill>
                  <a:srgbClr val="0B0C0C"/>
                </a:solidFill>
                <a:latin typeface="Aptos"/>
                <a:ea typeface="Calibri"/>
                <a:cs typeface="Calibri"/>
              </a:rPr>
              <a:t>their aspirations are unmet</a:t>
            </a:r>
          </a:p>
          <a:p>
            <a:pPr marL="457200" indent="-457200" algn="just">
              <a:spcBef>
                <a:spcPts val="0"/>
              </a:spcBef>
              <a:spcAft>
                <a:spcPts val="0"/>
              </a:spcAft>
              <a:buFont typeface="Wingdings" panose="05000000000000000000" pitchFamily="2" charset="2"/>
              <a:buChar char="§"/>
            </a:pPr>
            <a:r>
              <a:rPr lang="en-GB" sz="2600" b="0">
                <a:solidFill>
                  <a:srgbClr val="0B0C0C"/>
                </a:solidFill>
                <a:latin typeface="Aptos"/>
                <a:ea typeface="Calibri"/>
                <a:cs typeface="Calibri"/>
              </a:rPr>
              <a:t>anger or frustration</a:t>
            </a:r>
          </a:p>
          <a:p>
            <a:pPr marL="457200" indent="-457200" algn="just">
              <a:spcBef>
                <a:spcPts val="0"/>
              </a:spcBef>
              <a:spcAft>
                <a:spcPts val="0"/>
              </a:spcAft>
              <a:buFont typeface="Wingdings" panose="05000000000000000000" pitchFamily="2" charset="2"/>
              <a:buChar char="§"/>
            </a:pPr>
            <a:r>
              <a:rPr lang="en-GB" sz="2600" b="0">
                <a:solidFill>
                  <a:srgbClr val="0B0C0C"/>
                </a:solidFill>
                <a:latin typeface="Aptos"/>
                <a:ea typeface="Calibri"/>
                <a:cs typeface="Calibri"/>
              </a:rPr>
              <a:t>a sense of injustice</a:t>
            </a:r>
          </a:p>
          <a:p>
            <a:pPr marL="457200" indent="-457200" algn="just">
              <a:spcBef>
                <a:spcPts val="0"/>
              </a:spcBef>
              <a:spcAft>
                <a:spcPts val="0"/>
              </a:spcAft>
              <a:buFont typeface="Wingdings" panose="05000000000000000000" pitchFamily="2" charset="2"/>
              <a:buChar char="§"/>
            </a:pPr>
            <a:r>
              <a:rPr lang="en-GB" sz="2600" b="0">
                <a:solidFill>
                  <a:srgbClr val="0B0C0C"/>
                </a:solidFill>
                <a:latin typeface="Aptos"/>
                <a:ea typeface="Calibri"/>
                <a:cs typeface="Calibri"/>
              </a:rPr>
              <a:t>confused about life or the world</a:t>
            </a:r>
          </a:p>
          <a:p>
            <a:pPr marL="457200" indent="-457200" algn="just">
              <a:spcBef>
                <a:spcPts val="0"/>
              </a:spcBef>
              <a:spcAft>
                <a:spcPts val="0"/>
              </a:spcAft>
              <a:buFont typeface="Wingdings" panose="05000000000000000000" pitchFamily="2" charset="2"/>
              <a:buChar char="§"/>
            </a:pPr>
            <a:r>
              <a:rPr lang="en-GB" sz="2600" b="0">
                <a:solidFill>
                  <a:srgbClr val="0B0C0C"/>
                </a:solidFill>
                <a:latin typeface="Aptos"/>
                <a:ea typeface="Calibri"/>
                <a:cs typeface="Calibri"/>
              </a:rPr>
              <a:t>real or perceived personal grievances</a:t>
            </a:r>
          </a:p>
          <a:p>
            <a:pPr algn="just">
              <a:lnSpc>
                <a:spcPct val="107000"/>
              </a:lnSpc>
              <a:spcAft>
                <a:spcPts val="800"/>
              </a:spcAft>
            </a:pPr>
            <a:endParaRPr lang="en-GB" sz="1600" b="0">
              <a:solidFill>
                <a:srgbClr val="0B0C0C"/>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Aft>
                <a:spcPts val="800"/>
              </a:spcAft>
              <a:buFont typeface="Wingdings" panose="05000000000000000000" pitchFamily="2" charset="2"/>
              <a:buChar char="§"/>
            </a:pPr>
            <a:endParaRPr lang="en-GB" sz="1600" b="0">
              <a:solidFill>
                <a:srgbClr val="0B0C0C"/>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Aft>
                <a:spcPts val="800"/>
              </a:spcAft>
              <a:buFont typeface="Wingdings" panose="05000000000000000000" pitchFamily="2" charset="2"/>
              <a:buChar char="§"/>
            </a:pPr>
            <a:endParaRPr lang="en-GB" sz="2000" b="0">
              <a:solidFill>
                <a:srgbClr val="0B0C0C"/>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2" name="Picture Placeholder 5">
            <a:extLst>
              <a:ext uri="{FF2B5EF4-FFF2-40B4-BE49-F238E27FC236}">
                <a16:creationId xmlns:a16="http://schemas.microsoft.com/office/drawing/2014/main" id="{C3D3ADD9-CE62-592E-2A9D-E83B0646BFB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p:blipFill>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pic>
      <p:sp>
        <p:nvSpPr>
          <p:cNvPr id="9" name="TextBox 8">
            <a:extLst>
              <a:ext uri="{FF2B5EF4-FFF2-40B4-BE49-F238E27FC236}">
                <a16:creationId xmlns:a16="http://schemas.microsoft.com/office/drawing/2014/main" id="{3A568A8D-DAB5-79CF-8D82-7E1E49B2AF76}"/>
              </a:ext>
            </a:extLst>
          </p:cNvPr>
          <p:cNvSpPr txBox="1"/>
          <p:nvPr/>
        </p:nvSpPr>
        <p:spPr>
          <a:xfrm>
            <a:off x="6523886" y="6858000"/>
            <a:ext cx="5668115"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Calibri"/>
                <a:ea typeface="+mn-ea"/>
                <a:cs typeface="+mn-cs"/>
                <a:hlinkClick r:id="rId6" tooltip="https://technofaq.org/posts/2019/06/does-alpha-generation-need-a-super-education/"/>
              </a:rPr>
              <a:t>This Photo</a:t>
            </a:r>
            <a:r>
              <a:rPr kumimoji="0" lang="en-GB" sz="900" b="0" i="0" u="none" strike="noStrike" kern="1200" cap="none" spc="0" normalizeH="0" baseline="0" noProof="0">
                <a:ln>
                  <a:noFill/>
                </a:ln>
                <a:solidFill>
                  <a:srgbClr val="000000"/>
                </a:solidFill>
                <a:effectLst/>
                <a:uLnTx/>
                <a:uFillTx/>
                <a:latin typeface="Calibri"/>
                <a:ea typeface="+mn-ea"/>
                <a:cs typeface="+mn-cs"/>
              </a:rPr>
              <a:t> by Unknown Author is licensed under </a:t>
            </a:r>
            <a:r>
              <a:rPr kumimoji="0" lang="en-GB" sz="900" b="0" i="0" u="none" strike="noStrike" kern="1200" cap="none" spc="0" normalizeH="0" baseline="0" noProof="0">
                <a:ln>
                  <a:noFill/>
                </a:ln>
                <a:solidFill>
                  <a:srgbClr val="000000"/>
                </a:solidFill>
                <a:effectLst/>
                <a:uLnTx/>
                <a:uFillTx/>
                <a:latin typeface="Calibri"/>
                <a:ea typeface="+mn-ea"/>
                <a:cs typeface="+mn-cs"/>
                <a:hlinkClick r:id="rId7" tooltip="https://creativecommons.org/licenses/by-nc-sa/3.0/"/>
              </a:rPr>
              <a:t>CC BY-SA-NC</a:t>
            </a:r>
            <a:endParaRPr kumimoji="0" lang="en-GB" sz="9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16137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C8E33CA-4A85-8CA3-BA84-4EA2E62D329A}"/>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p:pic>
      <p:sp>
        <p:nvSpPr>
          <p:cNvPr id="3" name="Title 2">
            <a:extLst>
              <a:ext uri="{FF2B5EF4-FFF2-40B4-BE49-F238E27FC236}">
                <a16:creationId xmlns:a16="http://schemas.microsoft.com/office/drawing/2014/main" id="{9C19524A-787A-40B8-8984-6AECC6435BAC}"/>
              </a:ext>
            </a:extLst>
          </p:cNvPr>
          <p:cNvSpPr>
            <a:spLocks noGrp="1"/>
          </p:cNvSpPr>
          <p:nvPr>
            <p:ph type="title"/>
          </p:nvPr>
        </p:nvSpPr>
        <p:spPr>
          <a:xfrm>
            <a:off x="244824" y="202928"/>
            <a:ext cx="6394749" cy="1564105"/>
          </a:xfrm>
        </p:spPr>
        <p:txBody>
          <a:bodyPr/>
          <a:lstStyle/>
          <a:p>
            <a:r>
              <a:rPr lang="en-GB" sz="3400">
                <a:solidFill>
                  <a:srgbClr val="E40037"/>
                </a:solidFill>
                <a:latin typeface="Aptos"/>
                <a:cs typeface="Arial"/>
              </a:rPr>
              <a:t>Risk: pull factors</a:t>
            </a:r>
            <a:br>
              <a:rPr lang="en-GB" sz="3400">
                <a:cs typeface="Arial" panose="020B0604020202020204" pitchFamily="34" charset="0"/>
              </a:rPr>
            </a:br>
            <a:endParaRPr lang="en-GB" sz="3400">
              <a:solidFill>
                <a:srgbClr val="E40037"/>
              </a:solidFill>
            </a:endParaRPr>
          </a:p>
        </p:txBody>
      </p:sp>
      <p:sp>
        <p:nvSpPr>
          <p:cNvPr id="4" name="Content Placeholder 3">
            <a:extLst>
              <a:ext uri="{FF2B5EF4-FFF2-40B4-BE49-F238E27FC236}">
                <a16:creationId xmlns:a16="http://schemas.microsoft.com/office/drawing/2014/main" id="{757B25DC-2E2B-59BA-02A2-FA724403CEEE}"/>
              </a:ext>
            </a:extLst>
          </p:cNvPr>
          <p:cNvSpPr>
            <a:spLocks noGrp="1"/>
          </p:cNvSpPr>
          <p:nvPr>
            <p:ph idx="1"/>
          </p:nvPr>
        </p:nvSpPr>
        <p:spPr>
          <a:xfrm>
            <a:off x="244824" y="202928"/>
            <a:ext cx="6163373" cy="5097043"/>
          </a:xfrm>
        </p:spPr>
        <p:txBody>
          <a:bodyPr vert="horz" lIns="0" tIns="0" rIns="0" bIns="0" rtlCol="0" anchor="t">
            <a:noAutofit/>
          </a:bodyPr>
          <a:lstStyle/>
          <a:p>
            <a:pPr algn="just">
              <a:lnSpc>
                <a:spcPct val="107000"/>
              </a:lnSpc>
              <a:spcAft>
                <a:spcPts val="800"/>
              </a:spcAft>
            </a:pPr>
            <a:endParaRPr lang="en-GB" sz="2000" b="0">
              <a:solidFill>
                <a:srgbClr val="0B0C0C"/>
              </a:solidFill>
              <a:latin typeface="Aptos"/>
              <a:ea typeface="Calibri" panose="020F0502020204030204" pitchFamily="34" charset="0"/>
              <a:cs typeface="Calibri" panose="020F0502020204030204" pitchFamily="34" charset="0"/>
            </a:endParaRPr>
          </a:p>
          <a:p>
            <a:pPr algn="just">
              <a:lnSpc>
                <a:spcPct val="107000"/>
              </a:lnSpc>
              <a:spcAft>
                <a:spcPts val="800"/>
              </a:spcAft>
            </a:pPr>
            <a:r>
              <a:rPr lang="en-GB" sz="2000" b="0">
                <a:solidFill>
                  <a:srgbClr val="0B0C0C"/>
                </a:solidFill>
                <a:latin typeface="Aptos"/>
                <a:ea typeface="Calibri"/>
                <a:cs typeface="Calibri"/>
              </a:rPr>
              <a:t>Pull factors could include an extremist or terrorist group, organisation or individual:</a:t>
            </a:r>
          </a:p>
          <a:p>
            <a:pPr marL="342900" indent="-342900" algn="just">
              <a:lnSpc>
                <a:spcPct val="107000"/>
              </a:lnSpc>
              <a:spcBef>
                <a:spcPts val="0"/>
              </a:spcBef>
              <a:spcAft>
                <a:spcPts val="0"/>
              </a:spcAft>
              <a:buFont typeface="Wingdings" panose="05000000000000000000" pitchFamily="2" charset="2"/>
              <a:buChar char="§"/>
            </a:pPr>
            <a:r>
              <a:rPr lang="en-GB" sz="2000" b="0">
                <a:solidFill>
                  <a:srgbClr val="0B0C0C"/>
                </a:solidFill>
                <a:latin typeface="Aptos"/>
                <a:ea typeface="Calibri"/>
                <a:cs typeface="Calibri"/>
              </a:rPr>
              <a:t>offering a sense of community and a support network</a:t>
            </a:r>
          </a:p>
          <a:p>
            <a:pPr marL="342900" indent="-342900" algn="just">
              <a:lnSpc>
                <a:spcPct val="107000"/>
              </a:lnSpc>
              <a:spcBef>
                <a:spcPts val="0"/>
              </a:spcBef>
              <a:spcAft>
                <a:spcPts val="0"/>
              </a:spcAft>
              <a:buFont typeface="Wingdings" panose="05000000000000000000" pitchFamily="2" charset="2"/>
              <a:buChar char="§"/>
            </a:pPr>
            <a:r>
              <a:rPr lang="en-GB" sz="2000" b="0">
                <a:solidFill>
                  <a:srgbClr val="0B0C0C"/>
                </a:solidFill>
                <a:latin typeface="Aptos"/>
                <a:ea typeface="Calibri"/>
                <a:cs typeface="Calibri"/>
              </a:rPr>
              <a:t>promising fulfilment or excitement</a:t>
            </a:r>
          </a:p>
          <a:p>
            <a:pPr marL="342900" indent="-342900" algn="just">
              <a:lnSpc>
                <a:spcPct val="107000"/>
              </a:lnSpc>
              <a:spcBef>
                <a:spcPts val="0"/>
              </a:spcBef>
              <a:spcAft>
                <a:spcPts val="0"/>
              </a:spcAft>
              <a:buFont typeface="Wingdings" panose="05000000000000000000" pitchFamily="2" charset="2"/>
              <a:buChar char="§"/>
            </a:pPr>
            <a:r>
              <a:rPr lang="en-GB" sz="2000" b="0">
                <a:solidFill>
                  <a:srgbClr val="0B0C0C"/>
                </a:solidFill>
                <a:latin typeface="Aptos"/>
                <a:ea typeface="Calibri"/>
                <a:cs typeface="Calibri"/>
              </a:rPr>
              <a:t>making the learner feel special and part of a wider mission</a:t>
            </a:r>
          </a:p>
          <a:p>
            <a:pPr marL="342900" indent="-342900" algn="just">
              <a:lnSpc>
                <a:spcPct val="107000"/>
              </a:lnSpc>
              <a:spcBef>
                <a:spcPts val="0"/>
              </a:spcBef>
              <a:spcAft>
                <a:spcPts val="0"/>
              </a:spcAft>
              <a:buFont typeface="Wingdings" panose="05000000000000000000" pitchFamily="2" charset="2"/>
              <a:buChar char="§"/>
            </a:pPr>
            <a:r>
              <a:rPr lang="en-GB" sz="2000" b="0">
                <a:solidFill>
                  <a:srgbClr val="0B0C0C"/>
                </a:solidFill>
                <a:latin typeface="Aptos"/>
                <a:ea typeface="Calibri"/>
                <a:cs typeface="Calibri"/>
              </a:rPr>
              <a:t>offering a very narrow, manipulated version of an identity that often supports stereotypical gender norms</a:t>
            </a:r>
          </a:p>
          <a:p>
            <a:pPr marL="342900" indent="-342900" algn="just">
              <a:lnSpc>
                <a:spcPct val="107000"/>
              </a:lnSpc>
              <a:spcBef>
                <a:spcPts val="0"/>
              </a:spcBef>
              <a:spcAft>
                <a:spcPts val="0"/>
              </a:spcAft>
              <a:buFont typeface="Wingdings" panose="05000000000000000000" pitchFamily="2" charset="2"/>
              <a:buChar char="§"/>
            </a:pPr>
            <a:r>
              <a:rPr lang="en-GB" sz="2000" b="0">
                <a:solidFill>
                  <a:srgbClr val="0B0C0C"/>
                </a:solidFill>
                <a:latin typeface="Aptos"/>
                <a:ea typeface="Calibri"/>
                <a:cs typeface="Calibri"/>
              </a:rPr>
              <a:t>offering inaccurate answers or falsehoods to grievances</a:t>
            </a:r>
          </a:p>
          <a:p>
            <a:pPr marL="342900" indent="-342900" algn="just">
              <a:lnSpc>
                <a:spcPct val="107000"/>
              </a:lnSpc>
              <a:spcBef>
                <a:spcPts val="0"/>
              </a:spcBef>
              <a:spcAft>
                <a:spcPts val="0"/>
              </a:spcAft>
              <a:buFont typeface="Wingdings" panose="05000000000000000000" pitchFamily="2" charset="2"/>
              <a:buChar char="§"/>
            </a:pPr>
            <a:r>
              <a:rPr lang="en-GB" sz="2000" b="0">
                <a:solidFill>
                  <a:srgbClr val="0B0C0C"/>
                </a:solidFill>
                <a:latin typeface="Aptos"/>
                <a:ea typeface="Calibri"/>
                <a:cs typeface="Calibri"/>
              </a:rPr>
              <a:t>encouraging conspiracy theories</a:t>
            </a:r>
          </a:p>
          <a:p>
            <a:pPr marL="342900" indent="-342900" algn="just">
              <a:lnSpc>
                <a:spcPct val="107000"/>
              </a:lnSpc>
              <a:spcBef>
                <a:spcPts val="0"/>
              </a:spcBef>
              <a:spcAft>
                <a:spcPts val="0"/>
              </a:spcAft>
              <a:buFont typeface="Wingdings" panose="05000000000000000000" pitchFamily="2" charset="2"/>
              <a:buChar char="§"/>
            </a:pPr>
            <a:r>
              <a:rPr lang="en-GB" sz="2000" b="0">
                <a:solidFill>
                  <a:srgbClr val="0B0C0C"/>
                </a:solidFill>
                <a:latin typeface="Aptos"/>
                <a:ea typeface="Calibri"/>
                <a:cs typeface="Calibri"/>
              </a:rPr>
              <a:t>promoting an ‘us vs. them’ mentality</a:t>
            </a:r>
          </a:p>
          <a:p>
            <a:pPr marL="342900" indent="-342900" algn="just">
              <a:lnSpc>
                <a:spcPct val="107000"/>
              </a:lnSpc>
              <a:spcBef>
                <a:spcPts val="0"/>
              </a:spcBef>
              <a:spcAft>
                <a:spcPts val="0"/>
              </a:spcAft>
              <a:buFont typeface="Wingdings" panose="05000000000000000000" pitchFamily="2" charset="2"/>
              <a:buChar char="§"/>
            </a:pPr>
            <a:r>
              <a:rPr lang="en-GB" sz="2000" b="0">
                <a:solidFill>
                  <a:srgbClr val="0B0C0C"/>
                </a:solidFill>
                <a:latin typeface="Aptos"/>
                <a:ea typeface="Calibri"/>
                <a:cs typeface="Calibri"/>
              </a:rPr>
              <a:t>blaming specific communities for grievances</a:t>
            </a:r>
          </a:p>
          <a:p>
            <a:pPr marL="342900" indent="-342900" algn="just">
              <a:lnSpc>
                <a:spcPct val="107000"/>
              </a:lnSpc>
              <a:spcBef>
                <a:spcPts val="0"/>
              </a:spcBef>
              <a:spcAft>
                <a:spcPts val="0"/>
              </a:spcAft>
              <a:buFont typeface="Wingdings" panose="05000000000000000000" pitchFamily="2" charset="2"/>
              <a:buChar char="§"/>
            </a:pPr>
            <a:r>
              <a:rPr lang="en-GB" sz="2000" b="0">
                <a:solidFill>
                  <a:srgbClr val="0B0C0C"/>
                </a:solidFill>
                <a:latin typeface="Aptos"/>
                <a:ea typeface="Calibri"/>
                <a:cs typeface="Calibri"/>
              </a:rPr>
              <a:t>encouraging the use of hatred and violent actions to get justice</a:t>
            </a:r>
          </a:p>
          <a:p>
            <a:pPr marL="342900" indent="-342900" algn="just">
              <a:lnSpc>
                <a:spcPct val="107000"/>
              </a:lnSpc>
              <a:spcBef>
                <a:spcPts val="0"/>
              </a:spcBef>
              <a:spcAft>
                <a:spcPts val="0"/>
              </a:spcAft>
              <a:buFont typeface="Wingdings" panose="05000000000000000000" pitchFamily="2" charset="2"/>
              <a:buChar char="§"/>
            </a:pPr>
            <a:r>
              <a:rPr lang="en-GB" sz="2000" b="0">
                <a:solidFill>
                  <a:srgbClr val="0B0C0C"/>
                </a:solidFill>
                <a:latin typeface="Aptos"/>
                <a:ea typeface="Calibri"/>
                <a:cs typeface="Calibri"/>
              </a:rPr>
              <a:t>encouraging ideas of supremacy</a:t>
            </a:r>
          </a:p>
          <a:p>
            <a:pPr algn="just">
              <a:lnSpc>
                <a:spcPct val="107000"/>
              </a:lnSpc>
              <a:spcAft>
                <a:spcPts val="800"/>
              </a:spcAft>
            </a:pPr>
            <a:endParaRPr lang="en-GB" sz="1600" b="0">
              <a:solidFill>
                <a:srgbClr val="0B0C0C"/>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Aft>
                <a:spcPts val="800"/>
              </a:spcAft>
              <a:buFont typeface="Wingdings" panose="05000000000000000000" pitchFamily="2" charset="2"/>
              <a:buChar char="§"/>
            </a:pPr>
            <a:endParaRPr lang="en-GB" sz="1600" b="0">
              <a:solidFill>
                <a:srgbClr val="0B0C0C"/>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Aft>
                <a:spcPts val="800"/>
              </a:spcAft>
              <a:buFont typeface="Wingdings" panose="05000000000000000000" pitchFamily="2" charset="2"/>
              <a:buChar char="§"/>
            </a:pPr>
            <a:endParaRPr lang="en-GB" sz="2000" b="0">
              <a:solidFill>
                <a:srgbClr val="0B0C0C"/>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2" name="Picture Placeholder 5">
            <a:extLst>
              <a:ext uri="{FF2B5EF4-FFF2-40B4-BE49-F238E27FC236}">
                <a16:creationId xmlns:a16="http://schemas.microsoft.com/office/drawing/2014/main" id="{C3D3ADD9-CE62-592E-2A9D-E83B0646BFB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p:blipFill>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pic>
      <p:sp>
        <p:nvSpPr>
          <p:cNvPr id="9" name="TextBox 8">
            <a:extLst>
              <a:ext uri="{FF2B5EF4-FFF2-40B4-BE49-F238E27FC236}">
                <a16:creationId xmlns:a16="http://schemas.microsoft.com/office/drawing/2014/main" id="{3A568A8D-DAB5-79CF-8D82-7E1E49B2AF76}"/>
              </a:ext>
            </a:extLst>
          </p:cNvPr>
          <p:cNvSpPr txBox="1"/>
          <p:nvPr/>
        </p:nvSpPr>
        <p:spPr>
          <a:xfrm>
            <a:off x="6523886" y="6858000"/>
            <a:ext cx="5668115"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Calibri"/>
                <a:ea typeface="+mn-ea"/>
                <a:cs typeface="+mn-cs"/>
                <a:hlinkClick r:id="rId6" tooltip="https://shapingyouth.org/digital-data-mining-101-echometrix-takes-kids-pulse/"/>
              </a:rPr>
              <a:t>This Photo</a:t>
            </a:r>
            <a:r>
              <a:rPr kumimoji="0" lang="en-GB" sz="900" b="0" i="0" u="none" strike="noStrike" kern="1200" cap="none" spc="0" normalizeH="0" baseline="0" noProof="0">
                <a:ln>
                  <a:noFill/>
                </a:ln>
                <a:solidFill>
                  <a:srgbClr val="000000"/>
                </a:solidFill>
                <a:effectLst/>
                <a:uLnTx/>
                <a:uFillTx/>
                <a:latin typeface="Calibri"/>
                <a:ea typeface="+mn-ea"/>
                <a:cs typeface="+mn-cs"/>
              </a:rPr>
              <a:t> by Unknown Author is licensed under </a:t>
            </a:r>
            <a:r>
              <a:rPr kumimoji="0" lang="en-GB" sz="900" b="0" i="0" u="none" strike="noStrike" kern="1200" cap="none" spc="0" normalizeH="0" baseline="0" noProof="0">
                <a:ln>
                  <a:noFill/>
                </a:ln>
                <a:solidFill>
                  <a:srgbClr val="000000"/>
                </a:solidFill>
                <a:effectLst/>
                <a:uLnTx/>
                <a:uFillTx/>
                <a:latin typeface="Calibri"/>
                <a:ea typeface="+mn-ea"/>
                <a:cs typeface="+mn-cs"/>
                <a:hlinkClick r:id="rId7" tooltip="https://creativecommons.org/licenses/by-nc-nd/3.0/"/>
              </a:rPr>
              <a:t>CC BY-NC-ND</a:t>
            </a:r>
            <a:endParaRPr kumimoji="0" lang="en-GB" sz="9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157085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0543-2668-2B31-31A2-DFDD593CB794}"/>
              </a:ext>
            </a:extLst>
          </p:cNvPr>
          <p:cNvSpPr>
            <a:spLocks noGrp="1"/>
          </p:cNvSpPr>
          <p:nvPr>
            <p:ph type="title"/>
          </p:nvPr>
        </p:nvSpPr>
        <p:spPr>
          <a:xfrm>
            <a:off x="131045" y="105929"/>
            <a:ext cx="10958117" cy="649266"/>
          </a:xfrm>
        </p:spPr>
        <p:txBody>
          <a:bodyPr/>
          <a:lstStyle/>
          <a:p>
            <a:r>
              <a:rPr lang="en-GB">
                <a:latin typeface="Aptos"/>
              </a:rPr>
              <a:t>The Prevent duty: example risk indicators</a:t>
            </a:r>
          </a:p>
        </p:txBody>
      </p:sp>
      <p:sp>
        <p:nvSpPr>
          <p:cNvPr id="8" name="Content Placeholder 2">
            <a:extLst>
              <a:ext uri="{FF2B5EF4-FFF2-40B4-BE49-F238E27FC236}">
                <a16:creationId xmlns:a16="http://schemas.microsoft.com/office/drawing/2014/main" id="{A0E0B3C7-FCFD-C834-F1EE-9AAB17FF0949}"/>
              </a:ext>
            </a:extLst>
          </p:cNvPr>
          <p:cNvSpPr txBox="1">
            <a:spLocks/>
          </p:cNvSpPr>
          <p:nvPr/>
        </p:nvSpPr>
        <p:spPr>
          <a:xfrm>
            <a:off x="130920" y="980973"/>
            <a:ext cx="3859200" cy="5432400"/>
          </a:xfrm>
          <a:prstGeom prst="rect">
            <a:avLst/>
          </a:prstGeom>
          <a:gradFill flip="none" rotWithShape="1">
            <a:gsLst>
              <a:gs pos="0">
                <a:srgbClr val="729D4D">
                  <a:tint val="66000"/>
                  <a:satMod val="160000"/>
                </a:srgbClr>
              </a:gs>
              <a:gs pos="50000">
                <a:srgbClr val="729D4D">
                  <a:tint val="44500"/>
                  <a:satMod val="160000"/>
                </a:srgbClr>
              </a:gs>
              <a:gs pos="100000">
                <a:srgbClr val="729D4D">
                  <a:tint val="23500"/>
                  <a:satMod val="160000"/>
                </a:srgbClr>
              </a:gs>
            </a:gsLst>
            <a:lin ang="2700000" scaled="1"/>
            <a:tileRect/>
          </a:gradFill>
          <a:ln>
            <a:solidFill>
              <a:srgbClr val="729D4D"/>
            </a:solidFill>
          </a:ln>
        </p:spPr>
        <p:txBody>
          <a:bodyPr vert="horz" lIns="0" tIns="0" rIns="0" bIns="0" rtlCol="0" anchor="t">
            <a:noAutofit/>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sng" strike="noStrike" kern="1200" cap="none" spc="0" normalizeH="0" baseline="0" noProof="0">
                <a:ln>
                  <a:noFill/>
                </a:ln>
                <a:solidFill>
                  <a:srgbClr val="000000"/>
                </a:solidFill>
                <a:effectLst/>
                <a:uLnTx/>
                <a:uFillTx/>
                <a:latin typeface="Aptos"/>
                <a:ea typeface="+mn-ea"/>
                <a:cs typeface="+mn-cs"/>
              </a:rPr>
              <a:t>Low risk signs: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600" b="0" i="0" u="sng" strike="noStrike" kern="1200" cap="none" spc="0" normalizeH="0" baseline="0" noProof="0">
              <a:ln>
                <a:noFill/>
              </a:ln>
              <a:solidFill>
                <a:srgbClr val="000000"/>
              </a:solidFill>
              <a:effectLst/>
              <a:uLnTx/>
              <a:uFillTx/>
              <a:latin typeface="Aptos"/>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Holding strong non-violent or non-extremist values </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Criticising government policies</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Taking interest in international affairs</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Adopting visible signs </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Being active on social media</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Supporting non-violent causes</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Showing new interest in political ideology or religion</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Adoption of icons or symbolism, bonding to a certain group </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endParaRPr kumimoji="0" lang="en-GB" sz="1600" b="0" i="0" u="none" strike="noStrike" kern="1200" cap="none" spc="0" normalizeH="0" baseline="0" noProof="0">
              <a:ln>
                <a:noFill/>
              </a:ln>
              <a:solidFill>
                <a:srgbClr val="000000"/>
              </a:solidFill>
              <a:effectLst/>
              <a:uLnTx/>
              <a:uFillTx/>
              <a:latin typeface="Aptos"/>
              <a:ea typeface="+mn-ea"/>
              <a:cs typeface="+mn-cs"/>
            </a:endParaRPr>
          </a:p>
          <a:p>
            <a:pPr marL="0" marR="0" lvl="0" indent="0" algn="l" defTabSz="914400" rtl="0" eaLnBrk="1" fontAlgn="auto" latinLnBrk="0" hangingPunct="1">
              <a:lnSpc>
                <a:spcPct val="100000"/>
              </a:lnSpc>
              <a:spcBef>
                <a:spcPts val="1134"/>
              </a:spcBef>
              <a:spcAft>
                <a:spcPts val="1134"/>
              </a:spcAft>
              <a:buClrTx/>
              <a:buSzTx/>
              <a:buFont typeface="Arial" panose="020B0604020202020204" pitchFamily="34" charset="0"/>
              <a:buChar char="•"/>
              <a:tabLst/>
              <a:defRPr/>
            </a:pPr>
            <a:endParaRPr kumimoji="0" lang="en-GB" sz="1600" b="1" i="0" u="none" strike="noStrike" kern="1200" cap="none" spc="0" normalizeH="0" baseline="0" noProof="0">
              <a:ln>
                <a:noFill/>
              </a:ln>
              <a:solidFill>
                <a:srgbClr val="000000"/>
              </a:solidFill>
              <a:effectLst/>
              <a:uLnTx/>
              <a:uFillTx/>
              <a:latin typeface="Calibri"/>
              <a:ea typeface="+mn-ea"/>
              <a:cs typeface="+mn-cs"/>
            </a:endParaRPr>
          </a:p>
        </p:txBody>
      </p:sp>
      <p:sp>
        <p:nvSpPr>
          <p:cNvPr id="9" name="TextBox 8">
            <a:extLst>
              <a:ext uri="{FF2B5EF4-FFF2-40B4-BE49-F238E27FC236}">
                <a16:creationId xmlns:a16="http://schemas.microsoft.com/office/drawing/2014/main" id="{41F3497C-B40B-71A4-B0AB-B83B2189EECE}"/>
              </a:ext>
            </a:extLst>
          </p:cNvPr>
          <p:cNvSpPr txBox="1"/>
          <p:nvPr/>
        </p:nvSpPr>
        <p:spPr>
          <a:xfrm>
            <a:off x="4166462" y="980829"/>
            <a:ext cx="3859075" cy="5678478"/>
          </a:xfrm>
          <a:prstGeom prst="rect">
            <a:avLst/>
          </a:prstGeom>
          <a:gradFill flip="none" rotWithShape="1">
            <a:gsLst>
              <a:gs pos="0">
                <a:srgbClr val="ECB720">
                  <a:tint val="66000"/>
                  <a:satMod val="160000"/>
                </a:srgbClr>
              </a:gs>
              <a:gs pos="50000">
                <a:srgbClr val="ECB720">
                  <a:tint val="44500"/>
                  <a:satMod val="160000"/>
                </a:srgbClr>
              </a:gs>
              <a:gs pos="100000">
                <a:srgbClr val="ECB720">
                  <a:tint val="23500"/>
                  <a:satMod val="160000"/>
                </a:srgbClr>
              </a:gs>
            </a:gsLst>
            <a:lin ang="2700000" scaled="1"/>
            <a:tileRect/>
          </a:gradFill>
          <a:ln>
            <a:solidFill>
              <a:srgbClr val="ECB720"/>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sng" strike="noStrike" kern="1200" cap="none" spc="0" normalizeH="0" baseline="0" noProof="0">
                <a:ln>
                  <a:noFill/>
                </a:ln>
                <a:solidFill>
                  <a:srgbClr val="000000"/>
                </a:solidFill>
                <a:effectLst/>
                <a:uLnTx/>
                <a:uFillTx/>
                <a:latin typeface="Aptos"/>
                <a:ea typeface="+mn-ea"/>
                <a:cs typeface="+mn-cs"/>
              </a:rPr>
              <a:t>Medium risk signs: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sng" strike="noStrike" kern="1200" cap="none" spc="0" normalizeH="0" baseline="0" noProof="0">
              <a:ln>
                <a:noFill/>
              </a:ln>
              <a:solidFill>
                <a:srgbClr val="000000"/>
              </a:solidFill>
              <a:effectLst/>
              <a:uLnTx/>
              <a:uFillTx/>
              <a:latin typeface="Aptos"/>
              <a:ea typeface="+mn-ea"/>
              <a:cs typeface="+mn-cs"/>
            </a:endParaRP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Legitimising the use of violence to defend an ideology or cause</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Accessing extremist or terrorist websites, forums or publications</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Expressing dehumanising views</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Expressing interest to travel to a conflict zone</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Being in contact with online groups or individuals known to support extremist ideology</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Expressing persistent intolerance towards groups of people perceived as ‘other’.</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Showing a fixation on weaponry or explosives</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Being obsessed with massacre or mass violence or past terrorist activity. </a:t>
            </a:r>
            <a:endParaRPr kumimoji="0" lang="en-GB" sz="2000" b="0" i="0" u="none" strike="noStrike" kern="1200" cap="none" spc="0" normalizeH="0" baseline="0" noProof="0">
              <a:ln>
                <a:noFill/>
              </a:ln>
              <a:solidFill>
                <a:srgbClr val="0B0C0C"/>
              </a:solidFill>
              <a:effectLst/>
              <a:highlight>
                <a:srgbClr val="FFFFFF"/>
              </a:highlight>
              <a:uLnTx/>
              <a:uFillTx/>
              <a:latin typeface="Aptos"/>
              <a:ea typeface="+mn-ea"/>
              <a:cs typeface="+mn-cs"/>
            </a:endParaRPr>
          </a:p>
        </p:txBody>
      </p:sp>
      <p:sp>
        <p:nvSpPr>
          <p:cNvPr id="10" name="TextBox 9">
            <a:extLst>
              <a:ext uri="{FF2B5EF4-FFF2-40B4-BE49-F238E27FC236}">
                <a16:creationId xmlns:a16="http://schemas.microsoft.com/office/drawing/2014/main" id="{7DEA5D5D-7184-75C9-2AD4-E29193DA5BED}"/>
              </a:ext>
            </a:extLst>
          </p:cNvPr>
          <p:cNvSpPr txBox="1"/>
          <p:nvPr/>
        </p:nvSpPr>
        <p:spPr>
          <a:xfrm>
            <a:off x="8180452" y="980829"/>
            <a:ext cx="3725099" cy="5432256"/>
          </a:xfrm>
          <a:prstGeom prst="rect">
            <a:avLst/>
          </a:prstGeom>
          <a:gradFill flip="none" rotWithShape="1">
            <a:gsLst>
              <a:gs pos="0">
                <a:srgbClr val="E97135">
                  <a:tint val="66000"/>
                  <a:satMod val="160000"/>
                </a:srgbClr>
              </a:gs>
              <a:gs pos="50000">
                <a:srgbClr val="E97135">
                  <a:tint val="44500"/>
                  <a:satMod val="160000"/>
                </a:srgbClr>
              </a:gs>
              <a:gs pos="100000">
                <a:srgbClr val="E97135">
                  <a:tint val="23500"/>
                  <a:satMod val="160000"/>
                </a:srgbClr>
              </a:gs>
            </a:gsLst>
            <a:lin ang="2700000" scaled="1"/>
            <a:tileRect/>
          </a:gradFill>
          <a:ln>
            <a:solidFill>
              <a:srgbClr val="E97135"/>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sng" strike="noStrike" kern="1200" cap="none" spc="0" normalizeH="0" baseline="0" noProof="0">
                <a:ln>
                  <a:noFill/>
                </a:ln>
                <a:solidFill>
                  <a:srgbClr val="000000"/>
                </a:solidFill>
                <a:effectLst/>
                <a:uLnTx/>
                <a:uFillTx/>
                <a:latin typeface="Aptos"/>
                <a:ea typeface="+mn-ea"/>
                <a:cs typeface="+mn-cs"/>
              </a:rPr>
              <a:t>High risk signs</a:t>
            </a:r>
            <a:r>
              <a:rPr kumimoji="0" lang="en-GB" sz="1800" b="0" i="0" u="sng" strike="noStrike" kern="1200" cap="none" spc="0" normalizeH="0" baseline="0" noProof="0">
                <a:ln>
                  <a:noFill/>
                </a:ln>
                <a:solidFill>
                  <a:srgbClr val="000000"/>
                </a:solidFill>
                <a:effectLst/>
                <a:uLnTx/>
                <a:uFillTx/>
                <a:latin typeface="Aptos"/>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sng" strike="noStrike" kern="1200" cap="none" spc="0" normalizeH="0" baseline="0" noProof="0">
              <a:ln>
                <a:noFill/>
              </a:ln>
              <a:solidFill>
                <a:srgbClr val="000000"/>
              </a:solidFill>
              <a:effectLst/>
              <a:uLnTx/>
              <a:uFillTx/>
              <a:latin typeface="Aptos"/>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Verbally or physically attacking someone due to their race, religion or sexuality</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Committing violent acts guided by a violent extremist group or ideology</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Producing or sharing terrorist material in person or online</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Recruiting others to a proscribed terrorist group or organisation</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Aptos"/>
                <a:ea typeface="+mn-ea"/>
                <a:cs typeface="+mn-cs"/>
              </a:rPr>
              <a:t>Having a ‘kill list’ or plan to carry out mass violence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485838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0543-2668-2B31-31A2-DFDD593CB794}"/>
              </a:ext>
            </a:extLst>
          </p:cNvPr>
          <p:cNvSpPr>
            <a:spLocks noGrp="1"/>
          </p:cNvSpPr>
          <p:nvPr>
            <p:ph type="title"/>
          </p:nvPr>
        </p:nvSpPr>
        <p:spPr>
          <a:xfrm>
            <a:off x="545124" y="204345"/>
            <a:ext cx="8504158" cy="1096054"/>
          </a:xfrm>
        </p:spPr>
        <p:txBody>
          <a:bodyPr/>
          <a:lstStyle/>
          <a:p>
            <a:r>
              <a:rPr lang="en-GB">
                <a:latin typeface="Aptos"/>
              </a:rPr>
              <a:t>Susceptibility and vulnerability</a:t>
            </a:r>
          </a:p>
        </p:txBody>
      </p:sp>
      <p:sp>
        <p:nvSpPr>
          <p:cNvPr id="3" name="Content Placeholder 2">
            <a:extLst>
              <a:ext uri="{FF2B5EF4-FFF2-40B4-BE49-F238E27FC236}">
                <a16:creationId xmlns:a16="http://schemas.microsoft.com/office/drawing/2014/main" id="{AA235D10-7B94-BD9D-BE74-BBB9F64D14D5}"/>
              </a:ext>
            </a:extLst>
          </p:cNvPr>
          <p:cNvSpPr>
            <a:spLocks noGrp="1"/>
          </p:cNvSpPr>
          <p:nvPr>
            <p:ph sz="half" idx="1"/>
          </p:nvPr>
        </p:nvSpPr>
        <p:spPr>
          <a:xfrm>
            <a:off x="545124" y="926288"/>
            <a:ext cx="11022036" cy="5005424"/>
          </a:xfrm>
        </p:spPr>
        <p:txBody>
          <a:bodyPr vert="horz" lIns="0" tIns="0" rIns="0" bIns="0" rtlCol="0" anchor="t">
            <a:noAutofit/>
          </a:bodyPr>
          <a:lstStyle/>
          <a:p>
            <a:pPr marL="342900" lvl="1" indent="-342900" algn="just">
              <a:buFont typeface="Wingdings" panose="05000000000000000000" pitchFamily="2" charset="2"/>
              <a:buChar char="§"/>
            </a:pPr>
            <a:r>
              <a:rPr lang="en-GB" sz="2600">
                <a:latin typeface="Aptos"/>
              </a:rPr>
              <a:t>Children from all kinds of different backgrounds may be susceptible to radicalisation </a:t>
            </a:r>
          </a:p>
          <a:p>
            <a:pPr marL="342900" lvl="1" indent="-342900" algn="just">
              <a:buFont typeface="Wingdings" panose="05000000000000000000" pitchFamily="2" charset="2"/>
              <a:buChar char="§"/>
            </a:pPr>
            <a:r>
              <a:rPr lang="en-GB" sz="2600">
                <a:latin typeface="Aptos"/>
              </a:rPr>
              <a:t>Susceptibility is complex and unique to a person's circumstances</a:t>
            </a:r>
          </a:p>
          <a:p>
            <a:pPr marL="342900" lvl="1" indent="-342900" algn="just">
              <a:buFont typeface="Wingdings" panose="05000000000000000000" pitchFamily="2" charset="2"/>
              <a:buChar char="§"/>
            </a:pPr>
            <a:r>
              <a:rPr lang="en-GB" sz="2600">
                <a:latin typeface="Aptos"/>
              </a:rPr>
              <a:t>Susceptibility can be closely connected to </a:t>
            </a:r>
            <a:r>
              <a:rPr lang="en-GB" sz="2600" b="1">
                <a:latin typeface="Aptos"/>
              </a:rPr>
              <a:t>emotions</a:t>
            </a:r>
            <a:r>
              <a:rPr lang="en-GB" sz="2600">
                <a:latin typeface="Aptos"/>
              </a:rPr>
              <a:t> – a person may feel insignificant, marginalised or invisible</a:t>
            </a:r>
          </a:p>
          <a:p>
            <a:pPr marL="342900" lvl="1" indent="-342900" algn="just">
              <a:buFont typeface="Wingdings" panose="05000000000000000000" pitchFamily="2" charset="2"/>
              <a:buChar char="§"/>
            </a:pPr>
            <a:r>
              <a:rPr lang="en-GB" sz="2600">
                <a:latin typeface="Aptos"/>
              </a:rPr>
              <a:t>A person can be vulnerable if they need special care, support or protection because of age, disability, risk of abuse or neglect</a:t>
            </a:r>
          </a:p>
          <a:p>
            <a:pPr marL="342900" lvl="1" indent="-342900" algn="just">
              <a:buFont typeface="Wingdings" panose="05000000000000000000" pitchFamily="2" charset="2"/>
              <a:buChar char="§"/>
            </a:pPr>
            <a:r>
              <a:rPr lang="en-GB" sz="2600">
                <a:latin typeface="Aptos"/>
              </a:rPr>
              <a:t>Not all individuals susceptible to radicalisation will be vulnerable</a:t>
            </a:r>
          </a:p>
          <a:p>
            <a:pPr marL="342900" lvl="1" indent="-342900" algn="just">
              <a:buFont typeface="Wingdings" panose="05000000000000000000" pitchFamily="2" charset="2"/>
              <a:buChar char="§"/>
            </a:pPr>
            <a:r>
              <a:rPr lang="en-GB" sz="2600">
                <a:latin typeface="Aptos"/>
              </a:rPr>
              <a:t>There may be other circumstances, needs, or other underlying factors that may make a person susceptible to radicalisation</a:t>
            </a:r>
          </a:p>
          <a:p>
            <a:pPr lvl="1" algn="ctr">
              <a:spcAft>
                <a:spcPts val="0"/>
              </a:spcAft>
            </a:pPr>
            <a:r>
              <a:rPr lang="en-GB" sz="2600" b="1" i="1">
                <a:solidFill>
                  <a:srgbClr val="4179AA"/>
                </a:solidFill>
                <a:latin typeface="Aptos"/>
              </a:rPr>
              <a:t>As with all safeguarding concerns, each case should be </a:t>
            </a:r>
          </a:p>
          <a:p>
            <a:pPr lvl="1" algn="ctr">
              <a:spcAft>
                <a:spcPts val="0"/>
              </a:spcAft>
            </a:pPr>
            <a:r>
              <a:rPr lang="en-GB" sz="2600" b="1" i="1">
                <a:solidFill>
                  <a:srgbClr val="4179AA"/>
                </a:solidFill>
                <a:latin typeface="Aptos"/>
              </a:rPr>
              <a:t>considered on its merits </a:t>
            </a:r>
          </a:p>
          <a:p>
            <a:pPr marL="342900" lvl="1" indent="-342900" algn="just">
              <a:buFont typeface="Wingdings" panose="05000000000000000000" pitchFamily="2" charset="2"/>
              <a:buChar char="§"/>
            </a:pPr>
            <a:endParaRPr lang="en-GB" sz="2600"/>
          </a:p>
        </p:txBody>
      </p:sp>
    </p:spTree>
    <p:extLst>
      <p:ext uri="{BB962C8B-B14F-4D97-AF65-F5344CB8AC3E}">
        <p14:creationId xmlns:p14="http://schemas.microsoft.com/office/powerpoint/2010/main" val="1818591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0543-2668-2B31-31A2-DFDD593CB794}"/>
              </a:ext>
            </a:extLst>
          </p:cNvPr>
          <p:cNvSpPr>
            <a:spLocks noGrp="1"/>
          </p:cNvSpPr>
          <p:nvPr>
            <p:ph type="title"/>
          </p:nvPr>
        </p:nvSpPr>
        <p:spPr>
          <a:xfrm>
            <a:off x="545124" y="185022"/>
            <a:ext cx="8504158" cy="1096054"/>
          </a:xfrm>
        </p:spPr>
        <p:txBody>
          <a:bodyPr/>
          <a:lstStyle/>
          <a:p>
            <a:r>
              <a:rPr lang="en-GB">
                <a:latin typeface="Aptos"/>
              </a:rPr>
              <a:t>Radicalisation</a:t>
            </a:r>
          </a:p>
        </p:txBody>
      </p:sp>
      <p:sp>
        <p:nvSpPr>
          <p:cNvPr id="3" name="Content Placeholder 2">
            <a:extLst>
              <a:ext uri="{FF2B5EF4-FFF2-40B4-BE49-F238E27FC236}">
                <a16:creationId xmlns:a16="http://schemas.microsoft.com/office/drawing/2014/main" id="{AA235D10-7B94-BD9D-BE74-BBB9F64D14D5}"/>
              </a:ext>
            </a:extLst>
          </p:cNvPr>
          <p:cNvSpPr>
            <a:spLocks noGrp="1"/>
          </p:cNvSpPr>
          <p:nvPr>
            <p:ph sz="half" idx="1"/>
          </p:nvPr>
        </p:nvSpPr>
        <p:spPr>
          <a:xfrm>
            <a:off x="545124" y="1019818"/>
            <a:ext cx="10712902" cy="5005424"/>
          </a:xfrm>
        </p:spPr>
        <p:txBody>
          <a:bodyPr vert="horz" lIns="0" tIns="0" rIns="0" bIns="0" rtlCol="0" anchor="t">
            <a:noAutofit/>
          </a:bodyPr>
          <a:lstStyle/>
          <a:p>
            <a:pPr marL="342900" lvl="1" indent="-342900" algn="just">
              <a:buFont typeface="Wingdings" panose="05000000000000000000" pitchFamily="2" charset="2"/>
              <a:buChar char="§"/>
            </a:pPr>
            <a:r>
              <a:rPr lang="en-GB" sz="2800">
                <a:latin typeface="Aptos"/>
                <a:cs typeface="Calibri"/>
              </a:rPr>
              <a:t>Radicalisation is the process of a person legitimising support for, or use of, terrorist violence</a:t>
            </a:r>
          </a:p>
          <a:p>
            <a:pPr marL="342900" lvl="1" indent="-342900" algn="just">
              <a:buFont typeface="Wingdings" panose="05000000000000000000" pitchFamily="2" charset="2"/>
              <a:buChar char="§"/>
            </a:pPr>
            <a:r>
              <a:rPr lang="en-GB" sz="2800">
                <a:latin typeface="Aptos"/>
                <a:cs typeface="Calibri"/>
              </a:rPr>
              <a:t>A person might be susceptible to radicalisation due to a variety of circumstances, needs or other underlying factors</a:t>
            </a:r>
          </a:p>
          <a:p>
            <a:pPr marL="342900" lvl="1" indent="-342900" algn="just">
              <a:buFont typeface="Wingdings" panose="05000000000000000000" pitchFamily="2" charset="2"/>
              <a:buChar char="§"/>
            </a:pPr>
            <a:r>
              <a:rPr lang="en-GB" sz="2800">
                <a:latin typeface="Aptos"/>
                <a:cs typeface="Calibri"/>
              </a:rPr>
              <a:t>There is no single model of someone's radicalisation journey or single profile of a radicalised person</a:t>
            </a:r>
          </a:p>
          <a:p>
            <a:pPr marL="342900" lvl="1" indent="-342900" algn="just">
              <a:buFont typeface="Wingdings" panose="05000000000000000000" pitchFamily="2" charset="2"/>
              <a:buChar char="§"/>
            </a:pPr>
            <a:r>
              <a:rPr lang="en-GB" sz="2800">
                <a:latin typeface="Aptos"/>
                <a:cs typeface="Calibri"/>
              </a:rPr>
              <a:t>Methods of radicalisation:</a:t>
            </a:r>
          </a:p>
          <a:p>
            <a:pPr marL="687600" lvl="2" indent="-457200" algn="just">
              <a:spcAft>
                <a:spcPts val="0"/>
              </a:spcAft>
              <a:buFont typeface="Wingdings" panose="05000000000000000000" pitchFamily="2" charset="2"/>
              <a:buChar char="Ø"/>
            </a:pPr>
            <a:r>
              <a:rPr lang="en-GB" sz="2800">
                <a:latin typeface="Aptos"/>
                <a:cs typeface="Calibri"/>
              </a:rPr>
              <a:t>Grooming using online platforms (innocent looking social media sites)</a:t>
            </a:r>
          </a:p>
          <a:p>
            <a:pPr marL="687600" lvl="2" indent="-457200" algn="just">
              <a:spcAft>
                <a:spcPts val="0"/>
              </a:spcAft>
              <a:buFont typeface="Wingdings" panose="05000000000000000000" pitchFamily="2" charset="2"/>
              <a:buChar char="Ø"/>
            </a:pPr>
            <a:r>
              <a:rPr lang="en-GB" sz="2800">
                <a:latin typeface="Aptos"/>
                <a:cs typeface="Calibri"/>
              </a:rPr>
              <a:t>Public displays of hate and division (graffiti)</a:t>
            </a:r>
          </a:p>
          <a:p>
            <a:pPr marL="687600" lvl="2" indent="-457200" algn="just">
              <a:spcAft>
                <a:spcPts val="0"/>
              </a:spcAft>
              <a:buFont typeface="Wingdings" panose="05000000000000000000" pitchFamily="2" charset="2"/>
              <a:buChar char="Ø"/>
            </a:pPr>
            <a:r>
              <a:rPr lang="en-GB" sz="2800">
                <a:latin typeface="Aptos"/>
                <a:cs typeface="Calibri"/>
              </a:rPr>
              <a:t>Promoting ideologies through leaflets or otherwise</a:t>
            </a:r>
            <a:endParaRPr lang="en-GB" sz="2800">
              <a:latin typeface="Calibri" panose="020F0502020204030204" pitchFamily="34" charset="0"/>
              <a:cs typeface="Calibri" panose="020F0502020204030204" pitchFamily="34" charset="0"/>
            </a:endParaRPr>
          </a:p>
          <a:p>
            <a:pPr marL="342900" lvl="1" indent="-342900" algn="just">
              <a:buFont typeface="Wingdings" panose="05000000000000000000" pitchFamily="2" charset="2"/>
              <a:buChar char="§"/>
            </a:pPr>
            <a:endParaRPr lang="en-GB" sz="2600">
              <a:latin typeface="Calibri" panose="020F0502020204030204" pitchFamily="34" charset="0"/>
              <a:cs typeface="Calibri" panose="020F0502020204030204" pitchFamily="34" charset="0"/>
            </a:endParaRPr>
          </a:p>
          <a:p>
            <a:pPr marL="342900" lvl="1" indent="-342900" algn="just">
              <a:buFont typeface="Wingdings" panose="05000000000000000000" pitchFamily="2" charset="2"/>
              <a:buChar char="§"/>
            </a:pPr>
            <a:endParaRPr lang="en-GB" sz="2600"/>
          </a:p>
          <a:p>
            <a:pPr marL="342900" lvl="1" indent="-342900" algn="just">
              <a:buFont typeface="Wingdings" panose="05000000000000000000" pitchFamily="2" charset="2"/>
              <a:buChar char="§"/>
            </a:pPr>
            <a:endParaRPr lang="en-GB" sz="2600"/>
          </a:p>
          <a:p>
            <a:pPr marL="342900" lvl="1" indent="-342900" algn="just">
              <a:buFont typeface="Wingdings" panose="05000000000000000000" pitchFamily="2" charset="2"/>
              <a:buChar char="§"/>
            </a:pPr>
            <a:endParaRPr lang="en-GB" sz="2600"/>
          </a:p>
          <a:p>
            <a:pPr marL="342900" lvl="1" indent="-342900" algn="just">
              <a:buFont typeface="Wingdings" panose="05000000000000000000" pitchFamily="2" charset="2"/>
              <a:buChar char="§"/>
            </a:pPr>
            <a:endParaRPr lang="en-GB" sz="2600"/>
          </a:p>
          <a:p>
            <a:pPr marL="342900" lvl="1" indent="-342900" algn="just">
              <a:buFont typeface="Wingdings" panose="05000000000000000000" pitchFamily="2" charset="2"/>
              <a:buChar char="§"/>
            </a:pPr>
            <a:endParaRPr lang="en-GB" sz="2600"/>
          </a:p>
          <a:p>
            <a:pPr marL="342900" lvl="1" indent="-342900" algn="just">
              <a:buFont typeface="Wingdings" panose="05000000000000000000" pitchFamily="2" charset="2"/>
              <a:buChar char="§"/>
            </a:pPr>
            <a:endParaRPr lang="en-GB" sz="2600"/>
          </a:p>
          <a:p>
            <a:pPr marL="342900" lvl="1" indent="-342900">
              <a:buFont typeface="Wingdings" panose="05000000000000000000" pitchFamily="2" charset="2"/>
              <a:buChar char="§"/>
            </a:pPr>
            <a:endParaRPr lang="en-GB" sz="24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9831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8FD6ECB4-F1C1-2C75-B8FC-6FE7863E152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B0CC574-BAA3-BA1B-E393-9935D88C188B}"/>
              </a:ext>
            </a:extLst>
          </p:cNvPr>
          <p:cNvSpPr txBox="1">
            <a:spLocks noGrp="1"/>
          </p:cNvSpPr>
          <p:nvPr>
            <p:ph type="title" idx="4294967295"/>
          </p:nvPr>
        </p:nvSpPr>
        <p:spPr>
          <a:xfrm>
            <a:off x="539262" y="446975"/>
            <a:ext cx="8430904" cy="9387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500" b="1" i="0" u="none" strike="noStrike" kern="1200" cap="none" spc="0" normalizeH="0" baseline="0" noProof="0">
                <a:ln>
                  <a:noFill/>
                </a:ln>
                <a:solidFill>
                  <a:prstClr val="white"/>
                </a:solidFill>
                <a:effectLst/>
                <a:uLnTx/>
                <a:uFillTx/>
                <a:latin typeface="Aptos" panose="020B0004020202020204" pitchFamily="34" charset="0"/>
                <a:ea typeface="+mj-ea"/>
                <a:cs typeface="+mj-cs"/>
              </a:rPr>
              <a:t>Definitions and key terms</a:t>
            </a:r>
            <a:endParaRPr kumimoji="0" lang="en-GB" sz="1800" b="0"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sp>
        <p:nvSpPr>
          <p:cNvPr id="2" name="TextBox 1">
            <a:extLst>
              <a:ext uri="{FF2B5EF4-FFF2-40B4-BE49-F238E27FC236}">
                <a16:creationId xmlns:a16="http://schemas.microsoft.com/office/drawing/2014/main" id="{AD67AC21-1892-3CD9-4CF3-A610081DDF50}"/>
              </a:ext>
            </a:extLst>
          </p:cNvPr>
          <p:cNvSpPr txBox="1"/>
          <p:nvPr/>
        </p:nvSpPr>
        <p:spPr>
          <a:xfrm>
            <a:off x="539262" y="1817370"/>
            <a:ext cx="10993608" cy="3786260"/>
          </a:xfrm>
          <a:prstGeom prst="rect">
            <a:avLst/>
          </a:prstGeom>
          <a:noFill/>
        </p:spPr>
        <p:txBody>
          <a:bodyPr wrap="square" lIns="0" tIns="0" rIns="0" bIns="0" rtlCol="0">
            <a:noAutofit/>
          </a:bodyPr>
          <a:lstStyle/>
          <a:p>
            <a:pPr marL="457200" indent="-457200">
              <a:spcAft>
                <a:spcPts val="1134"/>
              </a:spcAft>
              <a:buFont typeface="Wingdings" panose="05000000000000000000" pitchFamily="2" charset="2"/>
              <a:buChar char="Ø"/>
            </a:pPr>
            <a:r>
              <a:rPr lang="en-GB" sz="3200">
                <a:solidFill>
                  <a:srgbClr val="FFFFFF"/>
                </a:solidFill>
                <a:latin typeface="Aptos" panose="020B0004020202020204" pitchFamily="34" charset="0"/>
              </a:rPr>
              <a:t>Extremism, Radicalisation and Terrorism</a:t>
            </a:r>
          </a:p>
          <a:p>
            <a:pPr marL="457200" indent="-457200">
              <a:spcAft>
                <a:spcPts val="1134"/>
              </a:spcAft>
              <a:buFont typeface="Wingdings" panose="05000000000000000000" pitchFamily="2" charset="2"/>
              <a:buChar char="Ø"/>
            </a:pPr>
            <a:r>
              <a:rPr lang="en-GB" sz="3200">
                <a:solidFill>
                  <a:srgbClr val="FFFFFF"/>
                </a:solidFill>
                <a:latin typeface="Aptos" panose="020B0004020202020204" pitchFamily="34" charset="0"/>
              </a:rPr>
              <a:t>Extreme Right-wing Ideology </a:t>
            </a:r>
          </a:p>
          <a:p>
            <a:pPr marL="457200" indent="-457200">
              <a:spcAft>
                <a:spcPts val="1134"/>
              </a:spcAft>
              <a:buFont typeface="Wingdings" panose="05000000000000000000" pitchFamily="2" charset="2"/>
              <a:buChar char="Ø"/>
            </a:pPr>
            <a:r>
              <a:rPr lang="en-GB" sz="3200">
                <a:solidFill>
                  <a:srgbClr val="FFFFFF"/>
                </a:solidFill>
                <a:latin typeface="Aptos" panose="020B0004020202020204" pitchFamily="34" charset="0"/>
              </a:rPr>
              <a:t>Islamist Extremism</a:t>
            </a:r>
          </a:p>
          <a:p>
            <a:pPr marL="457200" indent="-457200">
              <a:spcAft>
                <a:spcPts val="1134"/>
              </a:spcAft>
              <a:buFont typeface="Wingdings" panose="05000000000000000000" pitchFamily="2" charset="2"/>
              <a:buChar char="Ø"/>
            </a:pPr>
            <a:r>
              <a:rPr lang="en-GB" sz="3200">
                <a:solidFill>
                  <a:srgbClr val="FFFFFF"/>
                </a:solidFill>
                <a:latin typeface="Aptos" panose="020B0004020202020204" pitchFamily="34" charset="0"/>
              </a:rPr>
              <a:t>Left-wing, Anarchist and Single-Issue Extremism</a:t>
            </a:r>
          </a:p>
          <a:p>
            <a:pPr marL="457200" indent="-457200">
              <a:spcAft>
                <a:spcPts val="1134"/>
              </a:spcAft>
              <a:buFont typeface="Wingdings" panose="05000000000000000000" pitchFamily="2" charset="2"/>
              <a:buChar char="Ø"/>
            </a:pPr>
            <a:r>
              <a:rPr lang="en-GB" sz="3200">
                <a:solidFill>
                  <a:srgbClr val="FFFFFF"/>
                </a:solidFill>
                <a:latin typeface="Aptos" panose="020B0004020202020204" pitchFamily="34" charset="0"/>
              </a:rPr>
              <a:t>Involuntary celibates (Incel ideology)</a:t>
            </a:r>
          </a:p>
          <a:p>
            <a:pPr marL="457200" indent="-457200">
              <a:spcAft>
                <a:spcPts val="1134"/>
              </a:spcAft>
              <a:buFont typeface="Wingdings" panose="05000000000000000000" pitchFamily="2" charset="2"/>
              <a:buChar char="Ø"/>
            </a:pPr>
            <a:r>
              <a:rPr kumimoji="0" lang="en-GB" sz="3200" b="0" i="0" u="none" strike="noStrike" kern="1200" cap="none" spc="0" normalizeH="0" baseline="0" noProof="0">
                <a:ln>
                  <a:noFill/>
                </a:ln>
                <a:solidFill>
                  <a:srgbClr val="FFFFFF"/>
                </a:solidFill>
                <a:effectLst/>
                <a:uLnTx/>
                <a:uFillTx/>
                <a:latin typeface="Aptos"/>
                <a:ea typeface="+mn-ea"/>
                <a:cs typeface="+mn-cs"/>
              </a:rPr>
              <a:t>Fascination with extreme violence or mass casualty attacks</a:t>
            </a:r>
          </a:p>
          <a:p>
            <a:pPr marL="457200" indent="-457200">
              <a:spcAft>
                <a:spcPts val="1134"/>
              </a:spcAft>
              <a:buFont typeface="Wingdings" panose="05000000000000000000" pitchFamily="2" charset="2"/>
              <a:buChar char="Ø"/>
            </a:pPr>
            <a:endParaRPr lang="en-GB" sz="2800">
              <a:solidFill>
                <a:srgbClr val="FFFFFF"/>
              </a:solidFill>
              <a:latin typeface="Aptos" panose="020B0004020202020204" pitchFamily="34" charset="0"/>
            </a:endParaRPr>
          </a:p>
        </p:txBody>
      </p:sp>
    </p:spTree>
    <p:extLst>
      <p:ext uri="{BB962C8B-B14F-4D97-AF65-F5344CB8AC3E}">
        <p14:creationId xmlns:p14="http://schemas.microsoft.com/office/powerpoint/2010/main" val="587982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09CFFB1-D249-B430-855A-540E2AD70CEC}"/>
              </a:ext>
              <a:ext uri="{C183D7F6-B498-43B3-948B-1728B52AA6E4}">
                <adec:decorative xmlns:adec="http://schemas.microsoft.com/office/drawing/2017/decorative" val="1"/>
              </a:ext>
            </a:extLst>
          </p:cNvPr>
          <p:cNvSpPr txBox="1">
            <a:spLocks noGrp="1"/>
          </p:cNvSpPr>
          <p:nvPr>
            <p:ph type="title" idx="4294967295"/>
          </p:nvPr>
        </p:nvSpPr>
        <p:spPr>
          <a:xfrm>
            <a:off x="294040" y="121211"/>
            <a:ext cx="5379929" cy="46916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0" normalizeH="0" baseline="0" noProof="0">
                <a:ln>
                  <a:noFill/>
                </a:ln>
                <a:solidFill>
                  <a:srgbClr val="E40037"/>
                </a:solidFill>
                <a:effectLst/>
                <a:uLnTx/>
                <a:uFillTx/>
                <a:latin typeface="Aptos" panose="020B0004020202020204" pitchFamily="34" charset="0"/>
                <a:ea typeface="+mj-ea"/>
                <a:cs typeface="+mj-cs"/>
              </a:rPr>
              <a:t>Definitions and key terms </a:t>
            </a:r>
          </a:p>
        </p:txBody>
      </p:sp>
      <p:sp>
        <p:nvSpPr>
          <p:cNvPr id="3" name="TextBox 2">
            <a:extLst>
              <a:ext uri="{FF2B5EF4-FFF2-40B4-BE49-F238E27FC236}">
                <a16:creationId xmlns:a16="http://schemas.microsoft.com/office/drawing/2014/main" id="{7183E777-57C9-5BA6-0723-1711ACBA7CFE}"/>
              </a:ext>
              <a:ext uri="{C183D7F6-B498-43B3-948B-1728B52AA6E4}">
                <adec:decorative xmlns:adec="http://schemas.microsoft.com/office/drawing/2017/decorative" val="1"/>
              </a:ext>
            </a:extLst>
          </p:cNvPr>
          <p:cNvSpPr txBox="1"/>
          <p:nvPr/>
        </p:nvSpPr>
        <p:spPr>
          <a:xfrm>
            <a:off x="1962309" y="926122"/>
            <a:ext cx="9993021" cy="1726737"/>
          </a:xfrm>
          <a:prstGeom prst="rect">
            <a:avLst/>
          </a:prstGeom>
          <a:noFill/>
          <a:ln>
            <a:solidFill>
              <a:srgbClr val="E40037"/>
            </a:solidFill>
          </a:ln>
        </p:spPr>
        <p:txBody>
          <a:bodyPr wrap="none" lIns="0" tIns="0" rIns="0" bIns="0" rtlCol="0">
            <a:noAutofit/>
          </a:bodyPr>
          <a:lstStyle/>
          <a:p>
            <a:pPr marL="0" marR="0" lvl="0" indent="0" algn="ctr" defTabSz="914400" rtl="0" eaLnBrk="1" fontAlgn="auto" latinLnBrk="0" hangingPunct="1">
              <a:lnSpc>
                <a:spcPts val="1425"/>
              </a:lnSpc>
              <a:spcBef>
                <a:spcPts val="0"/>
              </a:spcBef>
              <a:spcAft>
                <a:spcPts val="0"/>
              </a:spcAft>
              <a:buClrTx/>
              <a:buSzTx/>
              <a:buFontTx/>
              <a:buNone/>
              <a:tabLst/>
              <a:defRPr/>
            </a:pPr>
            <a:endParaRPr kumimoji="0" lang="en-US" sz="1700" b="0" i="1"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ctr" defTabSz="914400" rtl="0" eaLnBrk="1" fontAlgn="auto" latinLnBrk="0" hangingPunct="1">
              <a:lnSpc>
                <a:spcPts val="0"/>
              </a:lnSpc>
              <a:spcBef>
                <a:spcPts val="0"/>
              </a:spcBef>
              <a:spcAft>
                <a:spcPts val="0"/>
              </a:spcAft>
              <a:buClrTx/>
              <a:buSzTx/>
              <a:buFontTx/>
              <a:buNone/>
              <a:tabLst/>
              <a:defRPr/>
            </a:pPr>
            <a:r>
              <a:rPr kumimoji="0" lang="en-US" sz="1800" b="1" i="1" u="none" strike="noStrike" kern="1200" cap="none" spc="0" normalizeH="0" baseline="0" noProof="0">
                <a:ln>
                  <a:noFill/>
                </a:ln>
                <a:solidFill>
                  <a:srgbClr val="E40037"/>
                </a:solidFill>
                <a:effectLst/>
                <a:uLnTx/>
                <a:uFillTx/>
                <a:latin typeface="Aptos" panose="020B0004020202020204" pitchFamily="34" charset="0"/>
                <a:ea typeface="+mn-ea"/>
                <a:cs typeface="+mn-cs"/>
              </a:rPr>
              <a:t>EXTREMISM IS: </a:t>
            </a:r>
          </a:p>
          <a:p>
            <a:pPr marL="0" marR="0" lvl="0" indent="0" algn="ctr" defTabSz="914400" rtl="0" eaLnBrk="1" fontAlgn="auto" latinLnBrk="0" hangingPunct="1">
              <a:lnSpc>
                <a:spcPts val="1425"/>
              </a:lnSpc>
              <a:spcBef>
                <a:spcPts val="0"/>
              </a:spcBef>
              <a:spcAft>
                <a:spcPts val="0"/>
              </a:spcAft>
              <a:buClrTx/>
              <a:buSzTx/>
              <a:buFontTx/>
              <a:buNone/>
              <a:tabLst/>
              <a:defRPr/>
            </a:pPr>
            <a:endParaRPr kumimoji="0" lang="en-US" sz="1700" b="0" i="1"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ctr" defTabSz="914400" rtl="0" eaLnBrk="1" fontAlgn="auto" latinLnBrk="0" hangingPunct="1">
              <a:lnSpc>
                <a:spcPts val="1425"/>
              </a:lnSpc>
              <a:spcBef>
                <a:spcPts val="0"/>
              </a:spcBef>
              <a:spcAft>
                <a:spcPts val="0"/>
              </a:spcAft>
              <a:buClrTx/>
              <a:buSzTx/>
              <a:buFontTx/>
              <a:buNone/>
              <a:tabLst/>
              <a:defRPr/>
            </a:pPr>
            <a:r>
              <a:rPr kumimoji="0" lang="en-US" sz="1700" b="0" i="1" u="none" strike="noStrike" kern="1200" cap="none" spc="0" normalizeH="0" baseline="0" noProof="0">
                <a:ln>
                  <a:noFill/>
                </a:ln>
                <a:solidFill>
                  <a:srgbClr val="000000"/>
                </a:solidFill>
                <a:effectLst/>
                <a:uLnTx/>
                <a:uFillTx/>
                <a:latin typeface="Aptos" panose="020B0004020202020204" pitchFamily="34" charset="0"/>
                <a:ea typeface="+mn-ea"/>
                <a:cs typeface="+mn-cs"/>
              </a:rPr>
              <a:t>The promotion or advancement of an ideology based on violence, hatred or intolerance which aims to: </a:t>
            </a:r>
            <a:endParaRPr kumimoji="0" lang="en-US" sz="17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36000" marR="0" lvl="0" indent="0" algn="ctr" defTabSz="914400" rtl="0" eaLnBrk="1" fontAlgn="auto" latinLnBrk="0" hangingPunct="1">
              <a:lnSpc>
                <a:spcPts val="1425"/>
              </a:lnSpc>
              <a:spcBef>
                <a:spcPts val="0"/>
              </a:spcBef>
              <a:spcAft>
                <a:spcPts val="0"/>
              </a:spcAft>
              <a:buClrTx/>
              <a:buSzTx/>
              <a:buFontTx/>
              <a:buNone/>
              <a:tabLst/>
              <a:defRPr/>
            </a:pPr>
            <a:endParaRPr kumimoji="0" lang="en-US" sz="1700" b="0" i="0" u="none" strike="noStrike" kern="1200" cap="none" spc="0" normalizeH="0" baseline="0" noProof="0">
              <a:ln>
                <a:noFill/>
              </a:ln>
              <a:solidFill>
                <a:prstClr val="white"/>
              </a:solidFill>
              <a:effectLst/>
              <a:uLnTx/>
              <a:uFillTx/>
              <a:latin typeface="Aptos" panose="020B0004020202020204" pitchFamily="34" charset="0"/>
              <a:ea typeface="+mn-ea"/>
              <a:cs typeface="+mn-cs"/>
            </a:endParaRPr>
          </a:p>
          <a:p>
            <a:pPr marL="36000" marR="0" lvl="0" indent="-285750" algn="ctr" defTabSz="914400" rtl="0" eaLnBrk="1" fontAlgn="auto" latinLnBrk="0" hangingPunct="1">
              <a:spcBef>
                <a:spcPts val="0"/>
              </a:spcBef>
              <a:spcAft>
                <a:spcPts val="0"/>
              </a:spcAft>
              <a:buClrTx/>
              <a:buSzTx/>
              <a:buFont typeface="Wingdings" panose="05000000000000000000" pitchFamily="2" charset="2"/>
              <a:buChar char="§"/>
              <a:tabLst/>
              <a:defRPr/>
            </a:pPr>
            <a:r>
              <a:rPr kumimoji="0" lang="en-US" sz="1700" b="0" i="1" u="none" strike="noStrike" kern="1200" cap="none" spc="0" normalizeH="0" baseline="0" noProof="0">
                <a:ln>
                  <a:noFill/>
                </a:ln>
                <a:solidFill>
                  <a:srgbClr val="000000"/>
                </a:solidFill>
                <a:effectLst/>
                <a:uLnTx/>
                <a:uFillTx/>
                <a:latin typeface="Aptos" panose="020B0004020202020204" pitchFamily="34" charset="0"/>
                <a:ea typeface="+mn-ea"/>
                <a:cs typeface="+mn-cs"/>
              </a:rPr>
              <a:t>Negate or destroy the fundamental rights and freedoms of others</a:t>
            </a:r>
          </a:p>
          <a:p>
            <a:pPr marL="36000" marR="0" lvl="0" indent="-285750" algn="ctr" defTabSz="914400" rtl="0" eaLnBrk="1" fontAlgn="auto" latinLnBrk="0" hangingPunct="1">
              <a:spcBef>
                <a:spcPts val="0"/>
              </a:spcBef>
              <a:spcAft>
                <a:spcPts val="0"/>
              </a:spcAft>
              <a:buClrTx/>
              <a:buSzTx/>
              <a:buFont typeface="Wingdings" panose="05000000000000000000" pitchFamily="2" charset="2"/>
              <a:buChar char="§"/>
              <a:tabLst/>
              <a:defRPr/>
            </a:pPr>
            <a:r>
              <a:rPr kumimoji="0" lang="en-US" sz="1700" b="0" i="1" u="none" strike="noStrike" kern="1200" cap="none" spc="0" normalizeH="0" baseline="0" noProof="0">
                <a:ln>
                  <a:noFill/>
                </a:ln>
                <a:solidFill>
                  <a:srgbClr val="000000"/>
                </a:solidFill>
                <a:effectLst/>
                <a:uLnTx/>
                <a:uFillTx/>
                <a:latin typeface="Aptos" panose="020B0004020202020204" pitchFamily="34" charset="0"/>
                <a:ea typeface="+mn-ea"/>
                <a:cs typeface="+mn-cs"/>
              </a:rPr>
              <a:t>Undermine, overturn or replace the UK’s system of liberal parliamentary democracy and democratic rights</a:t>
            </a:r>
          </a:p>
          <a:p>
            <a:pPr marL="36000" marR="0" lvl="0" indent="-285750" algn="ctr" defTabSz="914400" rtl="0" eaLnBrk="1" fontAlgn="auto" latinLnBrk="0" hangingPunct="1">
              <a:spcBef>
                <a:spcPts val="0"/>
              </a:spcBef>
              <a:spcAft>
                <a:spcPts val="0"/>
              </a:spcAft>
              <a:buClrTx/>
              <a:buSzTx/>
              <a:buFont typeface="Wingdings" panose="05000000000000000000" pitchFamily="2" charset="2"/>
              <a:buChar char="§"/>
              <a:tabLst/>
              <a:defRPr/>
            </a:pPr>
            <a:r>
              <a:rPr kumimoji="0" lang="en-US" sz="1700" b="0" i="1" u="none" strike="noStrike" kern="1200" cap="none" spc="0" normalizeH="0" baseline="0" noProof="0">
                <a:ln>
                  <a:noFill/>
                </a:ln>
                <a:solidFill>
                  <a:srgbClr val="000000"/>
                </a:solidFill>
                <a:effectLst/>
                <a:uLnTx/>
                <a:uFillTx/>
                <a:latin typeface="Aptos" panose="020B0004020202020204" pitchFamily="34" charset="0"/>
                <a:ea typeface="+mn-ea"/>
                <a:cs typeface="+mn-cs"/>
              </a:rPr>
              <a:t>Intentionally create a permissive environment for others to achieve results in either of the above.</a:t>
            </a:r>
            <a:endParaRPr kumimoji="0" lang="en-GB" sz="1700" b="0" i="1"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sp>
        <p:nvSpPr>
          <p:cNvPr id="15" name="TextBox 14">
            <a:extLst>
              <a:ext uri="{FF2B5EF4-FFF2-40B4-BE49-F238E27FC236}">
                <a16:creationId xmlns:a16="http://schemas.microsoft.com/office/drawing/2014/main" id="{79462DE9-5B22-E9C8-EBAC-6C6AE4825615}"/>
              </a:ext>
              <a:ext uri="{C183D7F6-B498-43B3-948B-1728B52AA6E4}">
                <adec:decorative xmlns:adec="http://schemas.microsoft.com/office/drawing/2017/decorative" val="1"/>
              </a:ext>
            </a:extLst>
          </p:cNvPr>
          <p:cNvSpPr txBox="1"/>
          <p:nvPr/>
        </p:nvSpPr>
        <p:spPr>
          <a:xfrm>
            <a:off x="1962308" y="3037771"/>
            <a:ext cx="9993022" cy="1358384"/>
          </a:xfrm>
          <a:prstGeom prst="rect">
            <a:avLst/>
          </a:prstGeom>
          <a:noFill/>
          <a:ln>
            <a:solidFill>
              <a:srgbClr val="E40037"/>
            </a:solidFill>
          </a:ln>
        </p:spPr>
        <p:txBody>
          <a:bodyPr wrap="none" lIns="0" tIns="0" rIns="0" bIns="0" rtlCol="0">
            <a:noAutofit/>
          </a:bodyPr>
          <a:lstStyle/>
          <a:p>
            <a:pPr marL="0" marR="0" lvl="0" indent="0" algn="ctr" defTabSz="914400" rtl="0" eaLnBrk="1" fontAlgn="auto" latinLnBrk="0" hangingPunct="1">
              <a:lnSpc>
                <a:spcPct val="100000"/>
              </a:lnSpc>
              <a:spcBef>
                <a:spcPts val="1134"/>
              </a:spcBef>
              <a:spcAft>
                <a:spcPts val="0"/>
              </a:spcAft>
              <a:buClrTx/>
              <a:buSzTx/>
              <a:buFont typeface="Arial" panose="020B0604020202020204" pitchFamily="34" charset="0"/>
              <a:buNone/>
              <a:tabLst/>
              <a:defRPr/>
            </a:pPr>
            <a:r>
              <a:rPr kumimoji="0" lang="en-GB" b="1" i="1" u="none" strike="noStrike" kern="1200" cap="none" spc="0" normalizeH="0" baseline="0" noProof="0">
                <a:ln>
                  <a:noFill/>
                </a:ln>
                <a:solidFill>
                  <a:srgbClr val="E40037"/>
                </a:solidFill>
                <a:effectLst/>
                <a:uLnTx/>
                <a:uFillTx/>
                <a:latin typeface="Aptos" panose="020B0004020202020204" pitchFamily="34" charset="0"/>
                <a:ea typeface="+mn-ea"/>
                <a:cs typeface="+mn-cs"/>
              </a:rPr>
              <a:t>RADICALISATION IS</a:t>
            </a:r>
            <a:r>
              <a:rPr kumimoji="0" lang="en-GB" b="0" i="1" u="none" strike="noStrike" kern="1200" cap="none" spc="0" normalizeH="0" baseline="0" noProof="0">
                <a:ln>
                  <a:noFill/>
                </a:ln>
                <a:solidFill>
                  <a:srgbClr val="E40037"/>
                </a:solidFill>
                <a:effectLst/>
                <a:uLnTx/>
                <a:uFillTx/>
                <a:latin typeface="Aptos" panose="020B0004020202020204" pitchFamily="34" charset="0"/>
                <a:ea typeface="+mn-ea"/>
                <a:cs typeface="+mn-cs"/>
              </a:rPr>
              <a:t>:</a:t>
            </a:r>
          </a:p>
          <a:p>
            <a:pPr marL="0" marR="0" lvl="0" indent="0" algn="ctr" defTabSz="914400" rtl="0" eaLnBrk="1" fontAlgn="auto" latinLnBrk="0" hangingPunct="1">
              <a:lnSpc>
                <a:spcPct val="100000"/>
              </a:lnSpc>
              <a:spcAft>
                <a:spcPts val="0"/>
              </a:spcAft>
              <a:buClrTx/>
              <a:buSzTx/>
              <a:buFont typeface="Arial" panose="020B0604020202020204" pitchFamily="34" charset="0"/>
              <a:buNone/>
              <a:tabLst/>
              <a:defRPr/>
            </a:pPr>
            <a:endParaRPr kumimoji="0" lang="en-GB" sz="1700" b="0" i="1"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ctr" defTabSz="914400" rtl="0" eaLnBrk="1" fontAlgn="auto" latinLnBrk="0" hangingPunct="1">
              <a:lnSpc>
                <a:spcPct val="100000"/>
              </a:lnSpc>
              <a:spcAft>
                <a:spcPts val="0"/>
              </a:spcAft>
              <a:buClrTx/>
              <a:buSzTx/>
              <a:buFont typeface="Arial" panose="020B0604020202020204" pitchFamily="34" charset="0"/>
              <a:buNone/>
              <a:tabLst/>
              <a:defRPr/>
            </a:pPr>
            <a:r>
              <a:rPr kumimoji="0" lang="en-GB" sz="1700" b="0" i="1" u="none" strike="noStrike" kern="1200" cap="none" spc="0" normalizeH="0" baseline="0" noProof="0">
                <a:ln>
                  <a:noFill/>
                </a:ln>
                <a:solidFill>
                  <a:srgbClr val="000000"/>
                </a:solidFill>
                <a:effectLst/>
                <a:uLnTx/>
                <a:uFillTx/>
                <a:latin typeface="Aptos" panose="020B0004020202020204" pitchFamily="34" charset="0"/>
                <a:ea typeface="+mn-ea"/>
                <a:cs typeface="+mn-cs"/>
              </a:rPr>
              <a:t>The term commonly used to describe the processes by which a person adopts extremist views or practices</a:t>
            </a:r>
          </a:p>
          <a:p>
            <a:pPr marL="0" marR="0" lvl="0" indent="0" algn="ctr" defTabSz="914400" rtl="0" eaLnBrk="1" fontAlgn="auto" latinLnBrk="0" hangingPunct="1">
              <a:lnSpc>
                <a:spcPct val="100000"/>
              </a:lnSpc>
              <a:spcAft>
                <a:spcPts val="0"/>
              </a:spcAft>
              <a:buClrTx/>
              <a:buSzTx/>
              <a:buFont typeface="Arial" panose="020B0604020202020204" pitchFamily="34" charset="0"/>
              <a:buNone/>
              <a:tabLst/>
              <a:defRPr/>
            </a:pPr>
            <a:r>
              <a:rPr kumimoji="0" lang="en-GB" sz="1700" b="0" i="1" u="none" strike="noStrike" kern="1200" cap="none" spc="0" normalizeH="0" baseline="0" noProof="0">
                <a:ln>
                  <a:noFill/>
                </a:ln>
                <a:solidFill>
                  <a:srgbClr val="000000"/>
                </a:solidFill>
                <a:effectLst/>
                <a:uLnTx/>
                <a:uFillTx/>
                <a:latin typeface="Aptos" panose="020B0004020202020204" pitchFamily="34" charset="0"/>
                <a:ea typeface="+mn-ea"/>
                <a:cs typeface="+mn-cs"/>
              </a:rPr>
              <a:t> to the point of legitimising the use of violence. </a:t>
            </a:r>
          </a:p>
          <a:p>
            <a:pPr marL="0" marR="0" lvl="0" indent="0" algn="ctr" defTabSz="914400" rtl="0" eaLnBrk="1" fontAlgn="auto" latinLnBrk="0" hangingPunct="1">
              <a:lnSpc>
                <a:spcPct val="100000"/>
              </a:lnSpc>
              <a:spcAft>
                <a:spcPts val="0"/>
              </a:spcAft>
              <a:buClrTx/>
              <a:buSzTx/>
              <a:buFont typeface="Arial" panose="020B0604020202020204" pitchFamily="34" charset="0"/>
              <a:buNone/>
              <a:tabLst/>
              <a:defRPr/>
            </a:pPr>
            <a:r>
              <a:rPr kumimoji="0" lang="en-GB" sz="1700" b="0" i="1" u="none" strike="noStrike" kern="1200" cap="none" spc="0" normalizeH="0" baseline="0" noProof="0">
                <a:ln>
                  <a:noFill/>
                </a:ln>
                <a:solidFill>
                  <a:srgbClr val="000000"/>
                </a:solidFill>
                <a:effectLst/>
                <a:uLnTx/>
                <a:uFillTx/>
                <a:latin typeface="Aptos" panose="020B0004020202020204" pitchFamily="34" charset="0"/>
                <a:ea typeface="+mn-ea"/>
                <a:cs typeface="+mn-cs"/>
              </a:rPr>
              <a:t> </a:t>
            </a:r>
          </a:p>
        </p:txBody>
      </p:sp>
      <p:sp>
        <p:nvSpPr>
          <p:cNvPr id="17" name="TextBox 16">
            <a:extLst>
              <a:ext uri="{FF2B5EF4-FFF2-40B4-BE49-F238E27FC236}">
                <a16:creationId xmlns:a16="http://schemas.microsoft.com/office/drawing/2014/main" id="{CF3D73A3-F535-7A59-70E6-4FB95A04F54C}"/>
              </a:ext>
              <a:ext uri="{C183D7F6-B498-43B3-948B-1728B52AA6E4}">
                <adec:decorative xmlns:adec="http://schemas.microsoft.com/office/drawing/2017/decorative" val="1"/>
              </a:ext>
            </a:extLst>
          </p:cNvPr>
          <p:cNvSpPr txBox="1"/>
          <p:nvPr/>
        </p:nvSpPr>
        <p:spPr>
          <a:xfrm>
            <a:off x="1962308" y="4815967"/>
            <a:ext cx="9993022" cy="1306019"/>
          </a:xfrm>
          <a:prstGeom prst="rect">
            <a:avLst/>
          </a:prstGeom>
          <a:noFill/>
          <a:ln>
            <a:solidFill>
              <a:srgbClr val="E40037"/>
            </a:solidFill>
          </a:ln>
        </p:spPr>
        <p:txBody>
          <a:bodyPr wrap="square" lIns="0" tIns="0" rIns="0" bIns="0" rtlCol="0">
            <a:noAutofit/>
          </a:bodyPr>
          <a:lstStyle/>
          <a:p>
            <a:pPr marL="0" marR="0" lvl="0" indent="0" algn="ctr" defTabSz="914400" rtl="0" eaLnBrk="1" fontAlgn="auto" latinLnBrk="0" hangingPunct="1">
              <a:lnSpc>
                <a:spcPct val="100000"/>
              </a:lnSpc>
              <a:spcBef>
                <a:spcPts val="1134"/>
              </a:spcBef>
              <a:spcAft>
                <a:spcPts val="0"/>
              </a:spcAft>
              <a:buClrTx/>
              <a:buSzTx/>
              <a:buFont typeface="Arial" panose="020B0604020202020204" pitchFamily="34" charset="0"/>
              <a:buNone/>
              <a:tabLst/>
              <a:defRPr/>
            </a:pPr>
            <a:r>
              <a:rPr kumimoji="0" lang="en-GB" b="1" i="1" u="none" strike="noStrike" kern="1200" cap="none" spc="0" normalizeH="0" baseline="0" noProof="0">
                <a:ln>
                  <a:noFill/>
                </a:ln>
                <a:solidFill>
                  <a:srgbClr val="E40037"/>
                </a:solidFill>
                <a:effectLst/>
                <a:uLnTx/>
                <a:uFillTx/>
                <a:latin typeface="Aptos" panose="020B0004020202020204" pitchFamily="34" charset="0"/>
                <a:ea typeface="+mn-ea"/>
                <a:cs typeface="+mn-cs"/>
              </a:rPr>
              <a:t>TERRORISM IS</a:t>
            </a:r>
            <a:r>
              <a:rPr lang="en-GB" b="1" i="1">
                <a:solidFill>
                  <a:srgbClr val="E40037"/>
                </a:solidFill>
                <a:latin typeface="Aptos" panose="020B0004020202020204" pitchFamily="34" charset="0"/>
              </a:rPr>
              <a:t>:</a:t>
            </a:r>
          </a:p>
          <a:p>
            <a:pPr marL="0" marR="0" lvl="0" indent="0" algn="ctr" defTabSz="914400" rtl="0" eaLnBrk="1" fontAlgn="auto" latinLnBrk="0" hangingPunct="1">
              <a:lnSpc>
                <a:spcPct val="100000"/>
              </a:lnSpc>
              <a:spcBef>
                <a:spcPts val="1134"/>
              </a:spcBef>
              <a:spcAft>
                <a:spcPts val="0"/>
              </a:spcAft>
              <a:buClrTx/>
              <a:buSzTx/>
              <a:buFont typeface="Arial" panose="020B0604020202020204" pitchFamily="34" charset="0"/>
              <a:buNone/>
              <a:tabLst/>
              <a:defRPr/>
            </a:pPr>
            <a:r>
              <a:rPr lang="en-GB" sz="1700" i="1">
                <a:latin typeface="Aptos" panose="020B0004020202020204" pitchFamily="34" charset="0"/>
              </a:rPr>
              <a:t> An action or threat designed to influence the government or intimidate the public. Its purpose is to advance a political, religious or ideological cause.</a:t>
            </a:r>
          </a:p>
          <a:p>
            <a:pPr marL="0" marR="0" lvl="0" indent="0" algn="ctr" defTabSz="914400" rtl="0" eaLnBrk="1" fontAlgn="auto" latinLnBrk="0" hangingPunct="1">
              <a:lnSpc>
                <a:spcPct val="100000"/>
              </a:lnSpc>
              <a:spcBef>
                <a:spcPts val="1134"/>
              </a:spcBef>
              <a:spcAft>
                <a:spcPts val="0"/>
              </a:spcAft>
              <a:buClrTx/>
              <a:buSzTx/>
              <a:buFont typeface="Arial" panose="020B0604020202020204" pitchFamily="34" charset="0"/>
              <a:buNone/>
              <a:tabLst/>
              <a:defRPr/>
            </a:pPr>
            <a:endParaRPr lang="en-GB" sz="1700" b="1" i="1">
              <a:solidFill>
                <a:srgbClr val="E40037"/>
              </a:solidFill>
              <a:latin typeface="Aptos" panose="020B0004020202020204" pitchFamily="34" charset="0"/>
            </a:endParaRPr>
          </a:p>
          <a:p>
            <a:pPr marL="0" marR="0" lvl="0" indent="0" algn="ctr" defTabSz="914400" rtl="0" eaLnBrk="1" fontAlgn="auto" latinLnBrk="0" hangingPunct="1">
              <a:lnSpc>
                <a:spcPct val="100000"/>
              </a:lnSpc>
              <a:spcBef>
                <a:spcPts val="1134"/>
              </a:spcBef>
              <a:spcAft>
                <a:spcPts val="0"/>
              </a:spcAft>
              <a:buClrTx/>
              <a:buSzTx/>
              <a:buFont typeface="Arial" panose="020B0604020202020204" pitchFamily="34" charset="0"/>
              <a:buNone/>
              <a:tabLst/>
              <a:defRPr/>
            </a:pPr>
            <a:endParaRPr kumimoji="0" lang="en-GB" sz="1700" b="1" i="1" u="none" strike="noStrike" kern="1200" cap="none" spc="0" normalizeH="0" baseline="0" noProof="0">
              <a:ln>
                <a:noFill/>
              </a:ln>
              <a:solidFill>
                <a:srgbClr val="E40037"/>
              </a:solidFill>
              <a:effectLst/>
              <a:uLnTx/>
              <a:uFillTx/>
              <a:latin typeface="Aptos" panose="020B0004020202020204" pitchFamily="34" charset="0"/>
              <a:ea typeface="+mn-ea"/>
              <a:cs typeface="+mn-cs"/>
            </a:endParaRPr>
          </a:p>
        </p:txBody>
      </p:sp>
      <p:pic>
        <p:nvPicPr>
          <p:cNvPr id="21" name="Picture Placeholder 20">
            <a:extLst>
              <a:ext uri="{FF2B5EF4-FFF2-40B4-BE49-F238E27FC236}">
                <a16:creationId xmlns:a16="http://schemas.microsoft.com/office/drawing/2014/main" id="{804294AE-2B64-5862-CB1B-D1E0B91182DA}"/>
              </a:ext>
              <a:ext uri="{C183D7F6-B498-43B3-948B-1728B52AA6E4}">
                <adec:decorative xmlns:adec="http://schemas.microsoft.com/office/drawing/2017/decorative" val="1"/>
              </a:ext>
            </a:extLst>
          </p:cNvPr>
          <p:cNvPicPr>
            <a:picLocks noGrp="1" noChangeAspect="1"/>
          </p:cNvPicPr>
          <p:nvPr>
            <p:ph type="pic" sz="quarter" idx="11"/>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64381" y="3019336"/>
            <a:ext cx="1306019" cy="1306019"/>
          </a:xfrm>
        </p:spPr>
      </p:pic>
      <p:pic>
        <p:nvPicPr>
          <p:cNvPr id="12" name="Picture Placeholder 20">
            <a:extLst>
              <a:ext uri="{FF2B5EF4-FFF2-40B4-BE49-F238E27FC236}">
                <a16:creationId xmlns:a16="http://schemas.microsoft.com/office/drawing/2014/main" id="{8E359057-A8BF-E33F-A870-86D2CB2C48F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64382" y="4775038"/>
            <a:ext cx="1306019" cy="1306019"/>
          </a:xfrm>
          <a:prstGeom prst="ellipse">
            <a:avLst/>
          </a:prstGeom>
          <a:solidFill>
            <a:srgbClr val="CCCCCC"/>
          </a:solidFill>
        </p:spPr>
      </p:pic>
      <p:pic>
        <p:nvPicPr>
          <p:cNvPr id="13" name="Picture Placeholder 20">
            <a:extLst>
              <a:ext uri="{FF2B5EF4-FFF2-40B4-BE49-F238E27FC236}">
                <a16:creationId xmlns:a16="http://schemas.microsoft.com/office/drawing/2014/main" id="{4DF3B1A7-64D8-5904-4878-84D6A37C65CE}"/>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82861" y="1040062"/>
            <a:ext cx="1306019" cy="1306019"/>
          </a:xfrm>
          <a:prstGeom prst="ellipse">
            <a:avLst/>
          </a:prstGeom>
          <a:solidFill>
            <a:srgbClr val="CCCCCC"/>
          </a:solidFill>
        </p:spPr>
      </p:pic>
    </p:spTree>
    <p:extLst>
      <p:ext uri="{BB962C8B-B14F-4D97-AF65-F5344CB8AC3E}">
        <p14:creationId xmlns:p14="http://schemas.microsoft.com/office/powerpoint/2010/main" val="2483890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1DC20-210E-576C-F7F7-A95C63862B45}"/>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A96F70EF-53C3-44CF-E1A9-10945D3D1E4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3464" b="3464"/>
          <a:stretch/>
        </p:blipFill>
        <p:spPr>
          <a:xfrm>
            <a:off x="6523886" y="10"/>
            <a:ext cx="5668115" cy="685799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a:noFill/>
        </p:spPr>
      </p:pic>
      <p:sp>
        <p:nvSpPr>
          <p:cNvPr id="3" name="Title 2">
            <a:extLst>
              <a:ext uri="{FF2B5EF4-FFF2-40B4-BE49-F238E27FC236}">
                <a16:creationId xmlns:a16="http://schemas.microsoft.com/office/drawing/2014/main" id="{FC07CEA7-28FB-40E8-6B45-EA3F835D85B6}"/>
              </a:ext>
            </a:extLst>
          </p:cNvPr>
          <p:cNvSpPr txBox="1">
            <a:spLocks noGrp="1"/>
          </p:cNvSpPr>
          <p:nvPr>
            <p:ph type="title" idx="4294967295"/>
          </p:nvPr>
        </p:nvSpPr>
        <p:spPr>
          <a:xfrm>
            <a:off x="306556" y="275650"/>
            <a:ext cx="609600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a:ln>
                  <a:noFill/>
                </a:ln>
                <a:solidFill>
                  <a:srgbClr val="E40037"/>
                </a:solidFill>
                <a:effectLst/>
                <a:uLnTx/>
                <a:uFillTx/>
                <a:latin typeface="Aptos" panose="020B0004020202020204" pitchFamily="34" charset="0"/>
                <a:ea typeface="+mj-ea"/>
                <a:cs typeface="+mj-cs"/>
              </a:rPr>
              <a:t>Extreme Right Wing Ideology </a:t>
            </a:r>
            <a:endParaRPr kumimoji="0" lang="en-GB" sz="35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7E2FA954-5F12-7B7E-3C29-90019955F4A3}"/>
              </a:ext>
            </a:extLst>
          </p:cNvPr>
          <p:cNvSpPr txBox="1"/>
          <p:nvPr/>
        </p:nvSpPr>
        <p:spPr>
          <a:xfrm>
            <a:off x="306556" y="1304002"/>
            <a:ext cx="6423428" cy="4154984"/>
          </a:xfrm>
          <a:prstGeom prst="rect">
            <a:avLst/>
          </a:prstGeom>
          <a:noFill/>
        </p:spPr>
        <p:txBody>
          <a:bodyPr wrap="square">
            <a:spAutoFit/>
          </a:bodyPr>
          <a:lstStyle/>
          <a:p>
            <a:pPr algn="ctr"/>
            <a:r>
              <a:rPr kumimoji="0" lang="en-US" sz="3300" i="0" u="none" strike="noStrike" kern="1200" cap="none" spc="0" normalizeH="0" baseline="0" noProof="0">
                <a:ln>
                  <a:noFill/>
                </a:ln>
                <a:solidFill>
                  <a:srgbClr val="000000"/>
                </a:solidFill>
                <a:effectLst/>
                <a:uLnTx/>
                <a:uFillTx/>
                <a:latin typeface="Aptos" panose="020B0004020202020204" pitchFamily="34" charset="0"/>
                <a:ea typeface="+mn-ea"/>
                <a:cs typeface="+mn-cs"/>
              </a:rPr>
              <a:t>This covers sub-ideologies including Cultural Nationalism, White Nationalism and White Supremacism - o</a:t>
            </a:r>
            <a:r>
              <a:rPr lang="en-US" sz="3300" err="1">
                <a:solidFill>
                  <a:srgbClr val="000000"/>
                </a:solidFill>
                <a:latin typeface="Aptos" panose="020B0004020202020204" pitchFamily="34" charset="0"/>
              </a:rPr>
              <a:t>ften</a:t>
            </a:r>
            <a:r>
              <a:rPr lang="en-US" sz="3300">
                <a:solidFill>
                  <a:srgbClr val="000000"/>
                </a:solidFill>
                <a:latin typeface="Aptos" panose="020B0004020202020204" pitchFamily="34" charset="0"/>
              </a:rPr>
              <a:t> </a:t>
            </a:r>
            <a:r>
              <a:rPr kumimoji="0" lang="en-US" sz="3300" i="0" u="none" strike="noStrike" kern="1200" cap="none" spc="0" normalizeH="0" baseline="0" noProof="0">
                <a:ln>
                  <a:noFill/>
                </a:ln>
                <a:solidFill>
                  <a:srgbClr val="000000"/>
                </a:solidFill>
                <a:effectLst/>
                <a:uLnTx/>
                <a:uFillTx/>
                <a:latin typeface="Aptos" panose="020B0004020202020204" pitchFamily="34" charset="0"/>
                <a:ea typeface="+mn-ea"/>
                <a:cs typeface="+mn-cs"/>
              </a:rPr>
              <a:t>spans a range of extreme beliefs such as antisemitism, anti-Islam, neo-Nazism, ethno-nationalism or anti-establishment </a:t>
            </a:r>
            <a:endParaRPr lang="en-GB" sz="3300"/>
          </a:p>
        </p:txBody>
      </p:sp>
      <p:sp>
        <p:nvSpPr>
          <p:cNvPr id="4" name="TextBox 3">
            <a:extLst>
              <a:ext uri="{FF2B5EF4-FFF2-40B4-BE49-F238E27FC236}">
                <a16:creationId xmlns:a16="http://schemas.microsoft.com/office/drawing/2014/main" id="{C848172B-3F12-7DBA-D281-178C4AC67C89}"/>
              </a:ext>
            </a:extLst>
          </p:cNvPr>
          <p:cNvSpPr txBox="1"/>
          <p:nvPr/>
        </p:nvSpPr>
        <p:spPr>
          <a:xfrm>
            <a:off x="6523886" y="6858000"/>
            <a:ext cx="5668115" cy="138499"/>
          </a:xfrm>
          <a:prstGeom prst="rect">
            <a:avLst/>
          </a:prstGeom>
          <a:noFill/>
        </p:spPr>
        <p:txBody>
          <a:bodyPr wrap="square" lIns="0" tIns="0" rIns="0" bIns="0" rtlCol="0">
            <a:spAutoFit/>
          </a:bodyPr>
          <a:lstStyle/>
          <a:p>
            <a:r>
              <a:rPr lang="en-GB" sz="900">
                <a:hlinkClick r:id="rId4" tooltip="https://sv.wikipedia.org/wiki/Nazism"/>
              </a:rPr>
              <a:t>This Photo</a:t>
            </a:r>
            <a:r>
              <a:rPr lang="en-GB" sz="900"/>
              <a:t> by Unknown Author is licensed under </a:t>
            </a:r>
            <a:r>
              <a:rPr lang="en-GB" sz="900">
                <a:hlinkClick r:id="rId5" tooltip="https://creativecommons.org/licenses/by-sa/3.0/"/>
              </a:rPr>
              <a:t>CC BY-SA</a:t>
            </a:r>
            <a:endParaRPr lang="en-GB" sz="900"/>
          </a:p>
        </p:txBody>
      </p:sp>
    </p:spTree>
    <p:extLst>
      <p:ext uri="{BB962C8B-B14F-4D97-AF65-F5344CB8AC3E}">
        <p14:creationId xmlns:p14="http://schemas.microsoft.com/office/powerpoint/2010/main" val="3573668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FA808D-E9EA-1C8C-850C-39DB8F110DAC}"/>
              </a:ext>
              <a:ext uri="{C183D7F6-B498-43B3-948B-1728B52AA6E4}">
                <adec:decorative xmlns:adec="http://schemas.microsoft.com/office/drawing/2017/decorative" val="1"/>
              </a:ext>
            </a:extLst>
          </p:cNvPr>
          <p:cNvSpPr>
            <a:spLocks noGrp="1"/>
          </p:cNvSpPr>
          <p:nvPr>
            <p:ph type="title"/>
          </p:nvPr>
        </p:nvSpPr>
        <p:spPr>
          <a:xfrm>
            <a:off x="451339" y="714853"/>
            <a:ext cx="7405200" cy="1065091"/>
          </a:xfrm>
        </p:spPr>
        <p:txBody>
          <a:bodyPr/>
          <a:lstStyle/>
          <a:p>
            <a:r>
              <a:rPr lang="en-GB">
                <a:latin typeface="Aptos" panose="020B0004020202020204" pitchFamily="34" charset="0"/>
              </a:rPr>
              <a:t>Contents page:</a:t>
            </a:r>
          </a:p>
        </p:txBody>
      </p:sp>
      <p:sp>
        <p:nvSpPr>
          <p:cNvPr id="4" name="Text Placeholder 3">
            <a:extLst>
              <a:ext uri="{FF2B5EF4-FFF2-40B4-BE49-F238E27FC236}">
                <a16:creationId xmlns:a16="http://schemas.microsoft.com/office/drawing/2014/main" id="{C068235A-1F5F-24EA-9A3C-AA6C9D4A4E9A}"/>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a:latin typeface="Aptos" panose="020B0004020202020204" pitchFamily="34" charset="0"/>
              </a:rPr>
              <a:t>1</a:t>
            </a:r>
          </a:p>
        </p:txBody>
      </p:sp>
      <p:sp>
        <p:nvSpPr>
          <p:cNvPr id="2" name="Text Placeholder 1">
            <a:extLst>
              <a:ext uri="{FF2B5EF4-FFF2-40B4-BE49-F238E27FC236}">
                <a16:creationId xmlns:a16="http://schemas.microsoft.com/office/drawing/2014/main" id="{DB36B888-612E-97AF-EA74-8682A675D2DA}"/>
              </a:ext>
              <a:ext uri="{C183D7F6-B498-43B3-948B-1728B52AA6E4}">
                <adec:decorative xmlns:adec="http://schemas.microsoft.com/office/drawing/2017/decorative" val="1"/>
              </a:ext>
            </a:extLst>
          </p:cNvPr>
          <p:cNvSpPr>
            <a:spLocks noGrp="1"/>
          </p:cNvSpPr>
          <p:nvPr>
            <p:ph type="body" sz="quarter" idx="10"/>
          </p:nvPr>
        </p:nvSpPr>
        <p:spPr>
          <a:xfrm>
            <a:off x="1080000" y="1776030"/>
            <a:ext cx="3672000" cy="492610"/>
          </a:xfrm>
        </p:spPr>
        <p:txBody>
          <a:bodyPr/>
          <a:lstStyle/>
          <a:p>
            <a:r>
              <a:rPr lang="en-GB">
                <a:latin typeface="Aptos" panose="020B0004020202020204" pitchFamily="34" charset="0"/>
              </a:rPr>
              <a:t>What is Prevent?</a:t>
            </a:r>
          </a:p>
        </p:txBody>
      </p:sp>
      <p:sp>
        <p:nvSpPr>
          <p:cNvPr id="6" name="Text Placeholder 5">
            <a:extLst>
              <a:ext uri="{FF2B5EF4-FFF2-40B4-BE49-F238E27FC236}">
                <a16:creationId xmlns:a16="http://schemas.microsoft.com/office/drawing/2014/main" id="{8B0AA866-BF83-4D03-1F8F-DC72695632ED}"/>
              </a:ext>
              <a:ext uri="{C183D7F6-B498-43B3-948B-1728B52AA6E4}">
                <adec:decorative xmlns:adec="http://schemas.microsoft.com/office/drawing/2017/decorative" val="1"/>
              </a:ext>
            </a:extLst>
          </p:cNvPr>
          <p:cNvSpPr>
            <a:spLocks noGrp="1"/>
          </p:cNvSpPr>
          <p:nvPr>
            <p:ph type="body" sz="quarter" idx="13"/>
          </p:nvPr>
        </p:nvSpPr>
        <p:spPr/>
        <p:txBody>
          <a:bodyPr/>
          <a:lstStyle/>
          <a:p>
            <a:r>
              <a:rPr lang="en-GB">
                <a:latin typeface="Aptos" panose="020B0004020202020204" pitchFamily="34" charset="0"/>
              </a:rPr>
              <a:t>2</a:t>
            </a:r>
          </a:p>
        </p:txBody>
      </p:sp>
      <p:sp>
        <p:nvSpPr>
          <p:cNvPr id="5" name="Text Placeholder 4">
            <a:extLst>
              <a:ext uri="{FF2B5EF4-FFF2-40B4-BE49-F238E27FC236}">
                <a16:creationId xmlns:a16="http://schemas.microsoft.com/office/drawing/2014/main" id="{964E634C-6CD8-C406-D9F8-8B13BB82F3ED}"/>
              </a:ext>
              <a:ext uri="{C183D7F6-B498-43B3-948B-1728B52AA6E4}">
                <adec:decorative xmlns:adec="http://schemas.microsoft.com/office/drawing/2017/decorative" val="1"/>
              </a:ext>
            </a:extLst>
          </p:cNvPr>
          <p:cNvSpPr>
            <a:spLocks noGrp="1"/>
          </p:cNvSpPr>
          <p:nvPr>
            <p:ph type="body" sz="quarter" idx="12"/>
          </p:nvPr>
        </p:nvSpPr>
        <p:spPr>
          <a:xfrm>
            <a:off x="1080000" y="2630415"/>
            <a:ext cx="4025304" cy="621567"/>
          </a:xfrm>
        </p:spPr>
        <p:txBody>
          <a:bodyPr/>
          <a:lstStyle/>
          <a:p>
            <a:r>
              <a:rPr lang="en-GB">
                <a:latin typeface="Aptos" panose="020B0004020202020204" pitchFamily="34" charset="0"/>
              </a:rPr>
              <a:t>Prevent Duty guidance 2023</a:t>
            </a:r>
          </a:p>
        </p:txBody>
      </p:sp>
      <p:sp>
        <p:nvSpPr>
          <p:cNvPr id="8" name="Text Placeholder 7">
            <a:extLst>
              <a:ext uri="{FF2B5EF4-FFF2-40B4-BE49-F238E27FC236}">
                <a16:creationId xmlns:a16="http://schemas.microsoft.com/office/drawing/2014/main" id="{5715CF89-929C-B560-E8E5-0DF743F5E399}"/>
              </a:ext>
              <a:ext uri="{C183D7F6-B498-43B3-948B-1728B52AA6E4}">
                <adec:decorative xmlns:adec="http://schemas.microsoft.com/office/drawing/2017/decorative" val="1"/>
              </a:ext>
            </a:extLst>
          </p:cNvPr>
          <p:cNvSpPr>
            <a:spLocks noGrp="1"/>
          </p:cNvSpPr>
          <p:nvPr>
            <p:ph type="body" sz="quarter" idx="15"/>
          </p:nvPr>
        </p:nvSpPr>
        <p:spPr/>
        <p:txBody>
          <a:bodyPr/>
          <a:lstStyle/>
          <a:p>
            <a:r>
              <a:rPr lang="en-GB">
                <a:latin typeface="Aptos" panose="020B0004020202020204" pitchFamily="34" charset="0"/>
              </a:rPr>
              <a:t>3</a:t>
            </a:r>
          </a:p>
        </p:txBody>
      </p:sp>
      <p:sp>
        <p:nvSpPr>
          <p:cNvPr id="7" name="Text Placeholder 6">
            <a:extLst>
              <a:ext uri="{FF2B5EF4-FFF2-40B4-BE49-F238E27FC236}">
                <a16:creationId xmlns:a16="http://schemas.microsoft.com/office/drawing/2014/main" id="{B8F71D81-B35C-B657-CD99-83134C7710D2}"/>
              </a:ext>
              <a:ext uri="{C183D7F6-B498-43B3-948B-1728B52AA6E4}">
                <adec:decorative xmlns:adec="http://schemas.microsoft.com/office/drawing/2017/decorative" val="1"/>
              </a:ext>
            </a:extLst>
          </p:cNvPr>
          <p:cNvSpPr>
            <a:spLocks noGrp="1"/>
          </p:cNvSpPr>
          <p:nvPr>
            <p:ph type="body" sz="quarter" idx="14"/>
          </p:nvPr>
        </p:nvSpPr>
        <p:spPr>
          <a:xfrm>
            <a:off x="1082445" y="3979863"/>
            <a:ext cx="3672000" cy="492610"/>
          </a:xfrm>
        </p:spPr>
        <p:txBody>
          <a:bodyPr/>
          <a:lstStyle/>
          <a:p>
            <a:r>
              <a:rPr lang="en-GB">
                <a:latin typeface="Aptos" panose="020B0004020202020204" pitchFamily="34" charset="0"/>
              </a:rPr>
              <a:t>Definitions and key terms</a:t>
            </a:r>
          </a:p>
        </p:txBody>
      </p:sp>
      <p:sp>
        <p:nvSpPr>
          <p:cNvPr id="10" name="Text Placeholder 9">
            <a:extLst>
              <a:ext uri="{FF2B5EF4-FFF2-40B4-BE49-F238E27FC236}">
                <a16:creationId xmlns:a16="http://schemas.microsoft.com/office/drawing/2014/main" id="{1589DF9C-102E-5C63-AEF9-0F568F374474}"/>
              </a:ext>
              <a:ext uri="{C183D7F6-B498-43B3-948B-1728B52AA6E4}">
                <adec:decorative xmlns:adec="http://schemas.microsoft.com/office/drawing/2017/decorative" val="1"/>
              </a:ext>
            </a:extLst>
          </p:cNvPr>
          <p:cNvSpPr>
            <a:spLocks noGrp="1"/>
          </p:cNvSpPr>
          <p:nvPr>
            <p:ph type="body" sz="quarter" idx="17"/>
          </p:nvPr>
        </p:nvSpPr>
        <p:spPr/>
        <p:txBody>
          <a:bodyPr/>
          <a:lstStyle/>
          <a:p>
            <a:r>
              <a:rPr lang="en-GB">
                <a:latin typeface="Aptos" panose="020B0004020202020204" pitchFamily="34" charset="0"/>
              </a:rPr>
              <a:t>4</a:t>
            </a:r>
          </a:p>
        </p:txBody>
      </p:sp>
      <p:sp>
        <p:nvSpPr>
          <p:cNvPr id="9" name="Text Placeholder 8">
            <a:extLst>
              <a:ext uri="{FF2B5EF4-FFF2-40B4-BE49-F238E27FC236}">
                <a16:creationId xmlns:a16="http://schemas.microsoft.com/office/drawing/2014/main" id="{50AFEF9D-F8C1-1591-613A-70CD252F57BA}"/>
              </a:ext>
              <a:ext uri="{C183D7F6-B498-43B3-948B-1728B52AA6E4}">
                <adec:decorative xmlns:adec="http://schemas.microsoft.com/office/drawing/2017/decorative" val="1"/>
              </a:ext>
            </a:extLst>
          </p:cNvPr>
          <p:cNvSpPr>
            <a:spLocks noGrp="1"/>
          </p:cNvSpPr>
          <p:nvPr>
            <p:ph type="body" sz="quarter" idx="16"/>
          </p:nvPr>
        </p:nvSpPr>
        <p:spPr>
          <a:xfrm>
            <a:off x="1080000" y="4853962"/>
            <a:ext cx="3672000" cy="692783"/>
          </a:xfrm>
        </p:spPr>
        <p:txBody>
          <a:bodyPr/>
          <a:lstStyle/>
          <a:p>
            <a:r>
              <a:rPr lang="en-GB">
                <a:latin typeface="Aptos" panose="020B0004020202020204" pitchFamily="34" charset="0"/>
              </a:rPr>
              <a:t>Channel and prevent referrals</a:t>
            </a:r>
          </a:p>
        </p:txBody>
      </p:sp>
      <p:sp>
        <p:nvSpPr>
          <p:cNvPr id="12" name="Text Placeholder 11">
            <a:extLst>
              <a:ext uri="{FF2B5EF4-FFF2-40B4-BE49-F238E27FC236}">
                <a16:creationId xmlns:a16="http://schemas.microsoft.com/office/drawing/2014/main" id="{4C0BFF18-8A6F-526C-ECC0-0ED3CF6E5FDA}"/>
              </a:ext>
              <a:ext uri="{C183D7F6-B498-43B3-948B-1728B52AA6E4}">
                <adec:decorative xmlns:adec="http://schemas.microsoft.com/office/drawing/2017/decorative" val="1"/>
              </a:ext>
            </a:extLst>
          </p:cNvPr>
          <p:cNvSpPr>
            <a:spLocks noGrp="1"/>
          </p:cNvSpPr>
          <p:nvPr>
            <p:ph type="body" sz="quarter" idx="19"/>
          </p:nvPr>
        </p:nvSpPr>
        <p:spPr/>
        <p:txBody>
          <a:bodyPr/>
          <a:lstStyle/>
          <a:p>
            <a:r>
              <a:rPr lang="en-GB">
                <a:latin typeface="Aptos" panose="020B0004020202020204" pitchFamily="34" charset="0"/>
              </a:rPr>
              <a:t>5</a:t>
            </a:r>
          </a:p>
        </p:txBody>
      </p:sp>
      <p:sp>
        <p:nvSpPr>
          <p:cNvPr id="11" name="Text Placeholder 10">
            <a:extLst>
              <a:ext uri="{FF2B5EF4-FFF2-40B4-BE49-F238E27FC236}">
                <a16:creationId xmlns:a16="http://schemas.microsoft.com/office/drawing/2014/main" id="{FEE1D424-48D3-0966-945F-BC87C97C1FA0}"/>
              </a:ext>
              <a:ext uri="{C183D7F6-B498-43B3-948B-1728B52AA6E4}">
                <adec:decorative xmlns:adec="http://schemas.microsoft.com/office/drawing/2017/decorative" val="1"/>
              </a:ext>
            </a:extLst>
          </p:cNvPr>
          <p:cNvSpPr>
            <a:spLocks noGrp="1"/>
          </p:cNvSpPr>
          <p:nvPr>
            <p:ph type="body" sz="quarter" idx="18"/>
          </p:nvPr>
        </p:nvSpPr>
        <p:spPr>
          <a:xfrm>
            <a:off x="6096000" y="2478207"/>
            <a:ext cx="3672000" cy="492610"/>
          </a:xfrm>
        </p:spPr>
        <p:txBody>
          <a:bodyPr/>
          <a:lstStyle/>
          <a:p>
            <a:pPr marL="0" marR="0" lvl="0" indent="0" algn="l"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2500" b="1" i="0" u="none" strike="noStrike" kern="1200" cap="none" spc="0" normalizeH="0" baseline="0" noProof="0">
                <a:ln>
                  <a:noFill/>
                </a:ln>
                <a:solidFill>
                  <a:srgbClr val="000000"/>
                </a:solidFill>
                <a:effectLst/>
                <a:uLnTx/>
                <a:uFillTx/>
                <a:latin typeface="Aptos" panose="020B0004020202020204" pitchFamily="34" charset="0"/>
              </a:rPr>
              <a:t>Prevent in Essex</a:t>
            </a:r>
          </a:p>
          <a:p>
            <a:endParaRPr lang="en-GB">
              <a:latin typeface="+mj-lt"/>
            </a:endParaRPr>
          </a:p>
        </p:txBody>
      </p:sp>
      <p:sp>
        <p:nvSpPr>
          <p:cNvPr id="14" name="Text Placeholder 13">
            <a:extLst>
              <a:ext uri="{FF2B5EF4-FFF2-40B4-BE49-F238E27FC236}">
                <a16:creationId xmlns:a16="http://schemas.microsoft.com/office/drawing/2014/main" id="{3824DC8E-44EA-E36D-4A81-330DCA47FFDB}"/>
              </a:ext>
              <a:ext uri="{C183D7F6-B498-43B3-948B-1728B52AA6E4}">
                <adec:decorative xmlns:adec="http://schemas.microsoft.com/office/drawing/2017/decorative" val="1"/>
              </a:ext>
            </a:extLst>
          </p:cNvPr>
          <p:cNvSpPr>
            <a:spLocks noGrp="1"/>
          </p:cNvSpPr>
          <p:nvPr>
            <p:ph type="body" sz="quarter" idx="21"/>
          </p:nvPr>
        </p:nvSpPr>
        <p:spPr/>
        <p:txBody>
          <a:bodyPr/>
          <a:lstStyle/>
          <a:p>
            <a:r>
              <a:rPr lang="en-GB">
                <a:latin typeface="Aptos" panose="020B0004020202020204" pitchFamily="34" charset="0"/>
              </a:rPr>
              <a:t>6</a:t>
            </a:r>
          </a:p>
        </p:txBody>
      </p:sp>
      <p:sp>
        <p:nvSpPr>
          <p:cNvPr id="13" name="Text Placeholder 12">
            <a:extLst>
              <a:ext uri="{FF2B5EF4-FFF2-40B4-BE49-F238E27FC236}">
                <a16:creationId xmlns:a16="http://schemas.microsoft.com/office/drawing/2014/main" id="{20EDAFC7-D5D1-9937-584C-97129C50CB13}"/>
              </a:ext>
              <a:ext uri="{C183D7F6-B498-43B3-948B-1728B52AA6E4}">
                <adec:decorative xmlns:adec="http://schemas.microsoft.com/office/drawing/2017/decorative" val="1"/>
              </a:ext>
            </a:extLst>
          </p:cNvPr>
          <p:cNvSpPr>
            <a:spLocks noGrp="1"/>
          </p:cNvSpPr>
          <p:nvPr>
            <p:ph type="body" sz="quarter" idx="20"/>
          </p:nvPr>
        </p:nvSpPr>
        <p:spPr>
          <a:xfrm>
            <a:off x="6180740" y="2408796"/>
            <a:ext cx="3672000" cy="1566447"/>
          </a:xfrm>
        </p:spPr>
        <p:txBody>
          <a:bodyPr/>
          <a:lstStyle/>
          <a:p>
            <a:pPr marL="0" marR="0" lvl="0" indent="0" algn="l"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2500" b="1" i="0" u="none" strike="noStrike" kern="1200" cap="none" spc="0" normalizeH="0" baseline="0" noProof="0">
                <a:ln>
                  <a:noFill/>
                </a:ln>
                <a:solidFill>
                  <a:srgbClr val="000000"/>
                </a:solidFill>
                <a:effectLst/>
                <a:uLnTx/>
                <a:uFillTx/>
                <a:latin typeface="Aptos" panose="020B0004020202020204" pitchFamily="34" charset="0"/>
              </a:rPr>
              <a:t>Resources </a:t>
            </a:r>
          </a:p>
          <a:p>
            <a:endParaRPr lang="en-GB">
              <a:latin typeface="+mj-lt"/>
            </a:endParaRPr>
          </a:p>
        </p:txBody>
      </p:sp>
    </p:spTree>
    <p:extLst>
      <p:ext uri="{BB962C8B-B14F-4D97-AF65-F5344CB8AC3E}">
        <p14:creationId xmlns:p14="http://schemas.microsoft.com/office/powerpoint/2010/main" val="1375008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B1882-5857-3522-4BDF-F1242BCF169D}"/>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1140E54D-6949-2D14-0360-233731D7DA26}"/>
              </a:ext>
              <a:ext uri="{C183D7F6-B498-43B3-948B-1728B52AA6E4}">
                <adec:decorative xmlns:adec="http://schemas.microsoft.com/office/drawing/2017/decorative" val="1"/>
              </a:ext>
            </a:extLst>
          </p:cNvPr>
          <p:cNvPicPr>
            <a:picLocks noChangeAspect="1"/>
          </p:cNvPicPr>
          <p:nvPr/>
        </p:nvPicPr>
        <p:blipFill>
          <a:blip r:embed="rId2"/>
          <a:srcRect l="1018"/>
          <a:stretch>
            <a:fillRect/>
          </a:stretch>
        </p:blipFill>
        <p:spPr>
          <a:xfrm>
            <a:off x="6523886" y="10"/>
            <a:ext cx="5668115" cy="685799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a:noFill/>
        </p:spPr>
      </p:pic>
      <p:sp>
        <p:nvSpPr>
          <p:cNvPr id="4" name="Title 3">
            <a:extLst>
              <a:ext uri="{FF2B5EF4-FFF2-40B4-BE49-F238E27FC236}">
                <a16:creationId xmlns:a16="http://schemas.microsoft.com/office/drawing/2014/main" id="{A9D23981-F34D-1E7E-394F-51E0D83FB8B8}"/>
              </a:ext>
            </a:extLst>
          </p:cNvPr>
          <p:cNvSpPr txBox="1">
            <a:spLocks noGrp="1"/>
          </p:cNvSpPr>
          <p:nvPr>
            <p:ph type="title" idx="4294967295"/>
          </p:nvPr>
        </p:nvSpPr>
        <p:spPr>
          <a:xfrm>
            <a:off x="323556" y="247278"/>
            <a:ext cx="6096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E40037"/>
                </a:solidFill>
                <a:effectLst/>
                <a:uLnTx/>
                <a:uFillTx/>
                <a:latin typeface="Aptos" panose="020B0004020202020204" pitchFamily="34" charset="0"/>
                <a:ea typeface="+mj-ea"/>
                <a:cs typeface="+mj-cs"/>
              </a:rPr>
              <a:t>Islamist </a:t>
            </a:r>
            <a:r>
              <a:rPr lang="en-GB" sz="3600">
                <a:solidFill>
                  <a:srgbClr val="E40037"/>
                </a:solidFill>
                <a:latin typeface="Aptos" panose="020B0004020202020204" pitchFamily="34" charset="0"/>
              </a:rPr>
              <a:t>extremist ideology</a:t>
            </a:r>
            <a:endParaRPr kumimoji="0" lang="en-GB" sz="3600" b="0" i="0" u="none" strike="noStrike" kern="1200" cap="none" spc="0" normalizeH="0" baseline="0" noProof="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F5C868F-CC52-A57E-75CE-3859CCE7CE15}"/>
              </a:ext>
            </a:extLst>
          </p:cNvPr>
          <p:cNvSpPr txBox="1"/>
          <p:nvPr/>
        </p:nvSpPr>
        <p:spPr>
          <a:xfrm>
            <a:off x="323556" y="1163077"/>
            <a:ext cx="6096000" cy="4801314"/>
          </a:xfrm>
          <a:prstGeom prst="rect">
            <a:avLst/>
          </a:prstGeom>
          <a:noFill/>
        </p:spPr>
        <p:txBody>
          <a:bodyPr wrap="square">
            <a:spAutoFit/>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US" sz="3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Islamist extremist acts of terrorism are perpetrated or inspired by political or religiously motivated groups, or individuals who support </a:t>
            </a:r>
            <a:r>
              <a:rPr lang="en-US" sz="3400">
                <a:solidFill>
                  <a:srgbClr val="000000"/>
                </a:solidFill>
                <a:latin typeface="Aptos" panose="020B0004020202020204" pitchFamily="34" charset="0"/>
              </a:rPr>
              <a:t>the</a:t>
            </a:r>
            <a:r>
              <a:rPr kumimoji="0" lang="en-US" sz="3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 use of violence as a means through which to establish their interpretation of an Islamic society</a:t>
            </a:r>
          </a:p>
        </p:txBody>
      </p:sp>
      <p:pic>
        <p:nvPicPr>
          <p:cNvPr id="2" name="Picture Placeholder 7" descr="Photograph of two individuals wearing Hamas-style headbands at a public gathering in London, dated 12/11/23. A Palestinian flag and protest signs with messages like &quot;This is not&quot; and &quot;Truth&quot; are visible in background, indicating a political demonstration.">
            <a:extLst>
              <a:ext uri="{FF2B5EF4-FFF2-40B4-BE49-F238E27FC236}">
                <a16:creationId xmlns:a16="http://schemas.microsoft.com/office/drawing/2014/main" id="{76C19C79-4578-CAD8-46CE-3B33DEEB7BEF}"/>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a:stretch/>
        </p:blipFill>
        <p:spPr>
          <a:xfrm>
            <a:off x="6523886" y="0"/>
            <a:ext cx="5668115" cy="6858000"/>
          </a:xfrm>
        </p:spPr>
      </p:pic>
    </p:spTree>
    <p:extLst>
      <p:ext uri="{BB962C8B-B14F-4D97-AF65-F5344CB8AC3E}">
        <p14:creationId xmlns:p14="http://schemas.microsoft.com/office/powerpoint/2010/main" val="3527676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64558-16B7-9BE8-2E08-62F80A9B5099}"/>
              </a:ext>
            </a:extLst>
          </p:cNvPr>
          <p:cNvSpPr>
            <a:spLocks noGrp="1"/>
          </p:cNvSpPr>
          <p:nvPr>
            <p:ph type="title"/>
          </p:nvPr>
        </p:nvSpPr>
        <p:spPr>
          <a:xfrm>
            <a:off x="875079" y="272100"/>
            <a:ext cx="10819562" cy="1065091"/>
          </a:xfrm>
        </p:spPr>
        <p:txBody>
          <a:bodyPr/>
          <a:lstStyle/>
          <a:p>
            <a:r>
              <a:rPr lang="en-GB"/>
              <a:t>Left-wing, Anarchist and Single-Issue Extremism </a:t>
            </a:r>
          </a:p>
        </p:txBody>
      </p:sp>
      <p:sp>
        <p:nvSpPr>
          <p:cNvPr id="3" name="Oval 2">
            <a:extLst>
              <a:ext uri="{FF2B5EF4-FFF2-40B4-BE49-F238E27FC236}">
                <a16:creationId xmlns:a16="http://schemas.microsoft.com/office/drawing/2014/main" id="{8E190317-6D38-2AD3-62D7-2BF2D54545BB}"/>
              </a:ext>
            </a:extLst>
          </p:cNvPr>
          <p:cNvSpPr/>
          <p:nvPr/>
        </p:nvSpPr>
        <p:spPr>
          <a:xfrm>
            <a:off x="722680" y="1181100"/>
            <a:ext cx="2508277" cy="2247900"/>
          </a:xfrm>
          <a:prstGeom prst="ellipse">
            <a:avLst/>
          </a:prstGeom>
          <a:solidFill>
            <a:srgbClr val="4179A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0000"/>
              </a:lnSpc>
            </a:pPr>
            <a:r>
              <a:rPr lang="en-GB" sz="2800">
                <a:latin typeface="Aptos" panose="020B0004020202020204" pitchFamily="34" charset="0"/>
              </a:rPr>
              <a:t>Extreme Left-Wing</a:t>
            </a:r>
          </a:p>
        </p:txBody>
      </p:sp>
      <p:sp>
        <p:nvSpPr>
          <p:cNvPr id="9" name="TextBox 8">
            <a:extLst>
              <a:ext uri="{FF2B5EF4-FFF2-40B4-BE49-F238E27FC236}">
                <a16:creationId xmlns:a16="http://schemas.microsoft.com/office/drawing/2014/main" id="{90B5DD52-CC0C-6187-00D0-346F2BDB3041}"/>
              </a:ext>
            </a:extLst>
          </p:cNvPr>
          <p:cNvSpPr txBox="1"/>
          <p:nvPr/>
        </p:nvSpPr>
        <p:spPr>
          <a:xfrm>
            <a:off x="508808" y="3675355"/>
            <a:ext cx="2936019" cy="1890943"/>
          </a:xfrm>
          <a:prstGeom prst="rect">
            <a:avLst/>
          </a:prstGeom>
          <a:noFill/>
        </p:spPr>
        <p:txBody>
          <a:bodyPr wrap="square" lIns="0" tIns="0" rIns="0" bIns="0" rtlCol="0">
            <a:noAutofit/>
          </a:bodyPr>
          <a:lstStyle/>
          <a:p>
            <a:pPr algn="ctr">
              <a:spcAft>
                <a:spcPts val="1134"/>
              </a:spcAft>
            </a:pPr>
            <a:r>
              <a:rPr lang="en-US">
                <a:latin typeface="Aptos" panose="020B0004020202020204" pitchFamily="34" charset="0"/>
              </a:rPr>
              <a:t>Extremists who believe in using violence and serious criminality to abolish existing systems of government and replacing them with anarchist, socialist or communist systems</a:t>
            </a:r>
          </a:p>
          <a:p>
            <a:pPr algn="ctr">
              <a:spcAft>
                <a:spcPts val="1134"/>
              </a:spcAft>
            </a:pPr>
            <a:endParaRPr lang="en-GB" sz="1500"/>
          </a:p>
        </p:txBody>
      </p:sp>
      <p:sp>
        <p:nvSpPr>
          <p:cNvPr id="15" name="Oval 14">
            <a:extLst>
              <a:ext uri="{FF2B5EF4-FFF2-40B4-BE49-F238E27FC236}">
                <a16:creationId xmlns:a16="http://schemas.microsoft.com/office/drawing/2014/main" id="{F7310B56-BC5C-178F-7CB5-20620FCE54BB}"/>
              </a:ext>
            </a:extLst>
          </p:cNvPr>
          <p:cNvSpPr/>
          <p:nvPr/>
        </p:nvSpPr>
        <p:spPr>
          <a:xfrm>
            <a:off x="5030722" y="1181100"/>
            <a:ext cx="2508277" cy="2247900"/>
          </a:xfrm>
          <a:prstGeom prst="ellipse">
            <a:avLst/>
          </a:prstGeom>
          <a:solidFill>
            <a:srgbClr val="4179A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0000"/>
              </a:lnSpc>
            </a:pPr>
            <a:r>
              <a:rPr lang="en-GB" sz="2800">
                <a:latin typeface="Aptos" panose="020B0004020202020204" pitchFamily="34" charset="0"/>
              </a:rPr>
              <a:t>Anarchist Extremism</a:t>
            </a:r>
          </a:p>
        </p:txBody>
      </p:sp>
      <p:sp>
        <p:nvSpPr>
          <p:cNvPr id="10" name="TextBox 9">
            <a:extLst>
              <a:ext uri="{FF2B5EF4-FFF2-40B4-BE49-F238E27FC236}">
                <a16:creationId xmlns:a16="http://schemas.microsoft.com/office/drawing/2014/main" id="{6274532E-316B-F4F3-6CF8-D97D3E167733}"/>
              </a:ext>
            </a:extLst>
          </p:cNvPr>
          <p:cNvSpPr txBox="1"/>
          <p:nvPr/>
        </p:nvSpPr>
        <p:spPr>
          <a:xfrm>
            <a:off x="4887530" y="3675355"/>
            <a:ext cx="2794659" cy="2247900"/>
          </a:xfrm>
          <a:prstGeom prst="rect">
            <a:avLst/>
          </a:prstGeom>
          <a:noFill/>
        </p:spPr>
        <p:txBody>
          <a:bodyPr wrap="square" lIns="0" tIns="0" rIns="0" bIns="0" rtlCol="0">
            <a:noAutofit/>
          </a:bodyPr>
          <a:lstStyle/>
          <a:p>
            <a:pPr algn="ctr">
              <a:spcAft>
                <a:spcPts val="1134"/>
              </a:spcAft>
            </a:pPr>
            <a:r>
              <a:rPr lang="en-US">
                <a:latin typeface="Aptos" panose="020B0004020202020204" pitchFamily="34" charset="0"/>
              </a:rPr>
              <a:t>Extremists who believe in using violence to replace current systems of government and law enforcement with a system that prioritises complete liberty and individual freedom</a:t>
            </a:r>
            <a:endParaRPr lang="en-GB">
              <a:latin typeface="Aptos" panose="020B0004020202020204" pitchFamily="34" charset="0"/>
            </a:endParaRPr>
          </a:p>
        </p:txBody>
      </p:sp>
      <p:sp>
        <p:nvSpPr>
          <p:cNvPr id="16" name="Oval 15">
            <a:extLst>
              <a:ext uri="{FF2B5EF4-FFF2-40B4-BE49-F238E27FC236}">
                <a16:creationId xmlns:a16="http://schemas.microsoft.com/office/drawing/2014/main" id="{CAF3757F-F762-6141-C099-752CCB16C684}"/>
              </a:ext>
            </a:extLst>
          </p:cNvPr>
          <p:cNvSpPr/>
          <p:nvPr/>
        </p:nvSpPr>
        <p:spPr>
          <a:xfrm>
            <a:off x="9104680" y="1181100"/>
            <a:ext cx="2508278" cy="2247900"/>
          </a:xfrm>
          <a:prstGeom prst="ellipse">
            <a:avLst/>
          </a:prstGeom>
          <a:solidFill>
            <a:srgbClr val="4179A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0000"/>
              </a:lnSpc>
            </a:pPr>
            <a:r>
              <a:rPr lang="en-GB" sz="2800">
                <a:latin typeface="Aptos" panose="020B0004020202020204" pitchFamily="34" charset="0"/>
              </a:rPr>
              <a:t>Single Issue Extremism </a:t>
            </a:r>
          </a:p>
        </p:txBody>
      </p:sp>
      <p:sp>
        <p:nvSpPr>
          <p:cNvPr id="11" name="TextBox 10">
            <a:extLst>
              <a:ext uri="{FF2B5EF4-FFF2-40B4-BE49-F238E27FC236}">
                <a16:creationId xmlns:a16="http://schemas.microsoft.com/office/drawing/2014/main" id="{434A5E45-4E92-5DCC-6BFF-1CF083CD5E7A}"/>
              </a:ext>
            </a:extLst>
          </p:cNvPr>
          <p:cNvSpPr txBox="1"/>
          <p:nvPr/>
        </p:nvSpPr>
        <p:spPr>
          <a:xfrm>
            <a:off x="9104679" y="3675355"/>
            <a:ext cx="2508277" cy="1564860"/>
          </a:xfrm>
          <a:prstGeom prst="rect">
            <a:avLst/>
          </a:prstGeom>
          <a:noFill/>
        </p:spPr>
        <p:txBody>
          <a:bodyPr wrap="square" lIns="0" tIns="0" rIns="0" bIns="0" rtlCol="0">
            <a:noAutofit/>
          </a:bodyPr>
          <a:lstStyle/>
          <a:p>
            <a:pPr algn="ctr">
              <a:spcAft>
                <a:spcPts val="1134"/>
              </a:spcAft>
            </a:pPr>
            <a:r>
              <a:rPr lang="en-US">
                <a:latin typeface="Aptos" panose="020B0004020202020204" pitchFamily="34" charset="0"/>
              </a:rPr>
              <a:t>Extremists who endorse violence and serious criminality focused on a specific topic, such as animal rights</a:t>
            </a:r>
          </a:p>
          <a:p>
            <a:pPr algn="ctr">
              <a:spcAft>
                <a:spcPts val="1134"/>
              </a:spcAft>
            </a:pPr>
            <a:endParaRPr lang="en-GB" sz="1500"/>
          </a:p>
        </p:txBody>
      </p:sp>
    </p:spTree>
    <p:extLst>
      <p:ext uri="{BB962C8B-B14F-4D97-AF65-F5344CB8AC3E}">
        <p14:creationId xmlns:p14="http://schemas.microsoft.com/office/powerpoint/2010/main" val="1481281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19524A-787A-40B8-8984-6AECC6435BAC}"/>
              </a:ext>
            </a:extLst>
          </p:cNvPr>
          <p:cNvSpPr>
            <a:spLocks noGrp="1"/>
          </p:cNvSpPr>
          <p:nvPr>
            <p:ph type="title"/>
          </p:nvPr>
        </p:nvSpPr>
        <p:spPr>
          <a:xfrm>
            <a:off x="323056" y="0"/>
            <a:ext cx="6296765" cy="729338"/>
          </a:xfrm>
        </p:spPr>
        <p:txBody>
          <a:bodyPr/>
          <a:lstStyle/>
          <a:p>
            <a:r>
              <a:rPr lang="en-GB">
                <a:latin typeface="Aptos"/>
              </a:rPr>
              <a:t>Involuntary celibates (Incel) ideology</a:t>
            </a:r>
          </a:p>
        </p:txBody>
      </p:sp>
      <p:sp>
        <p:nvSpPr>
          <p:cNvPr id="4" name="Content Placeholder 3">
            <a:extLst>
              <a:ext uri="{FF2B5EF4-FFF2-40B4-BE49-F238E27FC236}">
                <a16:creationId xmlns:a16="http://schemas.microsoft.com/office/drawing/2014/main" id="{757B25DC-2E2B-59BA-02A2-FA724403CEEE}"/>
              </a:ext>
            </a:extLst>
          </p:cNvPr>
          <p:cNvSpPr>
            <a:spLocks noGrp="1"/>
          </p:cNvSpPr>
          <p:nvPr>
            <p:ph idx="1"/>
          </p:nvPr>
        </p:nvSpPr>
        <p:spPr>
          <a:xfrm>
            <a:off x="323056" y="1192889"/>
            <a:ext cx="5978762" cy="5480959"/>
          </a:xfrm>
        </p:spPr>
        <p:txBody>
          <a:bodyPr vert="horz"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ptos"/>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800" b="0">
                <a:solidFill>
                  <a:srgbClr val="000000"/>
                </a:solidFill>
                <a:latin typeface="Aptos"/>
              </a:rPr>
              <a:t>i</a:t>
            </a:r>
            <a:r>
              <a:rPr kumimoji="0" lang="en-GB" sz="1800" b="0" i="0" u="none" strike="noStrike" kern="1200" cap="none" spc="0" normalizeH="0" baseline="0" noProof="0" err="1">
                <a:ln>
                  <a:noFill/>
                </a:ln>
                <a:solidFill>
                  <a:srgbClr val="000000"/>
                </a:solidFill>
                <a:effectLst/>
                <a:uLnTx/>
                <a:uFillTx/>
                <a:latin typeface="Aptos"/>
                <a:ea typeface="+mn-ea"/>
                <a:cs typeface="+mn-cs"/>
              </a:rPr>
              <a:t>ndividuals</a:t>
            </a:r>
            <a:r>
              <a:rPr kumimoji="0" lang="en-GB" sz="1800" b="0" i="0" u="none" strike="noStrike" kern="1200" cap="none" spc="0" normalizeH="0" baseline="0" noProof="0">
                <a:ln>
                  <a:noFill/>
                </a:ln>
                <a:solidFill>
                  <a:srgbClr val="000000"/>
                </a:solidFill>
                <a:effectLst/>
                <a:uLnTx/>
                <a:uFillTx/>
                <a:latin typeface="Aptos"/>
                <a:ea typeface="+mn-ea"/>
                <a:cs typeface="+mn-cs"/>
              </a:rPr>
              <a:t> or communities that largely exist online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srgbClr val="000000"/>
              </a:solidFill>
              <a:effectLst/>
              <a:uLnTx/>
              <a:uFillTx/>
              <a:latin typeface="Aptos"/>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800" b="0">
                <a:solidFill>
                  <a:srgbClr val="000000"/>
                </a:solidFill>
                <a:latin typeface="Aptos"/>
              </a:rPr>
              <a:t>c</a:t>
            </a:r>
            <a:r>
              <a:rPr kumimoji="0" lang="en-GB" sz="1800" b="0" i="0" u="none" strike="noStrike" kern="1200" cap="none" spc="0" normalizeH="0" baseline="0" noProof="0" err="1">
                <a:ln>
                  <a:noFill/>
                </a:ln>
                <a:solidFill>
                  <a:srgbClr val="000000"/>
                </a:solidFill>
                <a:effectLst/>
                <a:uLnTx/>
                <a:uFillTx/>
                <a:latin typeface="Aptos"/>
                <a:ea typeface="+mn-ea"/>
                <a:cs typeface="+mn-cs"/>
              </a:rPr>
              <a:t>haracterised</a:t>
            </a:r>
            <a:r>
              <a:rPr kumimoji="0" lang="en-GB" sz="1800" b="0" i="0" u="none" strike="noStrike" kern="1200" cap="none" spc="0" normalizeH="0" baseline="0" noProof="0">
                <a:ln>
                  <a:noFill/>
                </a:ln>
                <a:solidFill>
                  <a:srgbClr val="000000"/>
                </a:solidFill>
                <a:effectLst/>
                <a:uLnTx/>
                <a:uFillTx/>
                <a:latin typeface="Aptos"/>
                <a:ea typeface="+mn-ea"/>
                <a:cs typeface="+mn-cs"/>
              </a:rPr>
              <a:t> by extreme misogyny and notions of male superiority – in some cases racial hatred too;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ptos"/>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800" b="0">
                <a:solidFill>
                  <a:srgbClr val="000000"/>
                </a:solidFill>
                <a:latin typeface="Aptos"/>
              </a:rPr>
              <a:t>b</a:t>
            </a:r>
            <a:r>
              <a:rPr kumimoji="0" lang="en-GB" sz="1800" b="0" i="0" u="none" strike="noStrike" kern="1200" cap="none" spc="0" normalizeH="0" baseline="0" noProof="0" err="1">
                <a:ln>
                  <a:noFill/>
                </a:ln>
                <a:solidFill>
                  <a:srgbClr val="000000"/>
                </a:solidFill>
                <a:effectLst/>
                <a:uLnTx/>
                <a:uFillTx/>
                <a:latin typeface="Aptos"/>
                <a:ea typeface="+mn-ea"/>
                <a:cs typeface="+mn-cs"/>
              </a:rPr>
              <a:t>elief</a:t>
            </a:r>
            <a:r>
              <a:rPr kumimoji="0" lang="en-GB" sz="1800" b="0" i="0" u="none" strike="noStrike" kern="1200" cap="none" spc="0" normalizeH="0" baseline="0" noProof="0">
                <a:ln>
                  <a:noFill/>
                </a:ln>
                <a:solidFill>
                  <a:srgbClr val="000000"/>
                </a:solidFill>
                <a:effectLst/>
                <a:uLnTx/>
                <a:uFillTx/>
                <a:latin typeface="Aptos"/>
                <a:ea typeface="+mn-ea"/>
                <a:cs typeface="+mn-cs"/>
              </a:rPr>
              <a:t> that although men are entitled to sex, attractiveness is determined by predetermined genetic factors which women choose in a partner. This is why they are unable to form relationships or have sexual experiences;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ptos"/>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a:ln>
                  <a:noFill/>
                </a:ln>
                <a:solidFill>
                  <a:srgbClr val="000000"/>
                </a:solidFill>
                <a:effectLst/>
                <a:uLnTx/>
                <a:uFillTx/>
                <a:latin typeface="Aptos"/>
                <a:ea typeface="+mn-ea"/>
                <a:cs typeface="+mn-cs"/>
              </a:rPr>
              <a:t>this is the fault of the social and political structures which privilege women, for example the feminist movement.</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GB" sz="1800" b="0">
              <a:solidFill>
                <a:srgbClr val="000000"/>
              </a:solidFill>
              <a:latin typeface="Apto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800" b="0">
                <a:solidFill>
                  <a:srgbClr val="000000"/>
                </a:solidFill>
                <a:latin typeface="Aptos"/>
              </a:rPr>
              <a:t>A</a:t>
            </a:r>
            <a:r>
              <a:rPr kumimoji="0" lang="en-GB" sz="1800" b="0" i="0" u="none" strike="noStrike" kern="1200" cap="none" spc="0" normalizeH="0" baseline="0" noProof="0" err="1">
                <a:ln>
                  <a:noFill/>
                </a:ln>
                <a:solidFill>
                  <a:srgbClr val="000000"/>
                </a:solidFill>
                <a:effectLst/>
                <a:uLnTx/>
                <a:uFillTx/>
                <a:latin typeface="Aptos"/>
                <a:ea typeface="+mn-ea"/>
                <a:cs typeface="+mn-cs"/>
              </a:rPr>
              <a:t>ttacks</a:t>
            </a:r>
            <a:r>
              <a:rPr kumimoji="0" lang="en-GB" sz="1800" b="0" i="0" u="none" strike="noStrike" kern="1200" cap="none" spc="0" normalizeH="0" baseline="0" noProof="0">
                <a:ln>
                  <a:noFill/>
                </a:ln>
                <a:solidFill>
                  <a:srgbClr val="000000"/>
                </a:solidFill>
                <a:effectLst/>
                <a:uLnTx/>
                <a:uFillTx/>
                <a:latin typeface="Aptos"/>
                <a:ea typeface="+mn-ea"/>
                <a:cs typeface="+mn-cs"/>
              </a:rPr>
              <a:t> where there appears to have been an Incel link:</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1800" b="0" i="0" u="none" strike="noStrike" kern="1200" cap="none" spc="0" normalizeH="0" baseline="0" noProof="0">
              <a:ln>
                <a:noFill/>
              </a:ln>
              <a:solidFill>
                <a:srgbClr val="000000"/>
              </a:solidFill>
              <a:effectLst/>
              <a:uLnTx/>
              <a:uFillTx/>
              <a:latin typeface="Aptos"/>
              <a:ea typeface="+mn-ea"/>
              <a:cs typeface="+mn-cs"/>
            </a:endParaRPr>
          </a:p>
          <a:p>
            <a:pPr marL="516150" lvl="2" indent="-285750" algn="just">
              <a:spcAft>
                <a:spcPts val="0"/>
              </a:spcAft>
              <a:buFont typeface="Wingdings" panose="05000000000000000000" pitchFamily="2" charset="2"/>
              <a:buChar char="§"/>
              <a:defRPr/>
            </a:pPr>
            <a:r>
              <a:rPr kumimoji="0" lang="en-GB" sz="1800" b="0" i="0" u="none" strike="noStrike" kern="1200" cap="none" spc="0" normalizeH="0" baseline="0" noProof="0">
                <a:ln>
                  <a:noFill/>
                </a:ln>
                <a:solidFill>
                  <a:srgbClr val="000000"/>
                </a:solidFill>
                <a:effectLst/>
                <a:uLnTx/>
                <a:uFillTx/>
                <a:latin typeface="Aptos"/>
                <a:ea typeface="+mn-ea"/>
                <a:cs typeface="+mn-cs"/>
              </a:rPr>
              <a:t>2021 Plymouth shooting</a:t>
            </a:r>
          </a:p>
          <a:p>
            <a:pPr marL="516150" lvl="2" indent="-285750" algn="just">
              <a:spcAft>
                <a:spcPts val="0"/>
              </a:spcAft>
              <a:buFont typeface="Wingdings" panose="05000000000000000000" pitchFamily="2" charset="2"/>
              <a:buChar char="§"/>
              <a:defRPr/>
            </a:pPr>
            <a:r>
              <a:rPr kumimoji="0" lang="en-GB" sz="1800" b="0" i="0" u="none" strike="noStrike" kern="1200" cap="none" spc="0" normalizeH="0" baseline="0" noProof="0">
                <a:ln>
                  <a:noFill/>
                </a:ln>
                <a:solidFill>
                  <a:srgbClr val="000000"/>
                </a:solidFill>
                <a:effectLst/>
                <a:uLnTx/>
                <a:uFillTx/>
                <a:latin typeface="Aptos"/>
                <a:ea typeface="+mn-ea"/>
                <a:cs typeface="+mn-cs"/>
              </a:rPr>
              <a:t>2024 Sydney Westfield shopping centre attack</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1800" b="0" i="0" u="none" strike="noStrike" kern="1200" cap="none" spc="0" normalizeH="0" baseline="0" noProof="0">
              <a:ln>
                <a:noFill/>
              </a:ln>
              <a:solidFill>
                <a:srgbClr val="000000"/>
              </a:solidFill>
              <a:effectLst/>
              <a:uLnTx/>
              <a:uFillTx/>
              <a:latin typeface="Aptos"/>
              <a:ea typeface="+mn-ea"/>
              <a:cs typeface="+mn-cs"/>
            </a:endParaRPr>
          </a:p>
          <a:p>
            <a:pPr algn="just"/>
            <a:endParaRPr lang="en-GB" sz="2000" b="0">
              <a:solidFill>
                <a:srgbClr val="000000"/>
              </a:solidFill>
            </a:endParaRPr>
          </a:p>
          <a:p>
            <a:pPr algn="just"/>
            <a:endParaRPr lang="en-GB" sz="2000" b="0">
              <a:solidFill>
                <a:srgbClr val="000000"/>
              </a:solidFill>
            </a:endParaRPr>
          </a:p>
          <a:p>
            <a:pPr algn="just"/>
            <a:endParaRPr lang="en-GB" sz="2000" b="0">
              <a:solidFill>
                <a:srgbClr val="000000"/>
              </a:solidFill>
            </a:endParaRPr>
          </a:p>
          <a:p>
            <a:pPr algn="just"/>
            <a:endParaRPr lang="en-US" sz="2000" b="0">
              <a:solidFill>
                <a:srgbClr val="000000"/>
              </a:solidFill>
            </a:endParaRPr>
          </a:p>
          <a:p>
            <a:pPr algn="just"/>
            <a:endParaRPr lang="en-GB"/>
          </a:p>
        </p:txBody>
      </p:sp>
      <p:pic>
        <p:nvPicPr>
          <p:cNvPr id="8" name="Picture Placeholder 7" descr="Illustration of two open hands, one holding a black pill and the other holding a red and blue pill. The image symbolises a choice or decision, often associated with the concept of selecting between two different options or paths.">
            <a:extLst>
              <a:ext uri="{FF2B5EF4-FFF2-40B4-BE49-F238E27FC236}">
                <a16:creationId xmlns:a16="http://schemas.microsoft.com/office/drawing/2014/main" id="{F758F79F-8DA2-5382-759E-0566CFA6173E}"/>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l="7056" r="7056"/>
          <a:stretch/>
        </p:blipFill>
        <p:spPr>
          <a:xfrm>
            <a:off x="6301818" y="0"/>
            <a:ext cx="5890183" cy="6858000"/>
          </a:xfrm>
        </p:spPr>
      </p:pic>
    </p:spTree>
    <p:extLst>
      <p:ext uri="{BB962C8B-B14F-4D97-AF65-F5344CB8AC3E}">
        <p14:creationId xmlns:p14="http://schemas.microsoft.com/office/powerpoint/2010/main" val="1582072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075E4-1D86-C277-EAA3-5D06702666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18197AF-C226-D38D-8F54-161DFBDFA615}"/>
              </a:ext>
            </a:extLst>
          </p:cNvPr>
          <p:cNvSpPr>
            <a:spLocks noGrp="1"/>
          </p:cNvSpPr>
          <p:nvPr>
            <p:ph type="title"/>
          </p:nvPr>
        </p:nvSpPr>
        <p:spPr>
          <a:xfrm>
            <a:off x="323056" y="57285"/>
            <a:ext cx="6296765" cy="729338"/>
          </a:xfrm>
        </p:spPr>
        <p:txBody>
          <a:bodyPr/>
          <a:lstStyle/>
          <a:p>
            <a:r>
              <a:rPr lang="en-GB" sz="2800">
                <a:latin typeface="Aptos"/>
              </a:rPr>
              <a:t>Fascination with extreme violence or mass casualty attacks</a:t>
            </a:r>
          </a:p>
        </p:txBody>
      </p:sp>
      <p:sp>
        <p:nvSpPr>
          <p:cNvPr id="4" name="Content Placeholder 3">
            <a:extLst>
              <a:ext uri="{FF2B5EF4-FFF2-40B4-BE49-F238E27FC236}">
                <a16:creationId xmlns:a16="http://schemas.microsoft.com/office/drawing/2014/main" id="{0480EB28-A4A5-F810-6A7D-ED8C3C9E534F}"/>
              </a:ext>
            </a:extLst>
          </p:cNvPr>
          <p:cNvSpPr>
            <a:spLocks noGrp="1"/>
          </p:cNvSpPr>
          <p:nvPr>
            <p:ph idx="1"/>
          </p:nvPr>
        </p:nvSpPr>
        <p:spPr>
          <a:xfrm>
            <a:off x="323056" y="688520"/>
            <a:ext cx="6132608" cy="5480959"/>
          </a:xfrm>
        </p:spPr>
        <p:txBody>
          <a:bodyPr vert="horz"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ptos"/>
              <a:ea typeface="+mn-ea"/>
              <a:cs typeface="+mn-cs"/>
            </a:endParaRPr>
          </a:p>
          <a:p>
            <a:pPr marR="0" lvl="0" algn="just" defTabSz="914400" rtl="0" eaLnBrk="1" fontAlgn="auto" latinLnBrk="0" hangingPunct="1">
              <a:lnSpc>
                <a:spcPct val="100000"/>
              </a:lnSpc>
              <a:spcBef>
                <a:spcPts val="0"/>
              </a:spcBef>
              <a:spcAft>
                <a:spcPts val="0"/>
              </a:spcAft>
              <a:buClrTx/>
              <a:buSzTx/>
              <a:tabLst/>
              <a:defRPr/>
            </a:pPr>
            <a:r>
              <a:rPr lang="en-GB" sz="1750" b="0">
                <a:solidFill>
                  <a:srgbClr val="000000"/>
                </a:solidFill>
                <a:latin typeface="Aptos"/>
              </a:rPr>
              <a:t>This has been a Prevent category since April 2024, despite having no recognised ideological basis – risk indicators:</a:t>
            </a:r>
            <a:endParaRPr kumimoji="0" lang="en-GB" sz="1750" b="0" i="0" u="none" strike="noStrike" kern="1200" cap="none" spc="0" normalizeH="0" baseline="0" noProof="0">
              <a:ln>
                <a:noFill/>
              </a:ln>
              <a:solidFill>
                <a:srgbClr val="000000"/>
              </a:solidFill>
              <a:effectLst/>
              <a:uLnTx/>
              <a:uFillTx/>
              <a:latin typeface="Aptos"/>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750" b="0" i="0" u="none" strike="noStrike" kern="1200" cap="none" spc="0" normalizeH="0" baseline="0" noProof="0">
              <a:ln>
                <a:noFill/>
              </a:ln>
              <a:solidFill>
                <a:srgbClr val="000000"/>
              </a:solidFill>
              <a:effectLst/>
              <a:uLnTx/>
              <a:uFillTx/>
              <a:latin typeface="Aptos"/>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750" b="0" i="0" u="none" strike="noStrike" kern="1200" cap="none" spc="0" normalizeH="0" baseline="0" noProof="0">
                <a:ln>
                  <a:noFill/>
                </a:ln>
                <a:solidFill>
                  <a:srgbClr val="000000"/>
                </a:solidFill>
                <a:effectLst/>
                <a:uLnTx/>
                <a:uFillTx/>
                <a:latin typeface="Aptos"/>
                <a:ea typeface="+mn-ea"/>
                <a:cs typeface="+mn-cs"/>
              </a:rPr>
              <a:t>Fixation on massacres: persistent interest in overseas school shootings, historical mass killings, or genocide</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GB" sz="1750" b="0">
              <a:solidFill>
                <a:srgbClr val="000000"/>
              </a:solidFill>
              <a:latin typeface="Apto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750" b="0" i="0" u="none" strike="noStrike" kern="1200" cap="none" spc="0" normalizeH="0" baseline="0" noProof="0">
                <a:ln>
                  <a:noFill/>
                </a:ln>
                <a:solidFill>
                  <a:srgbClr val="000000"/>
                </a:solidFill>
                <a:effectLst/>
                <a:uLnTx/>
                <a:uFillTx/>
                <a:latin typeface="Aptos"/>
                <a:ea typeface="+mn-ea"/>
                <a:cs typeface="+mn-cs"/>
              </a:rPr>
              <a:t>Idolisation of attackers: glorifying previous mass murderers or drawing inspiration from battle sites and extremist symbols</a:t>
            </a:r>
            <a:endParaRPr lang="en-GB" sz="1750" b="0">
              <a:solidFill>
                <a:srgbClr val="000000"/>
              </a:solidFill>
              <a:latin typeface="Apto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1750" b="0" i="0" u="none" strike="noStrike" kern="1200" cap="none" spc="0" normalizeH="0" baseline="0" noProof="0">
              <a:ln>
                <a:noFill/>
              </a:ln>
              <a:solidFill>
                <a:srgbClr val="000000"/>
              </a:solidFill>
              <a:effectLst/>
              <a:uLnTx/>
              <a:uFillTx/>
              <a:latin typeface="Aptos"/>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750" b="0">
                <a:solidFill>
                  <a:srgbClr val="000000"/>
                </a:solidFill>
                <a:latin typeface="Aptos"/>
              </a:rPr>
              <a:t>E</a:t>
            </a:r>
            <a:r>
              <a:rPr kumimoji="0" lang="en-GB" sz="1750" b="0" i="0" u="none" strike="noStrike" kern="1200" cap="none" spc="0" normalizeH="0" baseline="0" noProof="0" err="1">
                <a:ln>
                  <a:noFill/>
                </a:ln>
                <a:solidFill>
                  <a:srgbClr val="000000"/>
                </a:solidFill>
                <a:effectLst/>
                <a:uLnTx/>
                <a:uFillTx/>
                <a:latin typeface="Aptos"/>
                <a:ea typeface="+mn-ea"/>
                <a:cs typeface="+mn-cs"/>
              </a:rPr>
              <a:t>xtreme</a:t>
            </a:r>
            <a:r>
              <a:rPr kumimoji="0" lang="en-GB" sz="1750" b="0" i="0" u="none" strike="noStrike" kern="1200" cap="none" spc="0" normalizeH="0" baseline="0" noProof="0">
                <a:ln>
                  <a:noFill/>
                </a:ln>
                <a:solidFill>
                  <a:srgbClr val="000000"/>
                </a:solidFill>
                <a:effectLst/>
                <a:uLnTx/>
                <a:uFillTx/>
                <a:latin typeface="Aptos"/>
                <a:ea typeface="+mn-ea"/>
                <a:cs typeface="+mn-cs"/>
              </a:rPr>
              <a:t> online behaviour: unsupervised, excessive viewing of gore, violent subcultures, or instructional material on weapons</a:t>
            </a:r>
          </a:p>
          <a:p>
            <a:pPr marR="0" lvl="0" algn="just" defTabSz="914400" rtl="0" eaLnBrk="1" fontAlgn="auto" latinLnBrk="0" hangingPunct="1">
              <a:lnSpc>
                <a:spcPct val="100000"/>
              </a:lnSpc>
              <a:spcBef>
                <a:spcPts val="0"/>
              </a:spcBef>
              <a:spcAft>
                <a:spcPts val="0"/>
              </a:spcAft>
              <a:buClrTx/>
              <a:buSzTx/>
              <a:tabLst/>
              <a:defRPr/>
            </a:pPr>
            <a:endParaRPr lang="en-GB" sz="1750" b="0">
              <a:solidFill>
                <a:srgbClr val="000000"/>
              </a:solidFill>
              <a:latin typeface="Apto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750" b="0" i="0" u="none" strike="noStrike" kern="1200" cap="none" spc="0" normalizeH="0" baseline="0" noProof="0">
                <a:ln>
                  <a:noFill/>
                </a:ln>
                <a:solidFill>
                  <a:srgbClr val="000000"/>
                </a:solidFill>
                <a:effectLst/>
                <a:uLnTx/>
                <a:uFillTx/>
                <a:latin typeface="Aptos"/>
                <a:ea typeface="+mn-ea"/>
                <a:cs typeface="+mn-cs"/>
              </a:rPr>
              <a:t>Justifying violence: expressing a desire for revenge or asserting that violence is an acceptable solution to personal grievances</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GB" sz="1750" b="0">
              <a:solidFill>
                <a:srgbClr val="000000"/>
              </a:solidFill>
              <a:latin typeface="Apto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750" b="0" i="0" u="none" strike="noStrike" kern="1200" cap="none" spc="0" normalizeH="0" baseline="0" noProof="0">
                <a:ln>
                  <a:noFill/>
                </a:ln>
                <a:solidFill>
                  <a:srgbClr val="000000"/>
                </a:solidFill>
                <a:effectLst/>
                <a:uLnTx/>
                <a:uFillTx/>
                <a:latin typeface="Aptos"/>
                <a:ea typeface="+mn-ea"/>
                <a:cs typeface="+mn-cs"/>
              </a:rPr>
              <a:t>Social isolation: drastic changes in daily routine, increasing secrecy, or sudden withdrawal from family and friends</a:t>
            </a:r>
          </a:p>
          <a:p>
            <a:pPr algn="just"/>
            <a:endParaRPr lang="en-GB" sz="2000" b="0">
              <a:solidFill>
                <a:srgbClr val="000000"/>
              </a:solidFill>
            </a:endParaRPr>
          </a:p>
          <a:p>
            <a:pPr algn="just"/>
            <a:endParaRPr lang="en-GB" sz="2000" b="0">
              <a:solidFill>
                <a:srgbClr val="000000"/>
              </a:solidFill>
            </a:endParaRPr>
          </a:p>
          <a:p>
            <a:pPr algn="just"/>
            <a:endParaRPr lang="en-GB" sz="2000" b="0">
              <a:solidFill>
                <a:srgbClr val="000000"/>
              </a:solidFill>
            </a:endParaRPr>
          </a:p>
          <a:p>
            <a:pPr algn="just"/>
            <a:endParaRPr lang="en-US" sz="2000" b="0">
              <a:solidFill>
                <a:srgbClr val="000000"/>
              </a:solidFill>
            </a:endParaRPr>
          </a:p>
          <a:p>
            <a:pPr algn="just"/>
            <a:endParaRPr lang="en-GB"/>
          </a:p>
        </p:txBody>
      </p:sp>
      <p:pic>
        <p:nvPicPr>
          <p:cNvPr id="8" name="Picture Placeholder 7" descr="Photograph showing a person typing on a laptop with a blank screen while seated at a wooden outdoor table. Items on the table include a smartphone, a closed notebook with a pen, and a cup of coffee.">
            <a:extLst>
              <a:ext uri="{FF2B5EF4-FFF2-40B4-BE49-F238E27FC236}">
                <a16:creationId xmlns:a16="http://schemas.microsoft.com/office/drawing/2014/main" id="{D9AFFAFD-7F77-9E69-6093-A6450DA7BB5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1374" r="21374"/>
          <a:stretch/>
        </p:blipFill>
        <p:spPr>
          <a:xfrm>
            <a:off x="6301818" y="0"/>
            <a:ext cx="5890183" cy="6858000"/>
          </a:xfrm>
        </p:spPr>
      </p:pic>
    </p:spTree>
    <p:extLst>
      <p:ext uri="{BB962C8B-B14F-4D97-AF65-F5344CB8AC3E}">
        <p14:creationId xmlns:p14="http://schemas.microsoft.com/office/powerpoint/2010/main" val="1309678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0543-2668-2B31-31A2-DFDD593CB794}"/>
              </a:ext>
            </a:extLst>
          </p:cNvPr>
          <p:cNvSpPr>
            <a:spLocks noGrp="1"/>
          </p:cNvSpPr>
          <p:nvPr>
            <p:ph type="title"/>
          </p:nvPr>
        </p:nvSpPr>
        <p:spPr>
          <a:xfrm>
            <a:off x="521332" y="130541"/>
            <a:ext cx="10558305" cy="709913"/>
          </a:xfrm>
        </p:spPr>
        <p:txBody>
          <a:bodyPr/>
          <a:lstStyle/>
          <a:p>
            <a:r>
              <a:rPr lang="en-GB">
                <a:latin typeface="Aptos" panose="020B0004020202020204" pitchFamily="34" charset="0"/>
              </a:rPr>
              <a:t>Radicalisation using technology</a:t>
            </a:r>
          </a:p>
        </p:txBody>
      </p:sp>
      <p:sp>
        <p:nvSpPr>
          <p:cNvPr id="3" name="Content Placeholder 2">
            <a:extLst>
              <a:ext uri="{FF2B5EF4-FFF2-40B4-BE49-F238E27FC236}">
                <a16:creationId xmlns:a16="http://schemas.microsoft.com/office/drawing/2014/main" id="{AA235D10-7B94-BD9D-BE74-BBB9F64D14D5}"/>
              </a:ext>
            </a:extLst>
          </p:cNvPr>
          <p:cNvSpPr>
            <a:spLocks noGrp="1"/>
          </p:cNvSpPr>
          <p:nvPr>
            <p:ph sz="half" idx="1"/>
          </p:nvPr>
        </p:nvSpPr>
        <p:spPr>
          <a:xfrm>
            <a:off x="586902" y="840454"/>
            <a:ext cx="11083766" cy="1913661"/>
          </a:xfrm>
        </p:spPr>
        <p:txBody>
          <a:bodyPr/>
          <a:lstStyle/>
          <a:p>
            <a:pPr>
              <a:spcBef>
                <a:spcPts val="0"/>
              </a:spcBef>
              <a:spcAft>
                <a:spcPts val="0"/>
              </a:spcAft>
            </a:pPr>
            <a:r>
              <a:rPr lang="en-GB" sz="2000">
                <a:solidFill>
                  <a:srgbClr val="4179AA"/>
                </a:solidFill>
                <a:latin typeface="Aptos" panose="020B0004020202020204" pitchFamily="34" charset="0"/>
              </a:rPr>
              <a:t>Online</a:t>
            </a:r>
            <a:r>
              <a:rPr lang="en-GB" sz="2000" b="1">
                <a:solidFill>
                  <a:srgbClr val="4179AA"/>
                </a:solidFill>
                <a:latin typeface="Aptos" panose="020B0004020202020204" pitchFamily="34" charset="0"/>
              </a:rPr>
              <a:t> radicalisation</a:t>
            </a:r>
            <a:r>
              <a:rPr lang="en-GB" sz="2000">
                <a:solidFill>
                  <a:srgbClr val="4179AA"/>
                </a:solidFill>
                <a:latin typeface="Aptos" panose="020B0004020202020204" pitchFamily="34" charset="0"/>
              </a:rPr>
              <a:t>:</a:t>
            </a:r>
          </a:p>
          <a:p>
            <a:pPr marL="342900" indent="-342900" algn="just">
              <a:spcBef>
                <a:spcPts val="0"/>
              </a:spcBef>
              <a:spcAft>
                <a:spcPts val="0"/>
              </a:spcAft>
              <a:buFont typeface="Wingdings" panose="05000000000000000000" pitchFamily="2" charset="2"/>
              <a:buChar char="§"/>
            </a:pPr>
            <a:r>
              <a:rPr lang="en-GB" sz="2000" b="0">
                <a:latin typeface="Aptos" panose="020B0004020202020204" pitchFamily="34" charset="0"/>
              </a:rPr>
              <a:t>The internet (including the ‘Dark Web’) has become a mechanism that groups and individuals with extreme views and ideologies use to find those with similar views, and to groom / radicalise vulnerable children and adults</a:t>
            </a:r>
          </a:p>
          <a:p>
            <a:pPr marL="342900" indent="-342900" algn="just">
              <a:spcBef>
                <a:spcPts val="0"/>
              </a:spcBef>
              <a:spcAft>
                <a:spcPts val="0"/>
              </a:spcAft>
              <a:buFont typeface="Wingdings" panose="05000000000000000000" pitchFamily="2" charset="2"/>
              <a:buChar char="§"/>
            </a:pPr>
            <a:endParaRPr lang="en-GB" sz="2000" b="0">
              <a:latin typeface="Aptos" panose="020B0004020202020204" pitchFamily="34" charset="0"/>
            </a:endParaRPr>
          </a:p>
          <a:p>
            <a:pPr marL="342900" indent="-342900" algn="just">
              <a:spcBef>
                <a:spcPts val="0"/>
              </a:spcBef>
              <a:spcAft>
                <a:spcPts val="0"/>
              </a:spcAft>
              <a:buFont typeface="Wingdings" panose="05000000000000000000" pitchFamily="2" charset="2"/>
              <a:buChar char="§"/>
            </a:pPr>
            <a:r>
              <a:rPr lang="en-GB" sz="2000" b="0">
                <a:latin typeface="Aptos" panose="020B0004020202020204" pitchFamily="34" charset="0"/>
              </a:rPr>
              <a:t>Apps like WhatsApp, Telegram and Discord provide the opportunity for groups and individuals to meet and befriend individuals in order to radicalise them - End-to-end encryption offered by offered by these apps enables the discussions to remain hidden</a:t>
            </a:r>
          </a:p>
          <a:p>
            <a:pPr marL="342900" indent="-342900" algn="just">
              <a:spcBef>
                <a:spcPts val="0"/>
              </a:spcBef>
              <a:spcAft>
                <a:spcPts val="0"/>
              </a:spcAft>
              <a:buFont typeface="Wingdings" panose="05000000000000000000" pitchFamily="2" charset="2"/>
              <a:buChar char="§"/>
            </a:pPr>
            <a:endParaRPr lang="en-GB" sz="2000" b="0">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179AA"/>
                </a:solidFill>
                <a:effectLst/>
                <a:uLnTx/>
                <a:uFillTx/>
                <a:latin typeface="Aptos" panose="020B0004020202020204" pitchFamily="34" charset="0"/>
                <a:ea typeface="+mn-ea"/>
                <a:cs typeface="+mn-cs"/>
              </a:rPr>
              <a:t>Online gaming:</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The world of online gaming provides a space for extremists to lure vulnerable individuals into spaces where they can be radicalised</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In-game functions such as ‘team-speak’ facilitate this as it enables individuals to vocally communicate with others in-game without being ‘friends’ with them</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The connectivity of online gaming provides extremists with the opportunity to befriend vulnerable people, luring them into groups who (under the pretext of gaming) can seek to radicalise them </a:t>
            </a:r>
          </a:p>
          <a:p>
            <a:pPr marL="342900" indent="-342900" algn="just">
              <a:spcBef>
                <a:spcPts val="0"/>
              </a:spcBef>
              <a:spcAft>
                <a:spcPts val="0"/>
              </a:spcAft>
              <a:buFont typeface="Wingdings" panose="05000000000000000000" pitchFamily="2" charset="2"/>
              <a:buChar char="§"/>
            </a:pPr>
            <a:endParaRPr lang="en-GB" sz="2000" b="0">
              <a:latin typeface="Aptos" panose="020B0004020202020204" pitchFamily="34" charset="0"/>
            </a:endParaRPr>
          </a:p>
          <a:p>
            <a:pPr marL="342900" indent="-342900">
              <a:spcBef>
                <a:spcPts val="0"/>
              </a:spcBef>
              <a:spcAft>
                <a:spcPts val="0"/>
              </a:spcAft>
              <a:buFont typeface="Wingdings" panose="05000000000000000000" pitchFamily="2" charset="2"/>
              <a:buChar char="§"/>
            </a:pPr>
            <a:endParaRPr lang="en-GB" sz="2000" b="0">
              <a:latin typeface="Aptos" panose="020B0004020202020204" pitchFamily="34" charset="0"/>
            </a:endParaRPr>
          </a:p>
        </p:txBody>
      </p:sp>
    </p:spTree>
    <p:extLst>
      <p:ext uri="{BB962C8B-B14F-4D97-AF65-F5344CB8AC3E}">
        <p14:creationId xmlns:p14="http://schemas.microsoft.com/office/powerpoint/2010/main" val="721353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0543-2668-2B31-31A2-DFDD593CB794}"/>
              </a:ext>
            </a:extLst>
          </p:cNvPr>
          <p:cNvSpPr>
            <a:spLocks noGrp="1"/>
          </p:cNvSpPr>
          <p:nvPr>
            <p:ph type="title"/>
          </p:nvPr>
        </p:nvSpPr>
        <p:spPr>
          <a:xfrm>
            <a:off x="521332" y="322338"/>
            <a:ext cx="10558305" cy="1065091"/>
          </a:xfrm>
        </p:spPr>
        <p:txBody>
          <a:bodyPr/>
          <a:lstStyle/>
          <a:p>
            <a:r>
              <a:rPr lang="en-GB">
                <a:latin typeface="Aptos" panose="020B0004020202020204" pitchFamily="34" charset="0"/>
              </a:rPr>
              <a:t>Channel Panel</a:t>
            </a:r>
            <a:r>
              <a:rPr lang="en-GB"/>
              <a:t>:</a:t>
            </a:r>
          </a:p>
        </p:txBody>
      </p:sp>
      <p:sp>
        <p:nvSpPr>
          <p:cNvPr id="3" name="Content Placeholder 2">
            <a:extLst>
              <a:ext uri="{FF2B5EF4-FFF2-40B4-BE49-F238E27FC236}">
                <a16:creationId xmlns:a16="http://schemas.microsoft.com/office/drawing/2014/main" id="{AA235D10-7B94-BD9D-BE74-BBB9F64D14D5}"/>
              </a:ext>
            </a:extLst>
          </p:cNvPr>
          <p:cNvSpPr>
            <a:spLocks noGrp="1"/>
          </p:cNvSpPr>
          <p:nvPr>
            <p:ph sz="half" idx="1"/>
          </p:nvPr>
        </p:nvSpPr>
        <p:spPr>
          <a:xfrm>
            <a:off x="521332" y="1080261"/>
            <a:ext cx="10646021" cy="4697478"/>
          </a:xfrm>
        </p:spPr>
        <p:txBody>
          <a:bodyPr/>
          <a:lstStyle/>
          <a:p>
            <a:pPr marL="342900" indent="-342900" algn="just">
              <a:buFont typeface="Wingdings" panose="05000000000000000000" pitchFamily="2" charset="2"/>
              <a:buChar char="ü"/>
            </a:pPr>
            <a:r>
              <a:rPr lang="en-GB" sz="2400" b="0" dirty="0">
                <a:latin typeface="Aptos" panose="020B0004020202020204" pitchFamily="34" charset="0"/>
              </a:rPr>
              <a:t>Voluntary support programme to provide support at early stage to people identified as vulnerable to being drawn into terrorism</a:t>
            </a:r>
          </a:p>
          <a:p>
            <a:pPr marL="342900" indent="-342900" algn="just">
              <a:buFont typeface="Wingdings" panose="05000000000000000000" pitchFamily="2" charset="2"/>
              <a:buChar char="ü"/>
            </a:pPr>
            <a:r>
              <a:rPr lang="en-GB" sz="2400" b="0" dirty="0">
                <a:latin typeface="Aptos" panose="020B0004020202020204" pitchFamily="34" charset="0"/>
              </a:rPr>
              <a:t>Multi-agency panel (Head of Education Safeguarding and Wellbeing sits on panel for Education)</a:t>
            </a:r>
          </a:p>
          <a:p>
            <a:pPr marL="342900" indent="-342900" algn="just">
              <a:buFont typeface="Wingdings" panose="05000000000000000000" pitchFamily="2" charset="2"/>
              <a:buChar char="ü"/>
            </a:pPr>
            <a:r>
              <a:rPr lang="en-GB" sz="2400" b="0" dirty="0">
                <a:latin typeface="Aptos" panose="020B0004020202020204" pitchFamily="34" charset="0"/>
              </a:rPr>
              <a:t>Education setting invited to join meeting to contribute information and be involved in planning (where an individual is linked to the setting)</a:t>
            </a:r>
          </a:p>
          <a:p>
            <a:pPr marL="342900" indent="-342900" algn="just">
              <a:buFont typeface="Wingdings" panose="05000000000000000000" pitchFamily="2" charset="2"/>
              <a:buChar char="ü"/>
            </a:pPr>
            <a:r>
              <a:rPr lang="en-GB" sz="2400" b="0" dirty="0">
                <a:latin typeface="Aptos" panose="020B0004020202020204" pitchFamily="34" charset="0"/>
              </a:rPr>
              <a:t>Young person could refuse to consent, but that may constitute a child protection concern in itself (if not willing to work with agencies) </a:t>
            </a:r>
          </a:p>
          <a:p>
            <a:pPr marL="342900" marR="0" lvl="0" indent="-342900" algn="just" defTabSz="914400" rtl="0" eaLnBrk="1" fontAlgn="auto" latinLnBrk="0" hangingPunct="1">
              <a:lnSpc>
                <a:spcPct val="100000"/>
              </a:lnSpc>
              <a:spcBef>
                <a:spcPts val="1134"/>
              </a:spcBef>
              <a:spcAft>
                <a:spcPts val="1134"/>
              </a:spcAft>
              <a:buClrTx/>
              <a:buSzTx/>
              <a:buFont typeface="Wingdings" panose="05000000000000000000" pitchFamily="2" charset="2"/>
              <a:buChar char="ü"/>
              <a:tabLst/>
              <a:defRPr/>
            </a:pPr>
            <a:r>
              <a:rPr lang="en-GB" sz="2400" b="0" dirty="0">
                <a:solidFill>
                  <a:srgbClr val="000000"/>
                </a:solidFill>
                <a:latin typeface="Aptos" panose="020B0004020202020204" pitchFamily="34" charset="0"/>
              </a:rPr>
              <a:t>If adopted to Channel, a</a:t>
            </a:r>
            <a:r>
              <a:rPr kumimoji="0" lang="en-GB" sz="2400" b="0" i="0" u="none" strike="noStrike" kern="1200" cap="none" spc="0" normalizeH="0" baseline="0" noProof="0" dirty="0" err="1">
                <a:ln>
                  <a:noFill/>
                </a:ln>
                <a:solidFill>
                  <a:srgbClr val="000000"/>
                </a:solidFill>
                <a:effectLst/>
                <a:uLnTx/>
                <a:uFillTx/>
                <a:latin typeface="Aptos" panose="020B0004020202020204" pitchFamily="34" charset="0"/>
                <a:ea typeface="+mn-ea"/>
                <a:cs typeface="+mn-cs"/>
              </a:rPr>
              <a:t>ppropriate</a:t>
            </a:r>
            <a:r>
              <a:rPr kumimoji="0" lang="en-GB"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intervention and support will be identified to address concerns, educate the individual and provide a counter-narrative</a:t>
            </a:r>
            <a:endParaRPr lang="en-GB" sz="2400" b="0" dirty="0">
              <a:latin typeface="Aptos" panose="020B0004020202020204" pitchFamily="34" charset="0"/>
            </a:endParaRPr>
          </a:p>
          <a:p>
            <a:pPr>
              <a:spcBef>
                <a:spcPct val="0"/>
              </a:spcBef>
            </a:pPr>
            <a:endParaRPr lang="en-GB" sz="1600" b="0" dirty="0"/>
          </a:p>
        </p:txBody>
      </p:sp>
    </p:spTree>
    <p:extLst>
      <p:ext uri="{BB962C8B-B14F-4D97-AF65-F5344CB8AC3E}">
        <p14:creationId xmlns:p14="http://schemas.microsoft.com/office/powerpoint/2010/main" val="33645637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184208CD-3B44-DF11-3DB8-0CDE1FF76A1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2CC985A-8AC4-D209-DCEC-6B2AE4F708BC}"/>
              </a:ext>
            </a:extLst>
          </p:cNvPr>
          <p:cNvSpPr txBox="1">
            <a:spLocks noGrp="1"/>
          </p:cNvSpPr>
          <p:nvPr>
            <p:ph type="title" idx="4294967295"/>
          </p:nvPr>
        </p:nvSpPr>
        <p:spPr>
          <a:xfrm>
            <a:off x="1153060" y="1610179"/>
            <a:ext cx="9416955" cy="38818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5500" b="1" i="0" u="none" strike="noStrike" kern="1200" cap="none" spc="0" normalizeH="0" baseline="0" noProof="0">
                <a:ln>
                  <a:noFill/>
                </a:ln>
                <a:solidFill>
                  <a:prstClr val="white"/>
                </a:solidFill>
                <a:effectLst/>
                <a:uLnTx/>
                <a:uFillTx/>
                <a:latin typeface="Aptos" panose="020B0004020202020204" pitchFamily="34" charset="0"/>
                <a:ea typeface="+mj-ea"/>
                <a:cs typeface="+mj-cs"/>
              </a:rPr>
              <a:t>Prevent in Essex</a:t>
            </a:r>
            <a:br>
              <a:rPr kumimoji="0" lang="en-GB" sz="5500" b="1" i="0" u="none" strike="noStrike" kern="1200" cap="none" spc="0" normalizeH="0" baseline="0" noProof="0">
                <a:ln>
                  <a:noFill/>
                </a:ln>
                <a:solidFill>
                  <a:prstClr val="white"/>
                </a:solidFill>
                <a:effectLst/>
                <a:uLnTx/>
                <a:uFillTx/>
                <a:latin typeface="Aptos" panose="020B0004020202020204" pitchFamily="34" charset="0"/>
                <a:ea typeface="+mj-ea"/>
                <a:cs typeface="+mj-cs"/>
              </a:rPr>
            </a:br>
            <a:endParaRPr kumimoji="0" lang="en-GB" sz="5500" b="1" i="0" u="none" strike="noStrike" kern="1200" cap="none" spc="0" normalizeH="0" baseline="0" noProof="0">
              <a:ln>
                <a:noFill/>
              </a:ln>
              <a:solidFill>
                <a:prstClr val="white"/>
              </a:solidFill>
              <a:effectLst/>
              <a:uLnTx/>
              <a:uFillTx/>
              <a:latin typeface="Aptos" panose="020B0004020202020204" pitchFamily="34" charset="0"/>
              <a:ea typeface="+mj-ea"/>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5500" b="1" i="0" u="none" strike="noStrike" kern="1200" cap="none" spc="0" normalizeH="0" baseline="0" noProof="0">
                <a:ln>
                  <a:noFill/>
                </a:ln>
                <a:solidFill>
                  <a:prstClr val="white"/>
                </a:solidFill>
                <a:effectLst/>
                <a:uLnTx/>
                <a:uFillTx/>
                <a:latin typeface="Calibri"/>
                <a:ea typeface="+mj-ea"/>
                <a:cs typeface="+mj-cs"/>
              </a:rPr>
            </a:br>
            <a:br>
              <a:rPr kumimoji="0" lang="en-GB" sz="5500" b="1" i="0" u="none" strike="noStrike" kern="1200" cap="none" spc="0" normalizeH="0" baseline="0" noProof="0">
                <a:ln>
                  <a:noFill/>
                </a:ln>
                <a:solidFill>
                  <a:prstClr val="white"/>
                </a:solidFill>
                <a:effectLst/>
                <a:uLnTx/>
                <a:uFillTx/>
                <a:latin typeface="Calibri"/>
                <a:ea typeface="+mj-ea"/>
                <a:cs typeface="+mj-cs"/>
              </a:rPr>
            </a:br>
            <a:endParaRPr kumimoji="0" lang="en-GB" sz="18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227249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09CFFB1-D249-B430-855A-540E2AD70CEC}"/>
              </a:ext>
            </a:extLst>
          </p:cNvPr>
          <p:cNvSpPr txBox="1">
            <a:spLocks noGrp="1"/>
          </p:cNvSpPr>
          <p:nvPr>
            <p:ph type="title" idx="4294967295"/>
          </p:nvPr>
        </p:nvSpPr>
        <p:spPr>
          <a:xfrm>
            <a:off x="393816" y="91440"/>
            <a:ext cx="6635633" cy="60331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a:ln>
                  <a:noFill/>
                </a:ln>
                <a:solidFill>
                  <a:srgbClr val="E40037"/>
                </a:solidFill>
                <a:effectLst/>
                <a:uLnTx/>
                <a:uFillTx/>
                <a:latin typeface="Aptos"/>
              </a:rPr>
              <a:t>Prevent in Essex - summary</a:t>
            </a:r>
          </a:p>
        </p:txBody>
      </p:sp>
      <p:grpSp>
        <p:nvGrpSpPr>
          <p:cNvPr id="20" name="Group 19" descr="Information about Prevent in Essex">
            <a:extLst>
              <a:ext uri="{FF2B5EF4-FFF2-40B4-BE49-F238E27FC236}">
                <a16:creationId xmlns:a16="http://schemas.microsoft.com/office/drawing/2014/main" id="{AAFE50B1-556C-5C4F-C222-5A74251C0DEF}"/>
              </a:ext>
            </a:extLst>
          </p:cNvPr>
          <p:cNvGrpSpPr/>
          <p:nvPr/>
        </p:nvGrpSpPr>
        <p:grpSpPr>
          <a:xfrm>
            <a:off x="761107" y="936979"/>
            <a:ext cx="10991969" cy="5695436"/>
            <a:chOff x="761107" y="936979"/>
            <a:chExt cx="10991969" cy="5695436"/>
          </a:xfrm>
        </p:grpSpPr>
        <p:sp>
          <p:nvSpPr>
            <p:cNvPr id="22" name="Freeform: Shape 21">
              <a:extLst>
                <a:ext uri="{FF2B5EF4-FFF2-40B4-BE49-F238E27FC236}">
                  <a16:creationId xmlns:a16="http://schemas.microsoft.com/office/drawing/2014/main" id="{3EF49292-6F6C-296A-9FBF-2A042FFF20DD}"/>
                </a:ext>
              </a:extLst>
            </p:cNvPr>
            <p:cNvSpPr/>
            <p:nvPr/>
          </p:nvSpPr>
          <p:spPr>
            <a:xfrm>
              <a:off x="761107" y="936979"/>
              <a:ext cx="2687523" cy="5695436"/>
            </a:xfrm>
            <a:custGeom>
              <a:avLst/>
              <a:gdLst>
                <a:gd name="connsiteX0" fmla="*/ 0 w 2687523"/>
                <a:gd name="connsiteY0" fmla="*/ 268752 h 5695436"/>
                <a:gd name="connsiteX1" fmla="*/ 268752 w 2687523"/>
                <a:gd name="connsiteY1" fmla="*/ 0 h 5695436"/>
                <a:gd name="connsiteX2" fmla="*/ 2418771 w 2687523"/>
                <a:gd name="connsiteY2" fmla="*/ 0 h 5695436"/>
                <a:gd name="connsiteX3" fmla="*/ 2687523 w 2687523"/>
                <a:gd name="connsiteY3" fmla="*/ 268752 h 5695436"/>
                <a:gd name="connsiteX4" fmla="*/ 2687523 w 2687523"/>
                <a:gd name="connsiteY4" fmla="*/ 5426684 h 5695436"/>
                <a:gd name="connsiteX5" fmla="*/ 2418771 w 2687523"/>
                <a:gd name="connsiteY5" fmla="*/ 5695436 h 5695436"/>
                <a:gd name="connsiteX6" fmla="*/ 268752 w 2687523"/>
                <a:gd name="connsiteY6" fmla="*/ 5695436 h 5695436"/>
                <a:gd name="connsiteX7" fmla="*/ 0 w 2687523"/>
                <a:gd name="connsiteY7" fmla="*/ 5426684 h 5695436"/>
                <a:gd name="connsiteX8" fmla="*/ 0 w 2687523"/>
                <a:gd name="connsiteY8" fmla="*/ 268752 h 569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523" h="5695436">
                  <a:moveTo>
                    <a:pt x="0" y="268752"/>
                  </a:moveTo>
                  <a:cubicBezTo>
                    <a:pt x="0" y="120324"/>
                    <a:pt x="120324" y="0"/>
                    <a:pt x="268752" y="0"/>
                  </a:cubicBezTo>
                  <a:lnTo>
                    <a:pt x="2418771" y="0"/>
                  </a:lnTo>
                  <a:cubicBezTo>
                    <a:pt x="2567199" y="0"/>
                    <a:pt x="2687523" y="120324"/>
                    <a:pt x="2687523" y="268752"/>
                  </a:cubicBezTo>
                  <a:lnTo>
                    <a:pt x="2687523" y="5426684"/>
                  </a:lnTo>
                  <a:cubicBezTo>
                    <a:pt x="2687523" y="5575112"/>
                    <a:pt x="2567199" y="5695436"/>
                    <a:pt x="2418771" y="5695436"/>
                  </a:cubicBezTo>
                  <a:lnTo>
                    <a:pt x="268752" y="5695436"/>
                  </a:lnTo>
                  <a:cubicBezTo>
                    <a:pt x="120324" y="5695436"/>
                    <a:pt x="0" y="5575112"/>
                    <a:pt x="0" y="5426684"/>
                  </a:cubicBezTo>
                  <a:lnTo>
                    <a:pt x="0" y="268752"/>
                  </a:lnTo>
                  <a:close/>
                </a:path>
              </a:pathLst>
            </a:custGeom>
            <a:ln w="38100">
              <a:solidFill>
                <a:srgbClr val="E40037"/>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3792" tIns="2391966" rIns="113792" bIns="1252880" numCol="1" spcCol="1270" anchor="t"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Jo Barclay Head of Education Safeguarding and Wellbeing – is the </a:t>
              </a:r>
              <a:r>
                <a:rPr kumimoji="0" lang="en-GB" sz="1600" b="1" i="0" u="none" strike="noStrike" kern="1200" cap="none" spc="0" normalizeH="0" baseline="0" noProof="0">
                  <a:ln>
                    <a:noFill/>
                  </a:ln>
                  <a:solidFill>
                    <a:srgbClr val="E40037"/>
                  </a:solidFill>
                  <a:effectLst/>
                  <a:uLnTx/>
                  <a:uFillTx/>
                  <a:latin typeface="Aptos"/>
                  <a:ea typeface="+mn-ea"/>
                  <a:cs typeface="+mn-cs"/>
                </a:rPr>
                <a:t>Prevent Lead for Education</a:t>
              </a:r>
              <a:r>
                <a:rPr kumimoji="0" lang="en-GB" sz="1600" b="0" i="0" u="none" strike="noStrike" kern="1200" cap="none" spc="0" normalizeH="0" baseline="0" noProof="0">
                  <a:ln>
                    <a:noFill/>
                  </a:ln>
                  <a:solidFill>
                    <a:srgbClr val="E40037"/>
                  </a:solidFill>
                  <a:effectLst/>
                  <a:uLnTx/>
                  <a:uFillTx/>
                  <a:latin typeface="Aptos"/>
                  <a:ea typeface="+mn-ea"/>
                  <a:cs typeface="+mn-cs"/>
                </a:rPr>
                <a:t> </a:t>
              </a: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in Essex</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There is a </a:t>
              </a:r>
              <a:r>
                <a:rPr kumimoji="0" lang="en-GB" sz="1600" b="1" i="0" u="none" strike="noStrike" kern="1200" cap="none" spc="0" normalizeH="0" baseline="0" noProof="0">
                  <a:ln>
                    <a:noFill/>
                  </a:ln>
                  <a:solidFill>
                    <a:srgbClr val="E40037"/>
                  </a:solidFill>
                  <a:effectLst/>
                  <a:uLnTx/>
                  <a:uFillTx/>
                  <a:latin typeface="Aptos"/>
                  <a:ea typeface="+mn-ea"/>
                  <a:cs typeface="+mn-cs"/>
                </a:rPr>
                <a:t>Prevent Strategic Board</a:t>
              </a:r>
              <a:r>
                <a:rPr kumimoji="0" lang="en-GB" sz="1600" b="0" i="0" u="none" strike="noStrike" kern="1200" cap="none" spc="0" normalizeH="0" baseline="0" noProof="0">
                  <a:ln>
                    <a:noFill/>
                  </a:ln>
                  <a:solidFill>
                    <a:srgbClr val="E40037"/>
                  </a:solidFill>
                  <a:effectLst/>
                  <a:uLnTx/>
                  <a:uFillTx/>
                  <a:latin typeface="Aptos"/>
                  <a:ea typeface="+mn-ea"/>
                  <a:cs typeface="+mn-cs"/>
                </a:rPr>
                <a:t> </a:t>
              </a: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to oversee arrangements in Essex and implement Essex Prevent Strategy (Prevent Lead sits on this)</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There is also a </a:t>
              </a:r>
              <a:r>
                <a:rPr kumimoji="0" lang="en-GB" sz="1600" b="1" i="0" u="none" strike="noStrike" kern="1200" cap="none" spc="0" normalizeH="0" baseline="0" noProof="0">
                  <a:ln>
                    <a:noFill/>
                  </a:ln>
                  <a:solidFill>
                    <a:srgbClr val="E40037"/>
                  </a:solidFill>
                  <a:effectLst/>
                  <a:uLnTx/>
                  <a:uFillTx/>
                  <a:latin typeface="Aptos"/>
                  <a:ea typeface="+mn-ea"/>
                  <a:cs typeface="+mn-cs"/>
                </a:rPr>
                <a:t>Prevent Police Team</a:t>
              </a:r>
              <a:r>
                <a:rPr kumimoji="0" lang="en-GB" sz="1600" b="1" i="0" u="none" strike="noStrike" kern="1200" cap="none" spc="0" normalizeH="0" baseline="0" noProof="0">
                  <a:ln>
                    <a:noFill/>
                  </a:ln>
                  <a:solidFill>
                    <a:srgbClr val="4179AA">
                      <a:lumMod val="50000"/>
                    </a:srgbClr>
                  </a:solidFill>
                  <a:effectLst/>
                  <a:uLnTx/>
                  <a:uFillTx/>
                  <a:latin typeface="Aptos"/>
                  <a:ea typeface="+mn-ea"/>
                  <a:cs typeface="+mn-cs"/>
                </a:rPr>
                <a:t> </a:t>
              </a: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that works across the Eastern region</a:t>
              </a:r>
            </a:p>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p:txBody>
        </p:sp>
        <p:sp>
          <p:nvSpPr>
            <p:cNvPr id="24" name="Oval 23" descr="Blockchain with solid fill">
              <a:extLst>
                <a:ext uri="{FF2B5EF4-FFF2-40B4-BE49-F238E27FC236}">
                  <a16:creationId xmlns:a16="http://schemas.microsoft.com/office/drawing/2014/main" id="{61CB2582-EA57-4308-6104-64988B079024}"/>
                </a:ext>
              </a:extLst>
            </p:cNvPr>
            <p:cNvSpPr/>
            <p:nvPr/>
          </p:nvSpPr>
          <p:spPr>
            <a:xfrm>
              <a:off x="1308494" y="1451142"/>
              <a:ext cx="1621104" cy="1506547"/>
            </a:xfrm>
            <a:prstGeom prst="ellipse">
              <a:avLst/>
            </a:prstGeom>
            <a:blipFill dpi="0"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solidFill>
                <a:srgbClr val="E40037"/>
              </a:solidFill>
            </a:ln>
          </p:spPr>
          <p:style>
            <a:lnRef idx="2">
              <a:schemeClr val="accent1">
                <a:shade val="80000"/>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a:ea typeface="+mn-ea"/>
                <a:cs typeface="+mn-cs"/>
              </a:endParaRPr>
            </a:p>
          </p:txBody>
        </p:sp>
        <p:sp>
          <p:nvSpPr>
            <p:cNvPr id="25" name="Freeform: Shape 24">
              <a:extLst>
                <a:ext uri="{FF2B5EF4-FFF2-40B4-BE49-F238E27FC236}">
                  <a16:creationId xmlns:a16="http://schemas.microsoft.com/office/drawing/2014/main" id="{C501EF44-CBC9-8FDB-ED81-AEEFC4C933B4}"/>
                </a:ext>
              </a:extLst>
            </p:cNvPr>
            <p:cNvSpPr/>
            <p:nvPr/>
          </p:nvSpPr>
          <p:spPr>
            <a:xfrm>
              <a:off x="3529255" y="936979"/>
              <a:ext cx="2687523" cy="5695436"/>
            </a:xfrm>
            <a:custGeom>
              <a:avLst/>
              <a:gdLst>
                <a:gd name="connsiteX0" fmla="*/ 0 w 2687523"/>
                <a:gd name="connsiteY0" fmla="*/ 268752 h 5695436"/>
                <a:gd name="connsiteX1" fmla="*/ 268752 w 2687523"/>
                <a:gd name="connsiteY1" fmla="*/ 0 h 5695436"/>
                <a:gd name="connsiteX2" fmla="*/ 2418771 w 2687523"/>
                <a:gd name="connsiteY2" fmla="*/ 0 h 5695436"/>
                <a:gd name="connsiteX3" fmla="*/ 2687523 w 2687523"/>
                <a:gd name="connsiteY3" fmla="*/ 268752 h 5695436"/>
                <a:gd name="connsiteX4" fmla="*/ 2687523 w 2687523"/>
                <a:gd name="connsiteY4" fmla="*/ 5426684 h 5695436"/>
                <a:gd name="connsiteX5" fmla="*/ 2418771 w 2687523"/>
                <a:gd name="connsiteY5" fmla="*/ 5695436 h 5695436"/>
                <a:gd name="connsiteX6" fmla="*/ 268752 w 2687523"/>
                <a:gd name="connsiteY6" fmla="*/ 5695436 h 5695436"/>
                <a:gd name="connsiteX7" fmla="*/ 0 w 2687523"/>
                <a:gd name="connsiteY7" fmla="*/ 5426684 h 5695436"/>
                <a:gd name="connsiteX8" fmla="*/ 0 w 2687523"/>
                <a:gd name="connsiteY8" fmla="*/ 268752 h 569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523" h="5695436">
                  <a:moveTo>
                    <a:pt x="0" y="268752"/>
                  </a:moveTo>
                  <a:cubicBezTo>
                    <a:pt x="0" y="120324"/>
                    <a:pt x="120324" y="0"/>
                    <a:pt x="268752" y="0"/>
                  </a:cubicBezTo>
                  <a:lnTo>
                    <a:pt x="2418771" y="0"/>
                  </a:lnTo>
                  <a:cubicBezTo>
                    <a:pt x="2567199" y="0"/>
                    <a:pt x="2687523" y="120324"/>
                    <a:pt x="2687523" y="268752"/>
                  </a:cubicBezTo>
                  <a:lnTo>
                    <a:pt x="2687523" y="5426684"/>
                  </a:lnTo>
                  <a:cubicBezTo>
                    <a:pt x="2687523" y="5575112"/>
                    <a:pt x="2567199" y="5695436"/>
                    <a:pt x="2418771" y="5695436"/>
                  </a:cubicBezTo>
                  <a:lnTo>
                    <a:pt x="268752" y="5695436"/>
                  </a:lnTo>
                  <a:cubicBezTo>
                    <a:pt x="120324" y="5695436"/>
                    <a:pt x="0" y="5575112"/>
                    <a:pt x="0" y="5426684"/>
                  </a:cubicBezTo>
                  <a:lnTo>
                    <a:pt x="0" y="268752"/>
                  </a:lnTo>
                  <a:close/>
                </a:path>
              </a:pathLst>
            </a:custGeom>
            <a:ln w="38100">
              <a:solidFill>
                <a:srgbClr val="E40037"/>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3792" tIns="2391966" rIns="113792" bIns="1252880" numCol="1" spcCol="1270" anchor="t"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The </a:t>
              </a:r>
              <a:r>
                <a:rPr kumimoji="0" lang="en-GB" sz="1600" b="1" i="0" u="none" strike="noStrike" kern="1200" cap="none" spc="0" normalizeH="0" baseline="0" noProof="0">
                  <a:ln>
                    <a:noFill/>
                  </a:ln>
                  <a:solidFill>
                    <a:srgbClr val="E40037"/>
                  </a:solidFill>
                  <a:effectLst/>
                  <a:uLnTx/>
                  <a:uFillTx/>
                  <a:latin typeface="Aptos"/>
                  <a:ea typeface="+mn-ea"/>
                  <a:cs typeface="+mn-cs"/>
                </a:rPr>
                <a:t>Counter Terrorism Local Profile (CTLP) </a:t>
              </a: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is a national document shared with Prevent Leads</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Elements of the CTLP are shared with education safeguarding leads to explain national and regional data and trends</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Settings should use this information to inform their </a:t>
              </a:r>
              <a:r>
                <a:rPr kumimoji="0" lang="en-GB" sz="1600" b="1" i="0" u="none" strike="noStrike" kern="1200" cap="none" spc="0" normalizeH="0" baseline="0" noProof="0">
                  <a:ln>
                    <a:noFill/>
                  </a:ln>
                  <a:solidFill>
                    <a:srgbClr val="E40037"/>
                  </a:solidFill>
                  <a:effectLst/>
                  <a:uLnTx/>
                  <a:uFillTx/>
                  <a:latin typeface="Aptos"/>
                  <a:ea typeface="+mn-ea"/>
                  <a:cs typeface="+mn-cs"/>
                </a:rPr>
                <a:t>Prevent risk assessments</a:t>
              </a:r>
            </a:p>
          </p:txBody>
        </p:sp>
        <p:sp>
          <p:nvSpPr>
            <p:cNvPr id="26" name="Oval 25" descr="Classroom with solid fill">
              <a:extLst>
                <a:ext uri="{FF2B5EF4-FFF2-40B4-BE49-F238E27FC236}">
                  <a16:creationId xmlns:a16="http://schemas.microsoft.com/office/drawing/2014/main" id="{C2D49D51-A7BE-E81E-B780-80316D27927C}"/>
                </a:ext>
              </a:extLst>
            </p:cNvPr>
            <p:cNvSpPr/>
            <p:nvPr/>
          </p:nvSpPr>
          <p:spPr>
            <a:xfrm>
              <a:off x="4101593" y="1439858"/>
              <a:ext cx="1596154" cy="1529118"/>
            </a:xfrm>
            <a:prstGeom prst="ellipse">
              <a:avLst/>
            </a:prstGeom>
            <a:blipFill dpi="0"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solidFill>
                <a:srgbClr val="E40037"/>
              </a:solidFill>
            </a:ln>
          </p:spPr>
          <p:style>
            <a:lnRef idx="2">
              <a:schemeClr val="accent1">
                <a:shade val="80000"/>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024A329-A7E6-8465-C03A-DF8E8FE8F722}"/>
                </a:ext>
              </a:extLst>
            </p:cNvPr>
            <p:cNvSpPr/>
            <p:nvPr/>
          </p:nvSpPr>
          <p:spPr>
            <a:xfrm>
              <a:off x="6297404" y="936979"/>
              <a:ext cx="2687523" cy="5695436"/>
            </a:xfrm>
            <a:custGeom>
              <a:avLst/>
              <a:gdLst>
                <a:gd name="connsiteX0" fmla="*/ 0 w 2687523"/>
                <a:gd name="connsiteY0" fmla="*/ 268752 h 5695436"/>
                <a:gd name="connsiteX1" fmla="*/ 268752 w 2687523"/>
                <a:gd name="connsiteY1" fmla="*/ 0 h 5695436"/>
                <a:gd name="connsiteX2" fmla="*/ 2418771 w 2687523"/>
                <a:gd name="connsiteY2" fmla="*/ 0 h 5695436"/>
                <a:gd name="connsiteX3" fmla="*/ 2687523 w 2687523"/>
                <a:gd name="connsiteY3" fmla="*/ 268752 h 5695436"/>
                <a:gd name="connsiteX4" fmla="*/ 2687523 w 2687523"/>
                <a:gd name="connsiteY4" fmla="*/ 5426684 h 5695436"/>
                <a:gd name="connsiteX5" fmla="*/ 2418771 w 2687523"/>
                <a:gd name="connsiteY5" fmla="*/ 5695436 h 5695436"/>
                <a:gd name="connsiteX6" fmla="*/ 268752 w 2687523"/>
                <a:gd name="connsiteY6" fmla="*/ 5695436 h 5695436"/>
                <a:gd name="connsiteX7" fmla="*/ 0 w 2687523"/>
                <a:gd name="connsiteY7" fmla="*/ 5426684 h 5695436"/>
                <a:gd name="connsiteX8" fmla="*/ 0 w 2687523"/>
                <a:gd name="connsiteY8" fmla="*/ 268752 h 569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523" h="5695436">
                  <a:moveTo>
                    <a:pt x="0" y="268752"/>
                  </a:moveTo>
                  <a:cubicBezTo>
                    <a:pt x="0" y="120324"/>
                    <a:pt x="120324" y="0"/>
                    <a:pt x="268752" y="0"/>
                  </a:cubicBezTo>
                  <a:lnTo>
                    <a:pt x="2418771" y="0"/>
                  </a:lnTo>
                  <a:cubicBezTo>
                    <a:pt x="2567199" y="0"/>
                    <a:pt x="2687523" y="120324"/>
                    <a:pt x="2687523" y="268752"/>
                  </a:cubicBezTo>
                  <a:lnTo>
                    <a:pt x="2687523" y="5426684"/>
                  </a:lnTo>
                  <a:cubicBezTo>
                    <a:pt x="2687523" y="5575112"/>
                    <a:pt x="2567199" y="5695436"/>
                    <a:pt x="2418771" y="5695436"/>
                  </a:cubicBezTo>
                  <a:lnTo>
                    <a:pt x="268752" y="5695436"/>
                  </a:lnTo>
                  <a:cubicBezTo>
                    <a:pt x="120324" y="5695436"/>
                    <a:pt x="0" y="5575112"/>
                    <a:pt x="0" y="5426684"/>
                  </a:cubicBezTo>
                  <a:lnTo>
                    <a:pt x="0" y="268752"/>
                  </a:lnTo>
                  <a:close/>
                </a:path>
              </a:pathLst>
            </a:custGeom>
            <a:ln w="38100">
              <a:solidFill>
                <a:srgbClr val="E40037"/>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3792" tIns="2391966" rIns="113792" bIns="1252880" numCol="1" spcCol="1270" anchor="t"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Practitioners should report any concerns to their DSL or Lead Practitioner</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The DSL should share concerns with an appropriate agency, and may make a </a:t>
              </a:r>
              <a:r>
                <a:rPr kumimoji="0" lang="en-GB" sz="1600" b="1" i="0" u="none" strike="noStrike" kern="1200" cap="none" spc="0" normalizeH="0" baseline="0" noProof="0">
                  <a:ln>
                    <a:noFill/>
                  </a:ln>
                  <a:solidFill>
                    <a:srgbClr val="E40037"/>
                  </a:solidFill>
                  <a:effectLst/>
                  <a:uLnTx/>
                  <a:uFillTx/>
                  <a:latin typeface="Aptos"/>
                  <a:ea typeface="+mn-ea"/>
                  <a:cs typeface="+mn-cs"/>
                </a:rPr>
                <a:t>Prevent referral</a:t>
              </a:r>
            </a:p>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en-GB" sz="9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p:txBody>
        </p:sp>
        <p:sp>
          <p:nvSpPr>
            <p:cNvPr id="28" name="Oval 27" descr="Lightbulb and gear outline">
              <a:extLst>
                <a:ext uri="{FF2B5EF4-FFF2-40B4-BE49-F238E27FC236}">
                  <a16:creationId xmlns:a16="http://schemas.microsoft.com/office/drawing/2014/main" id="{786F8AB8-6368-1C5D-5BB9-5D61A476D04B}"/>
                </a:ext>
              </a:extLst>
            </p:cNvPr>
            <p:cNvSpPr/>
            <p:nvPr/>
          </p:nvSpPr>
          <p:spPr>
            <a:xfrm>
              <a:off x="6894691" y="1496299"/>
              <a:ext cx="1492949" cy="1461390"/>
            </a:xfrm>
            <a:prstGeom prst="ellipse">
              <a:avLst/>
            </a:prstGeom>
            <a:blipFill dpi="0" rotWithShape="1">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solidFill>
                <a:srgbClr val="E40037"/>
              </a:solidFill>
            </a:ln>
          </p:spPr>
          <p:style>
            <a:lnRef idx="2">
              <a:schemeClr val="accent1">
                <a:shade val="80000"/>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a:ea typeface="+mn-ea"/>
                <a:cs typeface="+mn-cs"/>
              </a:endParaRPr>
            </a:p>
          </p:txBody>
        </p:sp>
        <p:sp>
          <p:nvSpPr>
            <p:cNvPr id="29" name="Freeform: Shape 28">
              <a:extLst>
                <a:ext uri="{FF2B5EF4-FFF2-40B4-BE49-F238E27FC236}">
                  <a16:creationId xmlns:a16="http://schemas.microsoft.com/office/drawing/2014/main" id="{7150D999-943C-50B0-A935-8C8B10EEC195}"/>
                </a:ext>
              </a:extLst>
            </p:cNvPr>
            <p:cNvSpPr/>
            <p:nvPr/>
          </p:nvSpPr>
          <p:spPr>
            <a:xfrm>
              <a:off x="9065553" y="936979"/>
              <a:ext cx="2687523" cy="5695436"/>
            </a:xfrm>
            <a:custGeom>
              <a:avLst/>
              <a:gdLst>
                <a:gd name="connsiteX0" fmla="*/ 0 w 2687523"/>
                <a:gd name="connsiteY0" fmla="*/ 268752 h 5695436"/>
                <a:gd name="connsiteX1" fmla="*/ 268752 w 2687523"/>
                <a:gd name="connsiteY1" fmla="*/ 0 h 5695436"/>
                <a:gd name="connsiteX2" fmla="*/ 2418771 w 2687523"/>
                <a:gd name="connsiteY2" fmla="*/ 0 h 5695436"/>
                <a:gd name="connsiteX3" fmla="*/ 2687523 w 2687523"/>
                <a:gd name="connsiteY3" fmla="*/ 268752 h 5695436"/>
                <a:gd name="connsiteX4" fmla="*/ 2687523 w 2687523"/>
                <a:gd name="connsiteY4" fmla="*/ 5426684 h 5695436"/>
                <a:gd name="connsiteX5" fmla="*/ 2418771 w 2687523"/>
                <a:gd name="connsiteY5" fmla="*/ 5695436 h 5695436"/>
                <a:gd name="connsiteX6" fmla="*/ 268752 w 2687523"/>
                <a:gd name="connsiteY6" fmla="*/ 5695436 h 5695436"/>
                <a:gd name="connsiteX7" fmla="*/ 0 w 2687523"/>
                <a:gd name="connsiteY7" fmla="*/ 5426684 h 5695436"/>
                <a:gd name="connsiteX8" fmla="*/ 0 w 2687523"/>
                <a:gd name="connsiteY8" fmla="*/ 268752 h 569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523" h="5695436">
                  <a:moveTo>
                    <a:pt x="0" y="268752"/>
                  </a:moveTo>
                  <a:cubicBezTo>
                    <a:pt x="0" y="120324"/>
                    <a:pt x="120324" y="0"/>
                    <a:pt x="268752" y="0"/>
                  </a:cubicBezTo>
                  <a:lnTo>
                    <a:pt x="2418771" y="0"/>
                  </a:lnTo>
                  <a:cubicBezTo>
                    <a:pt x="2567199" y="0"/>
                    <a:pt x="2687523" y="120324"/>
                    <a:pt x="2687523" y="268752"/>
                  </a:cubicBezTo>
                  <a:lnTo>
                    <a:pt x="2687523" y="5426684"/>
                  </a:lnTo>
                  <a:cubicBezTo>
                    <a:pt x="2687523" y="5575112"/>
                    <a:pt x="2567199" y="5695436"/>
                    <a:pt x="2418771" y="5695436"/>
                  </a:cubicBezTo>
                  <a:lnTo>
                    <a:pt x="268752" y="5695436"/>
                  </a:lnTo>
                  <a:cubicBezTo>
                    <a:pt x="120324" y="5695436"/>
                    <a:pt x="0" y="5575112"/>
                    <a:pt x="0" y="5426684"/>
                  </a:cubicBezTo>
                  <a:lnTo>
                    <a:pt x="0" y="268752"/>
                  </a:lnTo>
                  <a:close/>
                </a:path>
              </a:pathLst>
            </a:custGeom>
            <a:ln w="38100">
              <a:solidFill>
                <a:srgbClr val="E40037"/>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3792" tIns="2391966" rIns="113792" bIns="1252880" numCol="1" spcCol="1270" anchor="t"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The ECC Education Prevent Lead sits on the </a:t>
              </a:r>
              <a:r>
                <a:rPr kumimoji="0" lang="en-GB" sz="1600" b="1" i="0" u="none" strike="noStrike" kern="1200" cap="none" spc="0" normalizeH="0" baseline="0" noProof="0">
                  <a:ln>
                    <a:noFill/>
                  </a:ln>
                  <a:solidFill>
                    <a:srgbClr val="E40037"/>
                  </a:solidFill>
                  <a:effectLst/>
                  <a:uLnTx/>
                  <a:uFillTx/>
                  <a:latin typeface="Aptos"/>
                  <a:ea typeface="+mn-ea"/>
                  <a:cs typeface="+mn-cs"/>
                </a:rPr>
                <a:t>Channel Panel </a:t>
              </a: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which meets monthly to discuss cases. </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This brings together all key agencies to agree a plan of support if needed</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An education setting may be invited to the meeting to contribute </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600" b="0" i="0" u="none" strike="noStrike" kern="1200" cap="none" spc="0" normalizeH="0" baseline="0" noProof="0">
                  <a:ln>
                    <a:noFill/>
                  </a:ln>
                  <a:solidFill>
                    <a:srgbClr val="000000">
                      <a:hueOff val="0"/>
                      <a:satOff val="0"/>
                      <a:lumOff val="0"/>
                      <a:alphaOff val="0"/>
                    </a:srgbClr>
                  </a:solidFill>
                  <a:effectLst/>
                  <a:uLnTx/>
                  <a:uFillTx/>
                  <a:latin typeface="Aptos"/>
                  <a:ea typeface="+mn-ea"/>
                  <a:cs typeface="+mn-cs"/>
                </a:rPr>
                <a:t>Channel is a voluntary support programme</a:t>
              </a:r>
            </a:p>
          </p:txBody>
        </p:sp>
        <p:sp>
          <p:nvSpPr>
            <p:cNvPr id="30" name="Oval 29" descr="Connections outline">
              <a:extLst>
                <a:ext uri="{FF2B5EF4-FFF2-40B4-BE49-F238E27FC236}">
                  <a16:creationId xmlns:a16="http://schemas.microsoft.com/office/drawing/2014/main" id="{C142B72A-97BD-6E59-3CAA-0743D7A2717C}"/>
                </a:ext>
              </a:extLst>
            </p:cNvPr>
            <p:cNvSpPr/>
            <p:nvPr/>
          </p:nvSpPr>
          <p:spPr>
            <a:xfrm>
              <a:off x="9665211" y="1485015"/>
              <a:ext cx="1488208" cy="1483960"/>
            </a:xfrm>
            <a:prstGeom prst="ellipse">
              <a:avLst/>
            </a:prstGeom>
            <a:blipFill dpi="0" rotWithShape="1">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solidFill>
                <a:srgbClr val="E40037"/>
              </a:solidFill>
            </a:ln>
          </p:spPr>
          <p:style>
            <a:lnRef idx="2">
              <a:schemeClr val="accent1">
                <a:shade val="80000"/>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a:ea typeface="+mn-ea"/>
                <a:cs typeface="+mn-cs"/>
              </a:endParaRPr>
            </a:p>
          </p:txBody>
        </p:sp>
        <p:sp>
          <p:nvSpPr>
            <p:cNvPr id="31" name="Arrow: Left-Right 30">
              <a:extLst>
                <a:ext uri="{FF2B5EF4-FFF2-40B4-BE49-F238E27FC236}">
                  <a16:creationId xmlns:a16="http://schemas.microsoft.com/office/drawing/2014/main" id="{445DAEF7-1AC2-29D9-DA21-55F2CFB741A7}"/>
                </a:ext>
              </a:extLst>
            </p:cNvPr>
            <p:cNvSpPr/>
            <p:nvPr/>
          </p:nvSpPr>
          <p:spPr>
            <a:xfrm>
              <a:off x="1220988" y="1029786"/>
              <a:ext cx="10117330" cy="184258"/>
            </a:xfrm>
            <a:prstGeom prst="leftRightArrow">
              <a:avLst/>
            </a:prstGeom>
            <a:solidFill>
              <a:srgbClr val="4179AA">
                <a:alpha val="16000"/>
              </a:srgbClr>
            </a:solidFill>
            <a:ln>
              <a:noFill/>
            </a:ln>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p:txBody>
        </p:sp>
      </p:grpSp>
    </p:spTree>
    <p:extLst>
      <p:ext uri="{BB962C8B-B14F-4D97-AF65-F5344CB8AC3E}">
        <p14:creationId xmlns:p14="http://schemas.microsoft.com/office/powerpoint/2010/main" val="364629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0543-2668-2B31-31A2-DFDD593CB794}"/>
              </a:ext>
            </a:extLst>
          </p:cNvPr>
          <p:cNvSpPr>
            <a:spLocks noGrp="1"/>
          </p:cNvSpPr>
          <p:nvPr>
            <p:ph type="title"/>
          </p:nvPr>
        </p:nvSpPr>
        <p:spPr>
          <a:xfrm>
            <a:off x="549898" y="111915"/>
            <a:ext cx="9377139" cy="647769"/>
          </a:xfrm>
        </p:spPr>
        <p:txBody>
          <a:bodyPr/>
          <a:lstStyle/>
          <a:p>
            <a:r>
              <a:rPr lang="en-GB" sz="3800">
                <a:latin typeface="Aptos" panose="020B0004020202020204" pitchFamily="34" charset="0"/>
              </a:rPr>
              <a:t>Responding to Prevent concerns</a:t>
            </a:r>
          </a:p>
        </p:txBody>
      </p:sp>
      <p:sp>
        <p:nvSpPr>
          <p:cNvPr id="6" name="Content Placeholder 5">
            <a:extLst>
              <a:ext uri="{FF2B5EF4-FFF2-40B4-BE49-F238E27FC236}">
                <a16:creationId xmlns:a16="http://schemas.microsoft.com/office/drawing/2014/main" id="{2717CA88-AB60-A944-89AE-0229F12D2214}"/>
              </a:ext>
            </a:extLst>
          </p:cNvPr>
          <p:cNvSpPr>
            <a:spLocks noGrp="1"/>
          </p:cNvSpPr>
          <p:nvPr>
            <p:ph sz="half" idx="1"/>
          </p:nvPr>
        </p:nvSpPr>
        <p:spPr>
          <a:xfrm>
            <a:off x="549898" y="916739"/>
            <a:ext cx="10836613" cy="5351093"/>
          </a:xfrm>
        </p:spPr>
        <p:txBody>
          <a:bodyPr/>
          <a:lstStyle/>
          <a:p>
            <a:pPr algn="just"/>
            <a:r>
              <a:rPr lang="en-GB" sz="2200" b="0">
                <a:latin typeface="Aptos" panose="020B0004020202020204" pitchFamily="34" charset="0"/>
              </a:rPr>
              <a:t>If settings have Prevent-related concerns and feel a child is at  of radicalisation or harm the DSL can:</a:t>
            </a:r>
          </a:p>
          <a:p>
            <a:pPr marL="342900" indent="-342900" algn="just">
              <a:buFont typeface="Wingdings" panose="05000000000000000000" pitchFamily="2" charset="2"/>
              <a:buChar char="v"/>
            </a:pPr>
            <a:r>
              <a:rPr lang="en-GB" sz="2200" b="0">
                <a:latin typeface="Aptos" panose="020B0004020202020204" pitchFamily="34" charset="0"/>
              </a:rPr>
              <a:t>contact the Education Safeguarding Team (Jo Barclay or Matt Lewis) for advice </a:t>
            </a:r>
          </a:p>
          <a:p>
            <a:pPr marL="342900" indent="-342900" algn="just">
              <a:buFont typeface="Wingdings" panose="05000000000000000000" pitchFamily="2" charset="2"/>
              <a:buChar char="v"/>
            </a:pPr>
            <a:r>
              <a:rPr lang="en-GB" sz="2200" b="0">
                <a:latin typeface="Aptos" panose="020B0004020202020204" pitchFamily="34" charset="0"/>
              </a:rPr>
              <a:t>consult with the Children and Families Hub at Social Care</a:t>
            </a:r>
          </a:p>
          <a:p>
            <a:pPr marL="342900" indent="-342900" algn="just">
              <a:buFont typeface="Wingdings" panose="05000000000000000000" pitchFamily="2" charset="2"/>
              <a:buChar char="v"/>
            </a:pPr>
            <a:r>
              <a:rPr lang="en-GB" sz="2200" b="0">
                <a:latin typeface="Aptos" panose="020B0004020202020204" pitchFamily="34" charset="0"/>
              </a:rPr>
              <a:t>contact the Eastern Region Counter-Terrorism Policing Team – the team will provide advice and guidance including about whether the setting should make a Prevent referral</a:t>
            </a:r>
          </a:p>
          <a:p>
            <a:pPr algn="just"/>
            <a:r>
              <a:rPr lang="en-GB" sz="2200" b="0">
                <a:latin typeface="Aptos" panose="020B0004020202020204" pitchFamily="34" charset="0"/>
              </a:rPr>
              <a:t>     Telephone: 01245 452 196 / Email: </a:t>
            </a:r>
            <a:r>
              <a:rPr lang="en-GB" sz="2200" b="0">
                <a:latin typeface="Aptos" panose="020B0004020202020204" pitchFamily="34" charset="0"/>
                <a:hlinkClick r:id="rId3"/>
              </a:rPr>
              <a:t>prevent@essex.police.uk</a:t>
            </a:r>
            <a:r>
              <a:rPr lang="en-GB" sz="2200" b="0">
                <a:latin typeface="Aptos" panose="020B0004020202020204" pitchFamily="34" charset="0"/>
              </a:rPr>
              <a:t> </a:t>
            </a:r>
          </a:p>
          <a:p>
            <a:pPr marL="342900" indent="-342900" algn="just">
              <a:buFont typeface="Wingdings" panose="05000000000000000000" pitchFamily="2" charset="2"/>
              <a:buChar char="Ø"/>
            </a:pPr>
            <a:r>
              <a:rPr lang="en-GB" sz="2200" i="1">
                <a:solidFill>
                  <a:srgbClr val="4179AA"/>
                </a:solidFill>
                <a:latin typeface="Aptos" panose="020B0004020202020204" pitchFamily="34" charset="0"/>
              </a:rPr>
              <a:t>Any setting considering a referral to Prevent should at the same time submit a Request for Support to the Children and Families Hub</a:t>
            </a:r>
          </a:p>
          <a:p>
            <a:pPr marL="342900" indent="-342900" algn="just">
              <a:buFont typeface="Wingdings" panose="05000000000000000000" pitchFamily="2" charset="2"/>
              <a:buChar char="Ø"/>
            </a:pPr>
            <a:r>
              <a:rPr lang="en-GB" sz="2200" i="1">
                <a:solidFill>
                  <a:srgbClr val="4179AA"/>
                </a:solidFill>
                <a:latin typeface="Aptos" panose="020B0004020202020204" pitchFamily="34" charset="0"/>
              </a:rPr>
              <a:t>Any setting submitting a referral to Prevent should at the same time submit a Request for Support to the Children and Families Hub</a:t>
            </a:r>
          </a:p>
          <a:p>
            <a:pPr algn="just"/>
            <a:endParaRPr lang="en-GB" sz="2200" b="0">
              <a:latin typeface="Aptos" panose="020B0004020202020204" pitchFamily="34" charset="0"/>
            </a:endParaRPr>
          </a:p>
          <a:p>
            <a:pPr marL="342900" indent="-342900" algn="just">
              <a:buFont typeface="Wingdings" panose="05000000000000000000" pitchFamily="2" charset="2"/>
              <a:buChar char="v"/>
            </a:pPr>
            <a:r>
              <a:rPr lang="en-GB" sz="2200" b="0">
                <a:latin typeface="Aptos" panose="020B0004020202020204" pitchFamily="34" charset="0"/>
              </a:rPr>
              <a:t>PREVENT response section on </a:t>
            </a:r>
            <a:r>
              <a:rPr lang="en-GB" sz="2200" b="0">
                <a:latin typeface="Aptos" panose="020B0004020202020204" pitchFamily="34" charset="0"/>
                <a:hlinkClick r:id="rId4"/>
              </a:rPr>
              <a:t>Essex Schools Infolink</a:t>
            </a:r>
            <a:endParaRPr lang="en-GB" sz="2200" b="0">
              <a:latin typeface="Aptos" panose="020B0004020202020204" pitchFamily="34" charset="0"/>
            </a:endParaRPr>
          </a:p>
          <a:p>
            <a:pPr marL="342900" indent="-342900" algn="just">
              <a:buFont typeface="Wingdings" panose="05000000000000000000" pitchFamily="2" charset="2"/>
              <a:buChar char="v"/>
            </a:pPr>
            <a:endParaRPr lang="en-GB" sz="2200" b="0">
              <a:latin typeface="Aptos" panose="020B0004020202020204" pitchFamily="34" charset="0"/>
            </a:endParaRPr>
          </a:p>
          <a:p>
            <a:endParaRPr lang="en-GB"/>
          </a:p>
        </p:txBody>
      </p:sp>
    </p:spTree>
    <p:extLst>
      <p:ext uri="{BB962C8B-B14F-4D97-AF65-F5344CB8AC3E}">
        <p14:creationId xmlns:p14="http://schemas.microsoft.com/office/powerpoint/2010/main" val="323969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0543-2668-2B31-31A2-DFDD593CB794}"/>
              </a:ext>
            </a:extLst>
          </p:cNvPr>
          <p:cNvSpPr>
            <a:spLocks noGrp="1"/>
          </p:cNvSpPr>
          <p:nvPr>
            <p:ph type="title"/>
          </p:nvPr>
        </p:nvSpPr>
        <p:spPr>
          <a:xfrm>
            <a:off x="545126" y="278687"/>
            <a:ext cx="11092071" cy="1042977"/>
          </a:xfrm>
        </p:spPr>
        <p:txBody>
          <a:bodyPr/>
          <a:lstStyle/>
          <a:p>
            <a:r>
              <a:rPr lang="en-GB" sz="4400">
                <a:latin typeface="Aptos"/>
              </a:rPr>
              <a:t>Prevent: government resources</a:t>
            </a:r>
          </a:p>
        </p:txBody>
      </p:sp>
      <p:sp>
        <p:nvSpPr>
          <p:cNvPr id="3" name="Content Placeholder 2">
            <a:extLst>
              <a:ext uri="{FF2B5EF4-FFF2-40B4-BE49-F238E27FC236}">
                <a16:creationId xmlns:a16="http://schemas.microsoft.com/office/drawing/2014/main" id="{AA235D10-7B94-BD9D-BE74-BBB9F64D14D5}"/>
              </a:ext>
            </a:extLst>
          </p:cNvPr>
          <p:cNvSpPr>
            <a:spLocks noGrp="1"/>
          </p:cNvSpPr>
          <p:nvPr>
            <p:ph sz="half" idx="1"/>
          </p:nvPr>
        </p:nvSpPr>
        <p:spPr>
          <a:xfrm>
            <a:off x="545126" y="944474"/>
            <a:ext cx="11268922" cy="4634144"/>
          </a:xfrm>
        </p:spPr>
        <p:txBody>
          <a:bodyPr vert="horz" lIns="0" tIns="0" rIns="0" bIns="0" rtlCol="0" anchor="t">
            <a:noAutofit/>
          </a:bodyPr>
          <a:lstStyle/>
          <a:p>
            <a:pPr marL="285750" lvl="1" indent="-285750" algn="just">
              <a:spcAft>
                <a:spcPts val="0"/>
              </a:spcAft>
              <a:buFont typeface="Wingdings" panose="05000000000000000000" pitchFamily="2" charset="2"/>
              <a:buChar char="q"/>
            </a:pPr>
            <a:endParaRPr lang="en-GB" sz="2200">
              <a:latin typeface="Aptos"/>
              <a:ea typeface="Calibri" panose="020F0502020204030204" pitchFamily="34" charset="0"/>
            </a:endParaRPr>
          </a:p>
          <a:p>
            <a:pPr marL="2857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2200" b="0" i="0" u="sng" strike="noStrike" kern="1200" cap="none" spc="0" normalizeH="0" baseline="0" noProof="0">
                <a:ln>
                  <a:noFill/>
                </a:ln>
                <a:solidFill>
                  <a:srgbClr val="4179AA"/>
                </a:solidFill>
                <a:effectLst/>
                <a:uLnTx/>
                <a:uFillTx/>
                <a:latin typeface="Aptos"/>
                <a:ea typeface="Calibri"/>
                <a:cs typeface="Calibri"/>
                <a:hlinkClick r:id="rId3"/>
              </a:rPr>
              <a:t>Prevent duty guidance</a:t>
            </a:r>
            <a:endParaRPr kumimoji="0" lang="en-GB" sz="2200" b="0" i="0" u="none" strike="noStrike" kern="1200" cap="none" spc="0" normalizeH="0" baseline="0" noProof="0">
              <a:ln>
                <a:noFill/>
              </a:ln>
              <a:solidFill>
                <a:srgbClr val="000000"/>
              </a:solidFill>
              <a:effectLst/>
              <a:uLnTx/>
              <a:uFillTx/>
              <a:latin typeface="Aptos"/>
              <a:ea typeface="Calibri"/>
              <a:cs typeface="+mn-cs"/>
            </a:endParaRPr>
          </a:p>
          <a:p>
            <a:pPr marL="2857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2200" b="0" i="0" u="none" strike="noStrike" kern="1200" cap="none" spc="0" normalizeH="0" baseline="0" noProof="0">
              <a:ln>
                <a:noFill/>
              </a:ln>
              <a:solidFill>
                <a:srgbClr val="000000"/>
              </a:solidFill>
              <a:effectLst/>
              <a:uLnTx/>
              <a:uFillTx/>
              <a:latin typeface="Aptos"/>
              <a:ea typeface="Calibri" panose="020F0502020204030204" pitchFamily="34" charset="0"/>
              <a:cs typeface="+mn-cs"/>
            </a:endParaRPr>
          </a:p>
          <a:p>
            <a:pPr marL="2857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2200" b="0" i="0" u="none" strike="noStrike" kern="1200" cap="none" spc="0" normalizeH="0" baseline="0" noProof="0">
                <a:ln>
                  <a:noFill/>
                </a:ln>
                <a:solidFill>
                  <a:srgbClr val="000000"/>
                </a:solidFill>
                <a:effectLst/>
                <a:uLnTx/>
                <a:uFillTx/>
                <a:latin typeface="Aptos"/>
                <a:ea typeface="+mn-ea"/>
                <a:cs typeface="+mn-cs"/>
                <a:hlinkClick r:id="rId4"/>
              </a:rPr>
              <a:t>The Prevent duty: safeguarding learners vulnerable to radicalisation - GOV.UK (www.gov.uk)</a:t>
            </a:r>
            <a:endParaRPr kumimoji="0" lang="en-GB" sz="2200" b="0" i="0" u="none" strike="noStrike" kern="1200" cap="none" spc="0" normalizeH="0" baseline="0" noProof="0">
              <a:ln>
                <a:noFill/>
              </a:ln>
              <a:solidFill>
                <a:srgbClr val="000000"/>
              </a:solidFill>
              <a:effectLst/>
              <a:uLnTx/>
              <a:uFillTx/>
              <a:latin typeface="Aptos"/>
              <a:ea typeface="+mn-ea"/>
              <a:cs typeface="+mn-cs"/>
            </a:endParaRPr>
          </a:p>
          <a:p>
            <a:pPr marL="2857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2200" b="0" i="0" u="none" strike="noStrike" kern="1200" cap="none" spc="0" normalizeH="0" baseline="0" noProof="0">
              <a:ln>
                <a:noFill/>
              </a:ln>
              <a:solidFill>
                <a:srgbClr val="000000"/>
              </a:solidFill>
              <a:effectLst/>
              <a:uLnTx/>
              <a:uFillTx/>
              <a:latin typeface="Aptos"/>
              <a:ea typeface="Calibri" panose="020F0502020204030204" pitchFamily="34" charset="0"/>
              <a:cs typeface="+mn-cs"/>
            </a:endParaRPr>
          </a:p>
          <a:p>
            <a:pPr marL="2857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2200" b="0" i="0" u="none" strike="noStrike" kern="1200" cap="none" spc="0" normalizeH="0" baseline="0" noProof="0">
                <a:ln>
                  <a:noFill/>
                </a:ln>
                <a:solidFill>
                  <a:srgbClr val="000000"/>
                </a:solidFill>
                <a:effectLst/>
                <a:uLnTx/>
                <a:uFillTx/>
                <a:latin typeface="Aptos"/>
                <a:ea typeface="+mn-ea"/>
                <a:cs typeface="+mn-cs"/>
                <a:hlinkClick r:id="rId5"/>
              </a:rPr>
              <a:t>How to complete a risk assessment to assess the risk of people becoming terrorists or supporting terrorism - GOV.UK (www.gov.uk)</a:t>
            </a:r>
            <a:endParaRPr kumimoji="0" lang="en-GB" sz="2200" b="0" i="0" u="none" strike="noStrike" kern="1200" cap="none" spc="0" normalizeH="0" baseline="0" noProof="0">
              <a:ln>
                <a:noFill/>
              </a:ln>
              <a:solidFill>
                <a:srgbClr val="000000"/>
              </a:solidFill>
              <a:effectLst/>
              <a:uLnTx/>
              <a:uFillTx/>
              <a:latin typeface="Aptos"/>
              <a:ea typeface="+mn-ea"/>
              <a:cs typeface="+mn-cs"/>
            </a:endParaRPr>
          </a:p>
          <a:p>
            <a:pPr marL="285750" lvl="1" indent="-285750" algn="just">
              <a:spcAft>
                <a:spcPts val="0"/>
              </a:spcAft>
              <a:buFont typeface="Wingdings" panose="05000000000000000000" pitchFamily="2" charset="2"/>
              <a:buChar char="q"/>
            </a:pPr>
            <a:endParaRPr lang="en-GB" sz="2200">
              <a:latin typeface="Aptos"/>
              <a:hlinkClick r:id="rId6"/>
            </a:endParaRPr>
          </a:p>
          <a:p>
            <a:pPr marL="285750" lvl="1" indent="-285750" algn="just">
              <a:spcAft>
                <a:spcPts val="0"/>
              </a:spcAft>
              <a:buFont typeface="Wingdings" panose="05000000000000000000" pitchFamily="2" charset="2"/>
              <a:buChar char="q"/>
            </a:pPr>
            <a:r>
              <a:rPr lang="en-GB" sz="2200">
                <a:latin typeface="Aptos"/>
                <a:hlinkClick r:id="rId6"/>
              </a:rPr>
              <a:t>Understanding and identifying radicalisation risk in your education setting - GOV.UK</a:t>
            </a:r>
            <a:endParaRPr lang="en-GB" sz="2200">
              <a:latin typeface="Aptos"/>
              <a:ea typeface="Calibri" panose="020F0502020204030204" pitchFamily="34" charset="0"/>
            </a:endParaRPr>
          </a:p>
          <a:p>
            <a:pPr marL="285750" lvl="1" indent="-285750" algn="just">
              <a:spcAft>
                <a:spcPts val="0"/>
              </a:spcAft>
              <a:buFont typeface="Wingdings" panose="05000000000000000000" pitchFamily="2" charset="2"/>
              <a:buChar char="q"/>
            </a:pPr>
            <a:endParaRPr lang="en-GB" sz="2200">
              <a:latin typeface="Aptos"/>
              <a:ea typeface="Calibri" panose="020F0502020204030204" pitchFamily="34" charset="0"/>
            </a:endParaRPr>
          </a:p>
          <a:p>
            <a:pPr marL="285750" lvl="1" indent="-285750" algn="just">
              <a:spcAft>
                <a:spcPts val="0"/>
              </a:spcAft>
              <a:buFont typeface="Wingdings" panose="05000000000000000000" pitchFamily="2" charset="2"/>
              <a:buChar char="q"/>
            </a:pPr>
            <a:r>
              <a:rPr lang="en-GB" sz="2200">
                <a:latin typeface="Aptos"/>
                <a:hlinkClick r:id="rId7"/>
              </a:rPr>
              <a:t>Managing risk of radicalisation in your education setting - GOV.UK</a:t>
            </a:r>
            <a:endParaRPr lang="en-GB" sz="2200">
              <a:latin typeface="Aptos"/>
            </a:endParaRPr>
          </a:p>
          <a:p>
            <a:pPr marL="285750" lvl="1" indent="-285750" algn="just">
              <a:spcAft>
                <a:spcPts val="0"/>
              </a:spcAft>
              <a:buFont typeface="Wingdings" panose="05000000000000000000" pitchFamily="2" charset="2"/>
              <a:buChar char="q"/>
            </a:pPr>
            <a:endParaRPr lang="en-GB" sz="2200" b="0">
              <a:latin typeface="Aptos"/>
            </a:endParaRPr>
          </a:p>
          <a:p>
            <a:pPr marL="285750" lvl="1" indent="-285750" algn="just">
              <a:spcAft>
                <a:spcPts val="0"/>
              </a:spcAft>
              <a:buFont typeface="Wingdings" panose="05000000000000000000" pitchFamily="2" charset="2"/>
              <a:buChar char="q"/>
            </a:pPr>
            <a:r>
              <a:rPr lang="en-GB" sz="2200">
                <a:latin typeface="Aptos"/>
                <a:hlinkClick r:id="rId8"/>
              </a:rPr>
              <a:t>Making a referral to Prevent - GOV.UK</a:t>
            </a:r>
            <a:endParaRPr lang="en-GB" sz="2200">
              <a:latin typeface="Aptos"/>
            </a:endParaRPr>
          </a:p>
          <a:p>
            <a:pPr marL="285750" lvl="1" indent="-285750" algn="just">
              <a:spcAft>
                <a:spcPts val="0"/>
              </a:spcAft>
              <a:buFont typeface="Wingdings" panose="05000000000000000000" pitchFamily="2" charset="2"/>
              <a:buChar char="q"/>
            </a:pPr>
            <a:endParaRPr lang="en-GB" sz="2800" b="0">
              <a:latin typeface="Aptos"/>
            </a:endParaRPr>
          </a:p>
          <a:p>
            <a:pPr marL="285750" lvl="1" indent="-285750" algn="just">
              <a:spcAft>
                <a:spcPts val="0"/>
              </a:spcAft>
              <a:buFont typeface="Wingdings" panose="05000000000000000000" pitchFamily="2" charset="2"/>
              <a:buChar char="q"/>
            </a:pPr>
            <a:r>
              <a:rPr lang="en-GB" sz="2000">
                <a:latin typeface="Aptos"/>
                <a:hlinkClick r:id="rId9"/>
              </a:rPr>
              <a:t>Case studies - GOV.UK</a:t>
            </a:r>
            <a:endParaRPr lang="en-GB" sz="2000" b="0">
              <a:latin typeface="Aptos"/>
            </a:endParaRPr>
          </a:p>
          <a:p>
            <a:pPr marL="285750" lvl="1" indent="-285750" algn="just">
              <a:spcAft>
                <a:spcPts val="0"/>
              </a:spcAft>
              <a:buFont typeface="Wingdings" panose="05000000000000000000" pitchFamily="2" charset="2"/>
              <a:buChar char="q"/>
            </a:pPr>
            <a:endParaRPr lang="en-GB" sz="2400" b="0"/>
          </a:p>
          <a:p>
            <a:pPr marL="285750" lvl="1" indent="-285750" algn="just">
              <a:spcAft>
                <a:spcPts val="0"/>
              </a:spcAft>
              <a:buFont typeface="Wingdings" panose="05000000000000000000" pitchFamily="2" charset="2"/>
              <a:buChar char="q"/>
            </a:pPr>
            <a:endParaRPr lang="en-GB" sz="2400"/>
          </a:p>
          <a:p>
            <a:pPr marL="285750" lvl="1" indent="-285750" algn="just">
              <a:spcAft>
                <a:spcPts val="0"/>
              </a:spcAft>
              <a:buFont typeface="Wingdings" panose="05000000000000000000" pitchFamily="2" charset="2"/>
              <a:buChar char="q"/>
            </a:pPr>
            <a:endParaRPr lang="en-GB" sz="2400"/>
          </a:p>
          <a:p>
            <a:pPr lvl="1" algn="just">
              <a:spcAft>
                <a:spcPts val="0"/>
              </a:spcAft>
            </a:pPr>
            <a:endParaRPr lang="en-GB" sz="2400"/>
          </a:p>
          <a:p>
            <a:pPr marL="285750" lvl="1" indent="-285750" algn="just">
              <a:spcAft>
                <a:spcPts val="0"/>
              </a:spcAft>
              <a:buFont typeface="Wingdings" panose="05000000000000000000" pitchFamily="2" charset="2"/>
              <a:buChar char="q"/>
            </a:pPr>
            <a:endParaRPr lang="en-GB" sz="1700"/>
          </a:p>
        </p:txBody>
      </p:sp>
    </p:spTree>
    <p:extLst>
      <p:ext uri="{BB962C8B-B14F-4D97-AF65-F5344CB8AC3E}">
        <p14:creationId xmlns:p14="http://schemas.microsoft.com/office/powerpoint/2010/main" val="3223510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0543-2668-2B31-31A2-DFDD593CB794}"/>
              </a:ext>
            </a:extLst>
          </p:cNvPr>
          <p:cNvSpPr>
            <a:spLocks noGrp="1"/>
          </p:cNvSpPr>
          <p:nvPr>
            <p:ph type="title"/>
          </p:nvPr>
        </p:nvSpPr>
        <p:spPr>
          <a:xfrm>
            <a:off x="545124" y="370217"/>
            <a:ext cx="8504158" cy="1096054"/>
          </a:xfrm>
        </p:spPr>
        <p:txBody>
          <a:bodyPr/>
          <a:lstStyle/>
          <a:p>
            <a:r>
              <a:rPr lang="en-GB" sz="4200">
                <a:latin typeface="Aptos"/>
              </a:rPr>
              <a:t>Set the scene</a:t>
            </a:r>
          </a:p>
        </p:txBody>
      </p:sp>
      <p:sp>
        <p:nvSpPr>
          <p:cNvPr id="3" name="Content Placeholder 2">
            <a:extLst>
              <a:ext uri="{FF2B5EF4-FFF2-40B4-BE49-F238E27FC236}">
                <a16:creationId xmlns:a16="http://schemas.microsoft.com/office/drawing/2014/main" id="{AA235D10-7B94-BD9D-BE74-BBB9F64D14D5}"/>
              </a:ext>
            </a:extLst>
          </p:cNvPr>
          <p:cNvSpPr>
            <a:spLocks noGrp="1"/>
          </p:cNvSpPr>
          <p:nvPr>
            <p:ph sz="half" idx="1"/>
          </p:nvPr>
        </p:nvSpPr>
        <p:spPr>
          <a:xfrm>
            <a:off x="545124" y="1598106"/>
            <a:ext cx="10712902" cy="5005424"/>
          </a:xfrm>
        </p:spPr>
        <p:txBody>
          <a:bodyPr vert="horz" lIns="0" tIns="0" rIns="0" bIns="0" rtlCol="0" anchor="t">
            <a:noAutofit/>
          </a:bodyPr>
          <a:lstStyle/>
          <a:p>
            <a:pPr marL="342900" lvl="1" indent="-342900" algn="just">
              <a:buFont typeface="Wingdings" panose="05000000000000000000" pitchFamily="2" charset="2"/>
              <a:buChar char="§"/>
            </a:pPr>
            <a:r>
              <a:rPr lang="en-GB" sz="3600" i="1">
                <a:solidFill>
                  <a:srgbClr val="4179AA"/>
                </a:solidFill>
                <a:latin typeface="Aptos"/>
                <a:cs typeface="Calibri"/>
              </a:rPr>
              <a:t>When you think of Prevent, how does it make you feel?</a:t>
            </a:r>
          </a:p>
          <a:p>
            <a:pPr marL="342900" lvl="1" indent="-342900" algn="just">
              <a:buFont typeface="Wingdings" panose="05000000000000000000" pitchFamily="2" charset="2"/>
              <a:buChar char="§"/>
            </a:pPr>
            <a:endParaRPr lang="en-GB" sz="3600" i="1">
              <a:solidFill>
                <a:srgbClr val="4179AA"/>
              </a:solidFill>
              <a:latin typeface="Aptos"/>
              <a:cs typeface="Calibri" panose="020F0502020204030204" pitchFamily="34" charset="0"/>
            </a:endParaRPr>
          </a:p>
          <a:p>
            <a:pPr marL="342900" lvl="1" indent="-342900" algn="just">
              <a:buFont typeface="Wingdings" panose="05000000000000000000" pitchFamily="2" charset="2"/>
              <a:buChar char="§"/>
            </a:pPr>
            <a:r>
              <a:rPr lang="en-GB" sz="3600" i="1">
                <a:solidFill>
                  <a:srgbClr val="4179AA"/>
                </a:solidFill>
                <a:latin typeface="Aptos"/>
                <a:cs typeface="Calibri"/>
              </a:rPr>
              <a:t>Take a couple of minutes – discuss together.</a:t>
            </a:r>
          </a:p>
          <a:p>
            <a:pPr marL="342900" lvl="1" indent="-342900" algn="just">
              <a:buFont typeface="Wingdings" panose="05000000000000000000" pitchFamily="2" charset="2"/>
              <a:buChar char="§"/>
            </a:pPr>
            <a:endParaRPr lang="en-GB" sz="3600" i="1">
              <a:solidFill>
                <a:srgbClr val="4179AA"/>
              </a:solidFill>
              <a:latin typeface="Aptos"/>
              <a:cs typeface="Calibri"/>
            </a:endParaRPr>
          </a:p>
          <a:p>
            <a:pPr marL="342900" lvl="1" indent="-342900" algn="just">
              <a:buFont typeface="Wingdings" panose="05000000000000000000" pitchFamily="2" charset="2"/>
              <a:buChar char="§"/>
            </a:pPr>
            <a:r>
              <a:rPr lang="en-GB" sz="3600" i="1">
                <a:solidFill>
                  <a:srgbClr val="4179AA"/>
                </a:solidFill>
                <a:latin typeface="Aptos"/>
                <a:cs typeface="Calibri"/>
              </a:rPr>
              <a:t>Your thoughts please?</a:t>
            </a:r>
          </a:p>
          <a:p>
            <a:pPr marL="342900" lvl="1" indent="-342900" algn="just">
              <a:buFont typeface="Wingdings" panose="05000000000000000000" pitchFamily="2" charset="2"/>
              <a:buChar char="§"/>
            </a:pPr>
            <a:endParaRPr lang="en-GB" sz="3600">
              <a:latin typeface="Aptos"/>
              <a:cs typeface="Calibri" panose="020F0502020204030204" pitchFamily="34" charset="0"/>
            </a:endParaRPr>
          </a:p>
          <a:p>
            <a:pPr lvl="1" algn="just"/>
            <a:endParaRPr lang="en-GB" sz="3000">
              <a:latin typeface="Calibri" panose="020F0502020204030204" pitchFamily="34" charset="0"/>
              <a:cs typeface="Calibri" panose="020F0502020204030204" pitchFamily="34" charset="0"/>
            </a:endParaRPr>
          </a:p>
          <a:p>
            <a:pPr marL="342900" lvl="1" indent="-342900" algn="just">
              <a:buFont typeface="Wingdings" panose="05000000000000000000" pitchFamily="2" charset="2"/>
              <a:buChar char="§"/>
            </a:pPr>
            <a:endParaRPr lang="en-GB" sz="3000">
              <a:latin typeface="Calibri" panose="020F0502020204030204" pitchFamily="34" charset="0"/>
              <a:cs typeface="Calibri" panose="020F0502020204030204" pitchFamily="34" charset="0"/>
            </a:endParaRPr>
          </a:p>
          <a:p>
            <a:pPr marL="342900" lvl="1" indent="-342900" algn="just">
              <a:buFont typeface="Wingdings" panose="05000000000000000000" pitchFamily="2" charset="2"/>
              <a:buChar char="§"/>
            </a:pPr>
            <a:endParaRPr lang="en-GB" sz="2600">
              <a:latin typeface="Calibri" panose="020F0502020204030204" pitchFamily="34" charset="0"/>
              <a:cs typeface="Calibri" panose="020F0502020204030204" pitchFamily="34" charset="0"/>
            </a:endParaRPr>
          </a:p>
          <a:p>
            <a:pPr marL="342900" lvl="1" indent="-342900" algn="just">
              <a:buFont typeface="Wingdings" panose="05000000000000000000" pitchFamily="2" charset="2"/>
              <a:buChar char="§"/>
            </a:pPr>
            <a:endParaRPr lang="en-GB" sz="2600"/>
          </a:p>
          <a:p>
            <a:pPr marL="342900" lvl="1" indent="-342900" algn="just">
              <a:buFont typeface="Wingdings" panose="05000000000000000000" pitchFamily="2" charset="2"/>
              <a:buChar char="§"/>
            </a:pPr>
            <a:endParaRPr lang="en-GB" sz="2600"/>
          </a:p>
          <a:p>
            <a:pPr marL="342900" lvl="1" indent="-342900" algn="just">
              <a:buFont typeface="Wingdings" panose="05000000000000000000" pitchFamily="2" charset="2"/>
              <a:buChar char="§"/>
            </a:pPr>
            <a:endParaRPr lang="en-GB" sz="2600"/>
          </a:p>
          <a:p>
            <a:pPr marL="342900" lvl="1" indent="-342900" algn="just">
              <a:buFont typeface="Wingdings" panose="05000000000000000000" pitchFamily="2" charset="2"/>
              <a:buChar char="§"/>
            </a:pPr>
            <a:endParaRPr lang="en-GB" sz="2600"/>
          </a:p>
          <a:p>
            <a:pPr marL="342900" lvl="1" indent="-342900" algn="just">
              <a:buFont typeface="Wingdings" panose="05000000000000000000" pitchFamily="2" charset="2"/>
              <a:buChar char="§"/>
            </a:pPr>
            <a:endParaRPr lang="en-GB" sz="2600"/>
          </a:p>
          <a:p>
            <a:pPr marL="342900" lvl="1" indent="-342900" algn="just">
              <a:buFont typeface="Wingdings" panose="05000000000000000000" pitchFamily="2" charset="2"/>
              <a:buChar char="§"/>
            </a:pPr>
            <a:endParaRPr lang="en-GB" sz="2600"/>
          </a:p>
          <a:p>
            <a:pPr marL="342900" lvl="1" indent="-342900">
              <a:buFont typeface="Wingdings" panose="05000000000000000000" pitchFamily="2" charset="2"/>
              <a:buChar char="§"/>
            </a:pPr>
            <a:endParaRPr lang="en-GB" sz="24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42102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0543-2668-2B31-31A2-DFDD593CB794}"/>
              </a:ext>
            </a:extLst>
          </p:cNvPr>
          <p:cNvSpPr>
            <a:spLocks noGrp="1"/>
          </p:cNvSpPr>
          <p:nvPr>
            <p:ph type="title"/>
          </p:nvPr>
        </p:nvSpPr>
        <p:spPr>
          <a:xfrm>
            <a:off x="554803" y="164387"/>
            <a:ext cx="11092071" cy="1042977"/>
          </a:xfrm>
        </p:spPr>
        <p:txBody>
          <a:bodyPr/>
          <a:lstStyle/>
          <a:p>
            <a:r>
              <a:rPr lang="en-GB" sz="4400">
                <a:latin typeface="Aptos"/>
              </a:rPr>
              <a:t>Prevent resources</a:t>
            </a:r>
          </a:p>
        </p:txBody>
      </p:sp>
      <p:sp>
        <p:nvSpPr>
          <p:cNvPr id="3" name="Content Placeholder 2">
            <a:extLst>
              <a:ext uri="{FF2B5EF4-FFF2-40B4-BE49-F238E27FC236}">
                <a16:creationId xmlns:a16="http://schemas.microsoft.com/office/drawing/2014/main" id="{AA235D10-7B94-BD9D-BE74-BBB9F64D14D5}"/>
              </a:ext>
            </a:extLst>
          </p:cNvPr>
          <p:cNvSpPr>
            <a:spLocks noGrp="1"/>
          </p:cNvSpPr>
          <p:nvPr>
            <p:ph sz="half" idx="1"/>
          </p:nvPr>
        </p:nvSpPr>
        <p:spPr>
          <a:xfrm>
            <a:off x="545126" y="960784"/>
            <a:ext cx="11268922" cy="4634144"/>
          </a:xfrm>
        </p:spPr>
        <p:txBody>
          <a:bodyPr vert="horz" lIns="0" tIns="0" rIns="0" bIns="0" rtlCol="0" anchor="t">
            <a:noAutofit/>
          </a:bodyPr>
          <a:lstStyle/>
          <a:p>
            <a:pPr marL="285750" lvl="1" indent="-285750" algn="just">
              <a:spcAft>
                <a:spcPts val="0"/>
              </a:spcAft>
              <a:buFont typeface="Wingdings" panose="05000000000000000000" pitchFamily="2" charset="2"/>
              <a:buChar char="q"/>
            </a:pPr>
            <a:r>
              <a:rPr lang="en-GB" sz="1900" b="1">
                <a:latin typeface="Aptos"/>
                <a:hlinkClick r:id="rId3"/>
              </a:rPr>
              <a:t>ACT Early | Prevent radicalisation</a:t>
            </a:r>
            <a:r>
              <a:rPr lang="en-GB" sz="1900" b="1">
                <a:latin typeface="Aptos"/>
              </a:rPr>
              <a:t> (Action Counters Terrorism – a website to engage the community in reporting concerns about people </a:t>
            </a:r>
            <a:r>
              <a:rPr lang="en-GB" sz="1900">
                <a:latin typeface="Aptos"/>
              </a:rPr>
              <a:t>who may be involved in extremism / radicalisation</a:t>
            </a:r>
          </a:p>
          <a:p>
            <a:pPr marL="285750" lvl="1" indent="-285750" algn="just">
              <a:spcAft>
                <a:spcPts val="0"/>
              </a:spcAft>
              <a:buFont typeface="Wingdings" panose="05000000000000000000" pitchFamily="2" charset="2"/>
              <a:buChar char="q"/>
            </a:pPr>
            <a:endParaRPr lang="en-GB" sz="1900" b="0">
              <a:effectLst/>
              <a:latin typeface="Aptos"/>
              <a:ea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900" b="1" i="0" u="none" strike="noStrike" kern="1200" cap="none" spc="0" normalizeH="0" baseline="0" noProof="0">
                <a:ln>
                  <a:noFill/>
                </a:ln>
                <a:solidFill>
                  <a:srgbClr val="0033A0"/>
                </a:solidFill>
                <a:effectLst/>
                <a:uLnTx/>
                <a:uFillTx/>
                <a:latin typeface="Calibri"/>
                <a:ea typeface="+mn-ea"/>
                <a:cs typeface="+mn-cs"/>
                <a:hlinkClick r:id="rId4"/>
              </a:rPr>
              <a:t>Child Net / Trust me</a:t>
            </a:r>
            <a:r>
              <a:rPr kumimoji="0" lang="en-GB" sz="1900" b="1" i="0" u="none" strike="noStrike" kern="1200" cap="none" spc="0" normalizeH="0" baseline="0" noProof="0">
                <a:ln>
                  <a:noFill/>
                </a:ln>
                <a:solidFill>
                  <a:srgbClr val="000000"/>
                </a:solidFill>
                <a:effectLst/>
                <a:uLnTx/>
                <a:uFillTx/>
                <a:latin typeface="Calibri"/>
                <a:ea typeface="+mn-ea"/>
                <a:cs typeface="+mn-cs"/>
              </a:rPr>
              <a:t> </a:t>
            </a:r>
            <a:r>
              <a:rPr kumimoji="0" lang="en-GB" sz="1900" b="0" i="0" u="none" strike="noStrike" kern="1200" cap="none" spc="0" normalizeH="0" baseline="0" noProof="0">
                <a:ln>
                  <a:noFill/>
                </a:ln>
                <a:solidFill>
                  <a:srgbClr val="000000"/>
                </a:solidFill>
                <a:effectLst/>
                <a:uLnTx/>
                <a:uFillTx/>
                <a:latin typeface="Calibri"/>
                <a:ea typeface="+mn-ea"/>
                <a:cs typeface="+mn-cs"/>
              </a:rPr>
              <a:t>- a resource which could start conversations around extremism and extreme online content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1900" b="0" i="0" u="none" strike="noStrike" kern="1200" cap="none" spc="0" normalizeH="0" baseline="0" noProof="0">
              <a:ln>
                <a:noFill/>
              </a:ln>
              <a:solidFill>
                <a:srgbClr val="00000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900" b="1" i="0" u="none" strike="noStrike" kern="1200" cap="none" spc="0" normalizeH="0" baseline="0" noProof="0">
                <a:ln>
                  <a:noFill/>
                </a:ln>
                <a:solidFill>
                  <a:srgbClr val="0033A0"/>
                </a:solidFill>
                <a:effectLst/>
                <a:uLnTx/>
                <a:uFillTx/>
                <a:latin typeface="Calibri"/>
                <a:ea typeface="+mn-ea"/>
                <a:cs typeface="+mn-cs"/>
                <a:hlinkClick r:id="rId5"/>
              </a:rPr>
              <a:t>Counter Terrorism Policing | Home</a:t>
            </a:r>
            <a:endParaRPr kumimoji="0" lang="en-GB" sz="1900" b="1" i="0" u="none" strike="noStrike" kern="1200" cap="none" spc="0" normalizeH="0" baseline="0" noProof="0">
              <a:ln>
                <a:noFill/>
              </a:ln>
              <a:solidFill>
                <a:srgbClr val="0033A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1900" b="0" i="0" u="none" strike="noStrike" kern="1200" cap="none" spc="0" normalizeH="0" baseline="0" noProof="0">
              <a:ln>
                <a:noFill/>
              </a:ln>
              <a:solidFill>
                <a:srgbClr val="00000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900" b="1" i="0" u="none" strike="noStrike" kern="1200" cap="none" spc="0" normalizeH="0" baseline="0" noProof="0">
                <a:ln>
                  <a:noFill/>
                </a:ln>
                <a:solidFill>
                  <a:srgbClr val="0033A0"/>
                </a:solidFill>
                <a:effectLst/>
                <a:uLnTx/>
                <a:uFillTx/>
                <a:latin typeface="Calibri"/>
                <a:ea typeface="+mn-ea"/>
                <a:cs typeface="+mn-cs"/>
                <a:hlinkClick r:id="rId6"/>
              </a:rPr>
              <a:t>Counter Extremism – Preventing Radicalisation in Schools</a:t>
            </a:r>
            <a:r>
              <a:rPr kumimoji="0" lang="en-GB" sz="1900" b="1" i="0" u="none" strike="noStrike" kern="1200" cap="none" spc="0" normalizeH="0" baseline="0" noProof="0">
                <a:ln>
                  <a:noFill/>
                </a:ln>
                <a:solidFill>
                  <a:srgbClr val="000000"/>
                </a:solidFill>
                <a:effectLst/>
                <a:uLnTx/>
                <a:uFillTx/>
                <a:latin typeface="Calibri"/>
                <a:ea typeface="+mn-ea"/>
                <a:cs typeface="+mn-cs"/>
              </a:rPr>
              <a:t> </a:t>
            </a:r>
            <a:r>
              <a:rPr kumimoji="0" lang="en-GB" sz="1900" b="0" i="0" u="none" strike="noStrike" kern="1200" cap="none" spc="0" normalizeH="0" baseline="0" noProof="0">
                <a:ln>
                  <a:noFill/>
                </a:ln>
                <a:solidFill>
                  <a:srgbClr val="000000"/>
                </a:solidFill>
                <a:effectLst/>
                <a:uLnTx/>
                <a:uFillTx/>
                <a:latin typeface="Calibri"/>
                <a:ea typeface="+mn-ea"/>
                <a:cs typeface="+mn-cs"/>
              </a:rPr>
              <a:t>- developed by the London Grid for Learning (</a:t>
            </a:r>
            <a:r>
              <a:rPr kumimoji="0" lang="en-GB" sz="1900" b="0" i="0" u="none" strike="noStrike" kern="1200" cap="none" spc="0" normalizeH="0" baseline="0" noProof="0" err="1">
                <a:ln>
                  <a:noFill/>
                </a:ln>
                <a:solidFill>
                  <a:srgbClr val="000000"/>
                </a:solidFill>
                <a:effectLst/>
                <a:uLnTx/>
                <a:uFillTx/>
                <a:latin typeface="Calibri"/>
                <a:ea typeface="+mn-ea"/>
                <a:cs typeface="+mn-cs"/>
              </a:rPr>
              <a:t>LGfL</a:t>
            </a:r>
            <a:r>
              <a:rPr kumimoji="0" lang="en-GB" sz="1900" b="0" i="0" u="none" strike="noStrike" kern="1200" cap="none" spc="0" normalizeH="0" baseline="0" noProof="0">
                <a:ln>
                  <a:noFill/>
                </a:ln>
                <a:solidFill>
                  <a:srgbClr val="000000"/>
                </a:solidFill>
                <a:effectLst/>
                <a:uLnTx/>
                <a:uFillTx/>
                <a:latin typeface="Calibri"/>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1900" b="0" i="0" u="none" strike="noStrike" kern="1200" cap="none" spc="0" normalizeH="0" baseline="0" noProof="0">
              <a:ln>
                <a:noFill/>
              </a:ln>
              <a:solidFill>
                <a:srgbClr val="00000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900" b="1" i="0" u="none" strike="noStrike" kern="1200" cap="none" spc="0" normalizeH="0" baseline="0" noProof="0">
                <a:ln>
                  <a:noFill/>
                </a:ln>
                <a:solidFill>
                  <a:srgbClr val="000000"/>
                </a:solidFill>
                <a:effectLst/>
                <a:uLnTx/>
                <a:uFillTx/>
                <a:latin typeface="Calibri"/>
                <a:ea typeface="+mn-ea"/>
                <a:cs typeface="+mn-cs"/>
                <a:hlinkClick r:id="rId7"/>
              </a:rPr>
              <a:t>Educate Against Hate - Prevent Radicalisation &amp; Extremism</a:t>
            </a:r>
            <a:r>
              <a:rPr kumimoji="0" lang="en-GB" sz="1900" b="1" i="0" u="none" strike="noStrike" kern="1200" cap="none" spc="0" normalizeH="0" baseline="0" noProof="0">
                <a:ln>
                  <a:noFill/>
                </a:ln>
                <a:solidFill>
                  <a:srgbClr val="000000"/>
                </a:solidFill>
                <a:effectLst/>
                <a:uLnTx/>
                <a:uFillTx/>
                <a:latin typeface="Calibri"/>
                <a:ea typeface="+mn-ea"/>
                <a:cs typeface="+mn-cs"/>
              </a:rPr>
              <a:t> </a:t>
            </a:r>
            <a:r>
              <a:rPr kumimoji="0" lang="en-GB" sz="1900" b="0" i="0" u="none" strike="noStrike" kern="1200" cap="none" spc="0" normalizeH="0" baseline="0" noProof="0">
                <a:ln>
                  <a:noFill/>
                </a:ln>
                <a:solidFill>
                  <a:srgbClr val="000000"/>
                </a:solidFill>
                <a:effectLst/>
                <a:uLnTx/>
                <a:uFillTx/>
                <a:latin typeface="Calibri"/>
                <a:ea typeface="+mn-ea"/>
                <a:cs typeface="+mn-cs"/>
              </a:rPr>
              <a:t>- government advice and trusted resources for schools to safeguard students.</a:t>
            </a:r>
            <a:endParaRPr lang="en-GB" sz="1900" b="0">
              <a:effectLst/>
              <a:latin typeface="Aptos"/>
              <a:ea typeface="Calibri" panose="020F0502020204030204" pitchFamily="34" charset="0"/>
            </a:endParaRPr>
          </a:p>
          <a:p>
            <a:pPr lvl="1" algn="just">
              <a:spcAft>
                <a:spcPts val="0"/>
              </a:spcAft>
            </a:pPr>
            <a:endParaRPr lang="en-GB" sz="1900">
              <a:latin typeface="Aptos"/>
              <a:ea typeface="Calibri" panose="020F0502020204030204" pitchFamily="34" charset="0"/>
            </a:endParaRPr>
          </a:p>
          <a:p>
            <a:pPr marL="2857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900" b="1" u="sng">
                <a:solidFill>
                  <a:srgbClr val="0563C1"/>
                </a:solidFill>
                <a:effectLst/>
                <a:latin typeface="Aptos"/>
                <a:ea typeface="Calibri"/>
                <a:cs typeface="Calibri"/>
                <a:hlinkClick r:id="rId8"/>
              </a:rPr>
              <a:t>Educate Against Hate blog</a:t>
            </a:r>
            <a:r>
              <a:rPr lang="en-GB" sz="1900">
                <a:latin typeface="Aptos"/>
                <a:ea typeface="Calibri"/>
              </a:rPr>
              <a:t>: advice for schools on discussion and approach to difficult issues with children, including ongoing conflicts, </a:t>
            </a:r>
            <a:r>
              <a:rPr kumimoji="0" lang="en-GB" sz="1900" b="0" i="0" u="none" strike="noStrike" kern="1200" cap="none" spc="0" normalizeH="0" baseline="0" noProof="0">
                <a:ln>
                  <a:noFill/>
                </a:ln>
                <a:solidFill>
                  <a:srgbClr val="000000"/>
                </a:solidFill>
                <a:effectLst/>
                <a:uLnTx/>
                <a:uFillTx/>
                <a:latin typeface="Aptos"/>
                <a:ea typeface="Calibri"/>
              </a:rPr>
              <a:t>in a way that will allow them to consider the classroom as a place where they can voice their opinions and feelings on things that are happening around the world. Blog also signposts to quality-assured resources to help sensitive discussions</a:t>
            </a:r>
            <a:endParaRPr lang="en-GB" sz="1900" b="0" i="0" u="none" strike="noStrike" kern="1200" cap="none" spc="0" normalizeH="0" baseline="0" noProof="0">
              <a:ln>
                <a:noFill/>
              </a:ln>
              <a:solidFill>
                <a:srgbClr val="000000"/>
              </a:solidFill>
              <a:effectLst/>
              <a:uLnTx/>
              <a:uFillTx/>
              <a:latin typeface="Aptos"/>
              <a:ea typeface="Calibri"/>
            </a:endParaRPr>
          </a:p>
          <a:p>
            <a:pPr marL="285750" lvl="1" indent="-285750" algn="just">
              <a:spcAft>
                <a:spcPts val="0"/>
              </a:spcAft>
              <a:buFont typeface="Wingdings" panose="05000000000000000000" pitchFamily="2" charset="2"/>
              <a:buChar char="q"/>
            </a:pPr>
            <a:endParaRPr lang="en-GB" sz="2400">
              <a:latin typeface="Calibri" panose="020F0502020204030204" pitchFamily="34" charset="0"/>
              <a:ea typeface="Calibri" panose="020F0502020204030204" pitchFamily="34" charset="0"/>
            </a:endParaRPr>
          </a:p>
          <a:p>
            <a:pPr marL="285750" lvl="1" indent="-285750" algn="just">
              <a:spcAft>
                <a:spcPts val="0"/>
              </a:spcAft>
              <a:buFont typeface="Wingdings" panose="05000000000000000000" pitchFamily="2" charset="2"/>
              <a:buChar char="q"/>
            </a:pPr>
            <a:endParaRPr lang="en-GB" sz="2400">
              <a:latin typeface="Calibri" panose="020F0502020204030204" pitchFamily="34" charset="0"/>
              <a:ea typeface="Calibri" panose="020F0502020204030204" pitchFamily="34" charset="0"/>
            </a:endParaRPr>
          </a:p>
          <a:p>
            <a:pPr marL="285750" lvl="1" indent="-285750" algn="just">
              <a:spcAft>
                <a:spcPts val="0"/>
              </a:spcAft>
              <a:buFont typeface="Wingdings" panose="05000000000000000000" pitchFamily="2" charset="2"/>
              <a:buChar char="q"/>
            </a:pPr>
            <a:endParaRPr lang="en-GB" sz="2400" b="0">
              <a:latin typeface="Calibri" panose="020F0502020204030204" pitchFamily="34" charset="0"/>
            </a:endParaRPr>
          </a:p>
          <a:p>
            <a:pPr marL="285750" lvl="1" indent="-285750" algn="just">
              <a:spcAft>
                <a:spcPts val="0"/>
              </a:spcAft>
              <a:buFont typeface="Wingdings" panose="05000000000000000000" pitchFamily="2" charset="2"/>
              <a:buChar char="q"/>
            </a:pPr>
            <a:endParaRPr lang="en-GB" sz="2400" b="0"/>
          </a:p>
          <a:p>
            <a:pPr marL="285750" lvl="1" indent="-285750" algn="just">
              <a:spcAft>
                <a:spcPts val="0"/>
              </a:spcAft>
              <a:buFont typeface="Wingdings" panose="05000000000000000000" pitchFamily="2" charset="2"/>
              <a:buChar char="q"/>
            </a:pPr>
            <a:endParaRPr lang="en-GB" sz="2400"/>
          </a:p>
          <a:p>
            <a:pPr marL="285750" lvl="1" indent="-285750" algn="just">
              <a:spcAft>
                <a:spcPts val="0"/>
              </a:spcAft>
              <a:buFont typeface="Wingdings" panose="05000000000000000000" pitchFamily="2" charset="2"/>
              <a:buChar char="q"/>
            </a:pPr>
            <a:endParaRPr lang="en-GB" sz="2400"/>
          </a:p>
          <a:p>
            <a:pPr lvl="1" algn="just">
              <a:spcAft>
                <a:spcPts val="0"/>
              </a:spcAft>
            </a:pPr>
            <a:endParaRPr lang="en-GB" sz="2400"/>
          </a:p>
          <a:p>
            <a:pPr marL="285750" lvl="1" indent="-285750" algn="just">
              <a:spcAft>
                <a:spcPts val="0"/>
              </a:spcAft>
              <a:buFont typeface="Wingdings" panose="05000000000000000000" pitchFamily="2" charset="2"/>
              <a:buChar char="q"/>
            </a:pPr>
            <a:endParaRPr lang="en-GB" sz="1700"/>
          </a:p>
        </p:txBody>
      </p:sp>
    </p:spTree>
    <p:extLst>
      <p:ext uri="{BB962C8B-B14F-4D97-AF65-F5344CB8AC3E}">
        <p14:creationId xmlns:p14="http://schemas.microsoft.com/office/powerpoint/2010/main" val="2863646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39F10-7AEF-176A-4414-64C2538F4B79}"/>
              </a:ext>
            </a:extLst>
          </p:cNvPr>
          <p:cNvSpPr>
            <a:spLocks noGrp="1"/>
          </p:cNvSpPr>
          <p:nvPr>
            <p:ph type="title"/>
          </p:nvPr>
        </p:nvSpPr>
        <p:spPr/>
        <p:txBody>
          <a:bodyPr/>
          <a:lstStyle/>
          <a:p>
            <a:r>
              <a:rPr lang="en-US"/>
              <a:t>This information is issued by: Essex County Council </a:t>
            </a:r>
            <a:br>
              <a:rPr lang="en-US"/>
            </a:br>
            <a:endParaRPr lang="en-GB"/>
          </a:p>
        </p:txBody>
      </p:sp>
      <p:sp>
        <p:nvSpPr>
          <p:cNvPr id="3" name="Text Placeholder 2">
            <a:extLst>
              <a:ext uri="{FF2B5EF4-FFF2-40B4-BE49-F238E27FC236}">
                <a16:creationId xmlns:a16="http://schemas.microsoft.com/office/drawing/2014/main" id="{58CFC622-21CB-5914-8F0B-8118C5DC8A99}"/>
              </a:ext>
            </a:extLst>
          </p:cNvPr>
          <p:cNvSpPr>
            <a:spLocks noGrp="1"/>
          </p:cNvSpPr>
          <p:nvPr>
            <p:ph type="body" sz="quarter" idx="10"/>
          </p:nvPr>
        </p:nvSpPr>
        <p:spPr>
          <a:xfrm>
            <a:off x="539749" y="1954800"/>
            <a:ext cx="3716161" cy="1925537"/>
          </a:xfrm>
        </p:spPr>
        <p:txBody>
          <a:bodyPr/>
          <a:lstStyle/>
          <a:p>
            <a:r>
              <a:rPr lang="en-US"/>
              <a:t>Contact us:</a:t>
            </a:r>
            <a:br>
              <a:rPr lang="en-US"/>
            </a:br>
            <a:r>
              <a:rPr lang="en-US"/>
              <a:t>educationsafeguarding@essex.gov.uk</a:t>
            </a:r>
            <a:br>
              <a:rPr lang="en-US"/>
            </a:br>
            <a:endParaRPr lang="en-US"/>
          </a:p>
          <a:p>
            <a:r>
              <a:rPr lang="en-US"/>
              <a:t>Education Safeguarding Team</a:t>
            </a:r>
            <a:br>
              <a:rPr lang="en-US"/>
            </a:br>
            <a:r>
              <a:rPr lang="en-US"/>
              <a:t>Essex County Council </a:t>
            </a:r>
            <a:br>
              <a:rPr lang="en-US"/>
            </a:br>
            <a:r>
              <a:rPr lang="en-US"/>
              <a:t>County Hall, Chelmsford </a:t>
            </a:r>
            <a:br>
              <a:rPr lang="en-US"/>
            </a:br>
            <a:r>
              <a:rPr lang="en-US"/>
              <a:t>Essex, CM1 1QH</a:t>
            </a:r>
          </a:p>
          <a:p>
            <a:endParaRPr lang="en-GB"/>
          </a:p>
        </p:txBody>
      </p:sp>
      <p:pic>
        <p:nvPicPr>
          <p:cNvPr id="10" name="Graphic 9" descr="Twitter logo with hyperlink to ECC">
            <a:hlinkClick r:id="rId2"/>
            <a:extLst>
              <a:ext uri="{FF2B5EF4-FFF2-40B4-BE49-F238E27FC236}">
                <a16:creationId xmlns:a16="http://schemas.microsoft.com/office/drawing/2014/main" id="{1F238D15-DC5A-0DCF-5600-7338EF1225B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085126"/>
            <a:ext cx="180975" cy="180975"/>
          </a:xfrm>
          <a:prstGeom prst="rect">
            <a:avLst/>
          </a:prstGeom>
        </p:spPr>
      </p:pic>
      <p:sp>
        <p:nvSpPr>
          <p:cNvPr id="5" name="Text Placeholder 4">
            <a:extLst>
              <a:ext uri="{FF2B5EF4-FFF2-40B4-BE49-F238E27FC236}">
                <a16:creationId xmlns:a16="http://schemas.microsoft.com/office/drawing/2014/main" id="{4318CC2F-F138-3C92-A801-110BB34CD90E}"/>
              </a:ext>
            </a:extLst>
          </p:cNvPr>
          <p:cNvSpPr>
            <a:spLocks noGrp="1"/>
          </p:cNvSpPr>
          <p:nvPr>
            <p:ph type="body" sz="quarter" idx="12"/>
          </p:nvPr>
        </p:nvSpPr>
        <p:spPr/>
        <p:txBody>
          <a:bodyPr/>
          <a:lstStyle/>
          <a:p>
            <a:r>
              <a:rPr lang="en-GB" err="1"/>
              <a:t>Essex_CC</a:t>
            </a:r>
            <a:endParaRPr lang="en-GB"/>
          </a:p>
        </p:txBody>
      </p:sp>
      <p:pic>
        <p:nvPicPr>
          <p:cNvPr id="12" name="Graphic 11" descr="Facebook logo with hyperlink to ECC">
            <a:hlinkClick r:id="rId4"/>
            <a:extLst>
              <a:ext uri="{FF2B5EF4-FFF2-40B4-BE49-F238E27FC236}">
                <a16:creationId xmlns:a16="http://schemas.microsoft.com/office/drawing/2014/main" id="{98648007-FCB4-59A4-6F64-A8913F5573B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0000" y="4384294"/>
            <a:ext cx="180975" cy="180975"/>
          </a:xfrm>
          <a:prstGeom prst="rect">
            <a:avLst/>
          </a:prstGeom>
        </p:spPr>
      </p:pic>
      <p:sp>
        <p:nvSpPr>
          <p:cNvPr id="4" name="Text Placeholder 3">
            <a:extLst>
              <a:ext uri="{FF2B5EF4-FFF2-40B4-BE49-F238E27FC236}">
                <a16:creationId xmlns:a16="http://schemas.microsoft.com/office/drawing/2014/main" id="{3F4AC112-9BFD-936E-6B57-9DEE7415FD0F}"/>
              </a:ext>
            </a:extLst>
          </p:cNvPr>
          <p:cNvSpPr>
            <a:spLocks noGrp="1"/>
          </p:cNvSpPr>
          <p:nvPr>
            <p:ph type="body" sz="quarter" idx="11"/>
          </p:nvPr>
        </p:nvSpPr>
        <p:spPr/>
        <p:txBody>
          <a:bodyPr/>
          <a:lstStyle/>
          <a:p>
            <a:r>
              <a:rPr lang="en-GB"/>
              <a:t>facebook.com/</a:t>
            </a:r>
            <a:r>
              <a:rPr lang="en-GB" err="1"/>
              <a:t>essexcountycouncil</a:t>
            </a:r>
            <a:endParaRPr lang="en-GB"/>
          </a:p>
        </p:txBody>
      </p:sp>
      <p:sp>
        <p:nvSpPr>
          <p:cNvPr id="6" name="Text Placeholder 5">
            <a:extLst>
              <a:ext uri="{FF2B5EF4-FFF2-40B4-BE49-F238E27FC236}">
                <a16:creationId xmlns:a16="http://schemas.microsoft.com/office/drawing/2014/main" id="{3BD1A842-1709-997F-1715-E3E211B33662}"/>
              </a:ext>
            </a:extLst>
          </p:cNvPr>
          <p:cNvSpPr>
            <a:spLocks noGrp="1"/>
          </p:cNvSpPr>
          <p:nvPr>
            <p:ph type="body" sz="quarter" idx="13"/>
          </p:nvPr>
        </p:nvSpPr>
        <p:spPr/>
        <p:txBody>
          <a:bodyPr/>
          <a:lstStyle/>
          <a:p>
            <a:r>
              <a:rPr lang="en-US"/>
              <a:t>Published August Autumn 2026</a:t>
            </a:r>
            <a:endParaRPr lang="en-GB"/>
          </a:p>
        </p:txBody>
      </p:sp>
    </p:spTree>
    <p:extLst>
      <p:ext uri="{BB962C8B-B14F-4D97-AF65-F5344CB8AC3E}">
        <p14:creationId xmlns:p14="http://schemas.microsoft.com/office/powerpoint/2010/main" val="2444680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le"/>
          <p:cNvSpPr>
            <a:spLocks noGrp="1"/>
          </p:cNvSpPr>
          <p:nvPr>
            <p:ph type="title"/>
          </p:nvPr>
        </p:nvSpPr>
        <p:spPr bwMode="auto"/>
        <p:txBody>
          <a:bodyPr/>
          <a:lstStyle/>
          <a:p>
            <a:pPr>
              <a:defRPr/>
            </a:pPr>
            <a:r>
              <a:rPr lang="en-US"/>
              <a:t>Video: What is Prevent:</a:t>
            </a:r>
            <a:endParaRPr/>
          </a:p>
        </p:txBody>
      </p:sp>
      <p:pic>
        <p:nvPicPr>
          <p:cNvPr id="6" name="Online Media" descr="What Prevent is video.">
            <a:hlinkClick r:id="" action="ppaction://media"/>
            <a:extLst>
              <a:ext uri="{FF2B5EF4-FFF2-40B4-BE49-F238E27FC236}">
                <a16:creationId xmlns:a16="http://schemas.microsoft.com/office/drawing/2014/main" id="{DF7A3199-F1BC-7FEE-925E-F85063F0E1BE}"/>
              </a:ext>
            </a:extLst>
          </p:cNvPr>
          <p:cNvPicPr>
            <a:picLocks noRot="1" noChangeAspect="1"/>
          </p:cNvPicPr>
          <p:nvPr>
            <a:videoFile r:link="rId1"/>
          </p:nvPr>
        </p:nvPicPr>
        <p:blipFill>
          <a:blip r:embed="rId4">
            <a:extLst>
              <a:ext uri="{28A0092B-C50C-407E-A947-70E740481C1C}">
                <a14:useLocalDpi xmlns:a14="http://schemas.microsoft.com/office/drawing/2010/main" val="0"/>
              </a:ext>
            </a:extLst>
          </a:blip>
          <a:srcRect/>
          <a:stretch/>
        </p:blipFill>
        <p:spPr bwMode="auto">
          <a:xfrm>
            <a:off x="1967542" y="1870002"/>
            <a:ext cx="8141853" cy="40688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0543-2668-2B31-31A2-DFDD593CB794}"/>
              </a:ext>
            </a:extLst>
          </p:cNvPr>
          <p:cNvSpPr>
            <a:spLocks noGrp="1"/>
          </p:cNvSpPr>
          <p:nvPr>
            <p:ph type="title"/>
          </p:nvPr>
        </p:nvSpPr>
        <p:spPr/>
        <p:txBody>
          <a:bodyPr/>
          <a:lstStyle/>
          <a:p>
            <a:r>
              <a:rPr lang="en-GB" dirty="0">
                <a:latin typeface="Aptos" panose="020B0004020202020204" pitchFamily="34" charset="0"/>
              </a:rPr>
              <a:t>PREVENT duty and strategy</a:t>
            </a:r>
          </a:p>
        </p:txBody>
      </p:sp>
      <p:sp>
        <p:nvSpPr>
          <p:cNvPr id="3" name="Content Placeholder 2">
            <a:extLst>
              <a:ext uri="{FF2B5EF4-FFF2-40B4-BE49-F238E27FC236}">
                <a16:creationId xmlns:a16="http://schemas.microsoft.com/office/drawing/2014/main" id="{AA235D10-7B94-BD9D-BE74-BBB9F64D14D5}"/>
              </a:ext>
            </a:extLst>
          </p:cNvPr>
          <p:cNvSpPr>
            <a:spLocks noGrp="1"/>
          </p:cNvSpPr>
          <p:nvPr>
            <p:ph sz="half" idx="1"/>
          </p:nvPr>
        </p:nvSpPr>
        <p:spPr>
          <a:xfrm>
            <a:off x="545124" y="1354138"/>
            <a:ext cx="11101752" cy="5389562"/>
          </a:xfrm>
        </p:spPr>
        <p:txBody>
          <a:bodyPr/>
          <a:lstStyle/>
          <a:p>
            <a:pPr marL="342900" indent="-342900" algn="just">
              <a:buFont typeface="Wingdings" panose="05000000000000000000" pitchFamily="2" charset="2"/>
              <a:buChar char="Ø"/>
            </a:pPr>
            <a:r>
              <a:rPr lang="en-GB" sz="2400" b="0">
                <a:latin typeface="Aptos" panose="020B0004020202020204" pitchFamily="34" charset="0"/>
              </a:rPr>
              <a:t>The </a:t>
            </a:r>
            <a:r>
              <a:rPr lang="en-GB" sz="2400" b="0">
                <a:solidFill>
                  <a:srgbClr val="000000"/>
                </a:solidFill>
                <a:latin typeface="Aptos" panose="020B0004020202020204" pitchFamily="34" charset="0"/>
              </a:rPr>
              <a:t>Counter-Terrorism and Security Act 2015 placed </a:t>
            </a:r>
            <a:r>
              <a:rPr lang="en-GB" sz="2400" b="0">
                <a:latin typeface="Aptos" panose="020B0004020202020204" pitchFamily="34" charset="0"/>
              </a:rPr>
              <a:t>a new duty on schools and other providers of education and care, in the exercise of their functions to have ‘due regard to the need to prevent people from being drawn into terrorism’</a:t>
            </a:r>
          </a:p>
          <a:p>
            <a:pPr marL="342900" indent="-342900" algn="just">
              <a:buFont typeface="Wingdings" panose="05000000000000000000" pitchFamily="2" charset="2"/>
              <a:buChar char="Ø"/>
            </a:pPr>
            <a:r>
              <a:rPr lang="en-GB" sz="2400" b="0">
                <a:latin typeface="Aptos" panose="020B0004020202020204" pitchFamily="34" charset="0"/>
              </a:rPr>
              <a:t>Home Office produced guidance on what this means for schools and other providers: </a:t>
            </a:r>
            <a:r>
              <a:rPr lang="en-GB" sz="2400" b="0">
                <a:latin typeface="Aptos" panose="020B0004020202020204" pitchFamily="34" charset="0"/>
                <a:hlinkClick r:id="rId3"/>
              </a:rPr>
              <a:t>Prevent Duty Guidance</a:t>
            </a:r>
            <a:r>
              <a:rPr lang="en-GB" sz="2400" b="0">
                <a:latin typeface="Aptos" panose="020B0004020202020204" pitchFamily="34" charset="0"/>
              </a:rPr>
              <a:t> - (updated 2023)</a:t>
            </a:r>
          </a:p>
          <a:p>
            <a:pPr marL="342900" indent="-342900" algn="just">
              <a:buFont typeface="Wingdings" panose="05000000000000000000" pitchFamily="2" charset="2"/>
              <a:buChar char="Ø"/>
            </a:pPr>
            <a:r>
              <a:rPr lang="en-GB" sz="2400" b="0">
                <a:latin typeface="Aptos" panose="020B0004020202020204" pitchFamily="34" charset="0"/>
              </a:rPr>
              <a:t>The Prevent strategy published by the government in 2011 is one of four elements in the Governments counter terrorism CONTEST strategy:</a:t>
            </a:r>
          </a:p>
          <a:p>
            <a:pPr marL="803700" lvl="3" indent="-342900">
              <a:spcAft>
                <a:spcPts val="0"/>
              </a:spcAft>
              <a:buFont typeface="+mj-lt"/>
              <a:buAutoNum type="arabicPeriod"/>
              <a:defRPr/>
            </a:pPr>
            <a:r>
              <a:rPr kumimoji="0" lang="en-GB" sz="2400" b="1" i="0" u="none" strike="noStrike" kern="1200" cap="none" spc="0" normalizeH="0" baseline="0" noProof="0">
                <a:ln>
                  <a:noFill/>
                </a:ln>
                <a:solidFill>
                  <a:srgbClr val="0070C0"/>
                </a:solidFill>
                <a:effectLst/>
                <a:uLnTx/>
                <a:uFillTx/>
                <a:latin typeface="Aptos" panose="020B0004020202020204" pitchFamily="34" charset="0"/>
                <a:ea typeface="+mn-ea"/>
                <a:cs typeface="+mn-cs"/>
              </a:rPr>
              <a:t>Prevent </a:t>
            </a: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people from becoming terrorists or supporting terrorism</a:t>
            </a:r>
            <a:endParaRPr kumimoji="0" lang="en-GB" sz="2400" b="1"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803700" lvl="3" indent="-342900">
              <a:spcAft>
                <a:spcPts val="0"/>
              </a:spcAft>
              <a:buFont typeface="+mj-lt"/>
              <a:buAutoNum type="arabicPeriod"/>
              <a:defRPr/>
            </a:pPr>
            <a:r>
              <a:rPr kumimoji="0" lang="en-GB" sz="2400" b="1" i="0" u="none" strike="noStrike" kern="1200" cap="none" spc="0" normalizeH="0" baseline="0" noProof="0">
                <a:ln>
                  <a:noFill/>
                </a:ln>
                <a:solidFill>
                  <a:srgbClr val="0070C0"/>
                </a:solidFill>
                <a:effectLst/>
                <a:uLnTx/>
                <a:uFillTx/>
                <a:latin typeface="Aptos" panose="020B0004020202020204" pitchFamily="34" charset="0"/>
                <a:ea typeface="+mn-ea"/>
                <a:cs typeface="+mn-cs"/>
              </a:rPr>
              <a:t>Pursue</a:t>
            </a:r>
            <a:r>
              <a:rPr kumimoji="0" lang="en-GB" sz="2400" b="1" i="0" u="none" strike="noStrike" kern="1200" cap="none" spc="0" normalizeH="0" baseline="0" noProof="0">
                <a:ln>
                  <a:noFill/>
                </a:ln>
                <a:solidFill>
                  <a:srgbClr val="000000"/>
                </a:solidFill>
                <a:effectLst/>
                <a:uLnTx/>
                <a:uFillTx/>
                <a:latin typeface="Aptos" panose="020B0004020202020204" pitchFamily="34" charset="0"/>
                <a:ea typeface="+mn-ea"/>
                <a:cs typeface="+mn-cs"/>
              </a:rPr>
              <a:t> </a:t>
            </a: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to stop terrorist attacks </a:t>
            </a:r>
          </a:p>
          <a:p>
            <a:pPr marL="803700" lvl="3" indent="-342900">
              <a:spcAft>
                <a:spcPts val="0"/>
              </a:spcAft>
              <a:buFont typeface="+mj-lt"/>
              <a:buAutoNum type="arabicPeriod"/>
              <a:defRPr/>
            </a:pPr>
            <a:r>
              <a:rPr kumimoji="0" lang="en-GB" sz="2400" b="1" i="0" u="none" strike="noStrike" kern="1200" cap="none" spc="0" normalizeH="0" baseline="0" noProof="0">
                <a:ln>
                  <a:noFill/>
                </a:ln>
                <a:solidFill>
                  <a:srgbClr val="0070C0"/>
                </a:solidFill>
                <a:effectLst/>
                <a:uLnTx/>
                <a:uFillTx/>
                <a:latin typeface="Aptos" panose="020B0004020202020204" pitchFamily="34" charset="0"/>
                <a:ea typeface="+mn-ea"/>
                <a:cs typeface="+mn-cs"/>
              </a:rPr>
              <a:t>Protect</a:t>
            </a:r>
            <a:r>
              <a:rPr kumimoji="0" lang="en-GB" sz="2400" b="1" i="0" u="none" strike="noStrike" kern="1200" cap="none" spc="0" normalizeH="0" baseline="0" noProof="0">
                <a:ln>
                  <a:noFill/>
                </a:ln>
                <a:solidFill>
                  <a:srgbClr val="000000"/>
                </a:solidFill>
                <a:effectLst/>
                <a:uLnTx/>
                <a:uFillTx/>
                <a:latin typeface="Aptos" panose="020B0004020202020204" pitchFamily="34" charset="0"/>
                <a:ea typeface="+mn-ea"/>
                <a:cs typeface="+mn-cs"/>
              </a:rPr>
              <a:t> </a:t>
            </a: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to strengthen our protection against a terrorist attack</a:t>
            </a:r>
            <a:endParaRPr kumimoji="0" lang="en-GB" sz="2400" b="1"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803700" lvl="3" indent="-342900">
              <a:spcAft>
                <a:spcPts val="0"/>
              </a:spcAft>
              <a:buFont typeface="+mj-lt"/>
              <a:buAutoNum type="arabicPeriod"/>
              <a:defRPr/>
            </a:pPr>
            <a:r>
              <a:rPr kumimoji="0" lang="en-GB" sz="2400" b="1" i="0" u="none" strike="noStrike" kern="1200" cap="none" spc="0" normalizeH="0" baseline="0" noProof="0">
                <a:ln>
                  <a:noFill/>
                </a:ln>
                <a:solidFill>
                  <a:srgbClr val="0070C0"/>
                </a:solidFill>
                <a:effectLst/>
                <a:uLnTx/>
                <a:uFillTx/>
                <a:latin typeface="Aptos" panose="020B0004020202020204" pitchFamily="34" charset="0"/>
                <a:ea typeface="+mn-ea"/>
                <a:cs typeface="+mn-cs"/>
              </a:rPr>
              <a:t>Prepare</a:t>
            </a:r>
            <a:r>
              <a:rPr kumimoji="0" lang="en-GB" sz="2400" b="1" i="0" u="none" strike="noStrike" kern="1200" cap="none" spc="0" normalizeH="0" baseline="0" noProof="0">
                <a:ln>
                  <a:noFill/>
                </a:ln>
                <a:solidFill>
                  <a:srgbClr val="000000"/>
                </a:solidFill>
                <a:effectLst/>
                <a:uLnTx/>
                <a:uFillTx/>
                <a:latin typeface="Aptos" panose="020B0004020202020204" pitchFamily="34" charset="0"/>
                <a:ea typeface="+mn-ea"/>
                <a:cs typeface="+mn-cs"/>
              </a:rPr>
              <a:t> </a:t>
            </a: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to mitigate the impact of any attack</a:t>
            </a:r>
            <a:endParaRPr kumimoji="0" lang="en-GB" sz="2400" b="1"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algn="just"/>
            <a:endParaRPr lang="en-GB" sz="2000" b="0">
              <a:latin typeface="Aptos" panose="020B0004020202020204" pitchFamily="34" charset="0"/>
            </a:endParaRPr>
          </a:p>
          <a:p>
            <a:pPr marL="285750" indent="-285750">
              <a:buFont typeface="Arial" panose="020B0604020202020204" pitchFamily="34" charset="0"/>
              <a:buChar char="•"/>
            </a:pPr>
            <a:endParaRPr lang="en-GB" sz="1800">
              <a:latin typeface="Lexend" pitchFamily="2" charset="0"/>
            </a:endParaRPr>
          </a:p>
          <a:p>
            <a:endParaRPr lang="en-GB" sz="1800" b="0"/>
          </a:p>
          <a:p>
            <a:endParaRPr lang="en-GB"/>
          </a:p>
        </p:txBody>
      </p:sp>
    </p:spTree>
    <p:extLst>
      <p:ext uri="{BB962C8B-B14F-4D97-AF65-F5344CB8AC3E}">
        <p14:creationId xmlns:p14="http://schemas.microsoft.com/office/powerpoint/2010/main" val="393779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4179AA">
                <a:alpha val="75000"/>
              </a:srgbClr>
            </a:gs>
            <a:gs pos="97000">
              <a:srgbClr val="E40037"/>
            </a:gs>
          </a:gsLst>
          <a:lin ang="5400000" scaled="1"/>
        </a:gradFill>
        <a:effectLst/>
      </p:bgPr>
    </p:bg>
    <p:spTree>
      <p:nvGrpSpPr>
        <p:cNvPr id="1" name="">
          <a:extLst>
            <a:ext uri="{FF2B5EF4-FFF2-40B4-BE49-F238E27FC236}">
              <a16:creationId xmlns:a16="http://schemas.microsoft.com/office/drawing/2014/main" id="{E2173467-9FAA-F633-BBB3-13149EE70F7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4486147-6012-8C70-C0EF-50CD2E5EB709}"/>
              </a:ext>
            </a:extLst>
          </p:cNvPr>
          <p:cNvSpPr txBox="1">
            <a:spLocks noGrp="1"/>
          </p:cNvSpPr>
          <p:nvPr>
            <p:ph type="title" idx="4294967295"/>
          </p:nvPr>
        </p:nvSpPr>
        <p:spPr>
          <a:xfrm>
            <a:off x="1187450" y="758190"/>
            <a:ext cx="9575800"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600" b="1" i="0" u="none" strike="noStrike" kern="1200" cap="none" spc="0" normalizeH="0" baseline="0" noProof="0">
                <a:ln>
                  <a:noFill/>
                </a:ln>
                <a:solidFill>
                  <a:prstClr val="white"/>
                </a:solidFill>
                <a:effectLst/>
                <a:uLnTx/>
                <a:uFillTx/>
                <a:latin typeface="Aptos" panose="020B0004020202020204" pitchFamily="34" charset="0"/>
                <a:ea typeface="+mj-ea"/>
                <a:cs typeface="+mj-cs"/>
              </a:rPr>
              <a:t>Prevent </a:t>
            </a:r>
            <a:r>
              <a:rPr lang="en-GB" sz="5600">
                <a:solidFill>
                  <a:prstClr val="white"/>
                </a:solidFill>
                <a:latin typeface="Aptos" panose="020B0004020202020204" pitchFamily="34" charset="0"/>
              </a:rPr>
              <a:t>d</a:t>
            </a:r>
            <a:r>
              <a:rPr kumimoji="0" lang="en-GB" sz="5600" b="1" i="0" u="none" strike="noStrike" kern="1200" cap="none" spc="0" normalizeH="0" baseline="0" noProof="0" err="1">
                <a:ln>
                  <a:noFill/>
                </a:ln>
                <a:solidFill>
                  <a:prstClr val="white"/>
                </a:solidFill>
                <a:effectLst/>
                <a:uLnTx/>
                <a:uFillTx/>
                <a:latin typeface="Aptos" panose="020B0004020202020204" pitchFamily="34" charset="0"/>
                <a:ea typeface="+mj-ea"/>
                <a:cs typeface="+mj-cs"/>
              </a:rPr>
              <a:t>uty</a:t>
            </a:r>
            <a:r>
              <a:rPr kumimoji="0" lang="en-GB" sz="5600" b="1" i="0" u="none" strike="noStrike" kern="1200" cap="none" spc="0" normalizeH="0" baseline="0" noProof="0">
                <a:ln>
                  <a:noFill/>
                </a:ln>
                <a:solidFill>
                  <a:prstClr val="white"/>
                </a:solidFill>
                <a:effectLst/>
                <a:uLnTx/>
                <a:uFillTx/>
                <a:latin typeface="Aptos" panose="020B0004020202020204" pitchFamily="34" charset="0"/>
                <a:ea typeface="+mj-ea"/>
                <a:cs typeface="+mj-cs"/>
              </a:rPr>
              <a:t> </a:t>
            </a:r>
            <a:r>
              <a:rPr lang="en-GB" sz="5600">
                <a:solidFill>
                  <a:prstClr val="white"/>
                </a:solidFill>
                <a:latin typeface="Aptos" panose="020B0004020202020204" pitchFamily="34" charset="0"/>
              </a:rPr>
              <a:t>g</a:t>
            </a:r>
            <a:r>
              <a:rPr kumimoji="0" lang="en-GB" sz="5600" b="1" i="0" u="none" strike="noStrike" kern="1200" cap="none" spc="0" normalizeH="0" baseline="0" noProof="0" err="1">
                <a:ln>
                  <a:noFill/>
                </a:ln>
                <a:solidFill>
                  <a:prstClr val="white"/>
                </a:solidFill>
                <a:effectLst/>
                <a:uLnTx/>
                <a:uFillTx/>
                <a:latin typeface="Aptos" panose="020B0004020202020204" pitchFamily="34" charset="0"/>
                <a:ea typeface="+mj-ea"/>
                <a:cs typeface="+mj-cs"/>
              </a:rPr>
              <a:t>uidance</a:t>
            </a:r>
            <a:r>
              <a:rPr kumimoji="0" lang="en-GB" sz="5600" b="1" i="0" u="none" strike="noStrike" kern="1200" cap="none" spc="0" normalizeH="0" baseline="0" noProof="0">
                <a:ln>
                  <a:noFill/>
                </a:ln>
                <a:solidFill>
                  <a:prstClr val="white"/>
                </a:solidFill>
                <a:effectLst/>
                <a:uLnTx/>
                <a:uFillTx/>
                <a:latin typeface="Aptos" panose="020B0004020202020204" pitchFamily="34" charset="0"/>
                <a:ea typeface="+mj-ea"/>
                <a:cs typeface="+mj-cs"/>
              </a:rPr>
              <a:t> (2023) </a:t>
            </a:r>
            <a:endParaRPr kumimoji="0" lang="en-GB" sz="5600" b="0"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sp>
        <p:nvSpPr>
          <p:cNvPr id="2" name="TextBox 1">
            <a:extLst>
              <a:ext uri="{FF2B5EF4-FFF2-40B4-BE49-F238E27FC236}">
                <a16:creationId xmlns:a16="http://schemas.microsoft.com/office/drawing/2014/main" id="{AD723640-52E2-92A1-D564-4BD7D8EB7EB2}"/>
              </a:ext>
            </a:extLst>
          </p:cNvPr>
          <p:cNvSpPr txBox="1"/>
          <p:nvPr/>
        </p:nvSpPr>
        <p:spPr>
          <a:xfrm>
            <a:off x="1238250" y="2322830"/>
            <a:ext cx="9715500" cy="1649167"/>
          </a:xfrm>
          <a:prstGeom prst="rect">
            <a:avLst/>
          </a:prstGeom>
          <a:noFill/>
        </p:spPr>
        <p:txBody>
          <a:bodyPr wrap="square" lIns="0" tIns="0" rIns="0" bIns="0" rtlCol="0">
            <a:noAutofit/>
          </a:bodyPr>
          <a:lstStyle/>
          <a:p>
            <a:pPr marL="342900" indent="-342900" algn="l">
              <a:spcAft>
                <a:spcPts val="1134"/>
              </a:spcAft>
              <a:buAutoNum type="arabicPeriod"/>
            </a:pPr>
            <a:r>
              <a:rPr lang="en-GB" sz="4800">
                <a:solidFill>
                  <a:schemeClr val="bg1"/>
                </a:solidFill>
                <a:latin typeface="Aptos" panose="020B0004020202020204" pitchFamily="34" charset="0"/>
              </a:rPr>
              <a:t> Strategy</a:t>
            </a:r>
          </a:p>
          <a:p>
            <a:pPr marL="342900" indent="-342900" algn="l">
              <a:spcAft>
                <a:spcPts val="1134"/>
              </a:spcAft>
              <a:buAutoNum type="arabicPeriod"/>
            </a:pPr>
            <a:r>
              <a:rPr lang="en-GB" sz="4800">
                <a:solidFill>
                  <a:schemeClr val="bg1"/>
                </a:solidFill>
                <a:latin typeface="Aptos" panose="020B0004020202020204" pitchFamily="34" charset="0"/>
              </a:rPr>
              <a:t> Education  </a:t>
            </a:r>
          </a:p>
          <a:p>
            <a:pPr marL="342900" indent="-342900" algn="l">
              <a:spcAft>
                <a:spcPts val="1134"/>
              </a:spcAft>
              <a:buAutoNum type="arabicPeriod"/>
            </a:pPr>
            <a:r>
              <a:rPr lang="en-GB" sz="4800">
                <a:solidFill>
                  <a:schemeClr val="bg1"/>
                </a:solidFill>
                <a:latin typeface="Aptos" panose="020B0004020202020204" pitchFamily="34" charset="0"/>
              </a:rPr>
              <a:t> Summary </a:t>
            </a:r>
          </a:p>
        </p:txBody>
      </p:sp>
    </p:spTree>
    <p:extLst>
      <p:ext uri="{BB962C8B-B14F-4D97-AF65-F5344CB8AC3E}">
        <p14:creationId xmlns:p14="http://schemas.microsoft.com/office/powerpoint/2010/main" val="1943320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B09A6-D463-130D-F8BB-EDE0A964DCBD}"/>
              </a:ext>
            </a:extLst>
          </p:cNvPr>
          <p:cNvSpPr>
            <a:spLocks noGrp="1"/>
          </p:cNvSpPr>
          <p:nvPr>
            <p:ph type="title"/>
          </p:nvPr>
        </p:nvSpPr>
        <p:spPr/>
        <p:txBody>
          <a:bodyPr/>
          <a:lstStyle/>
          <a:p>
            <a:pPr algn="ctr"/>
            <a:r>
              <a:rPr lang="en-GB">
                <a:latin typeface="Aptos" panose="020B0004020202020204" pitchFamily="34" charset="0"/>
              </a:rPr>
              <a:t>Prevent Duty guidance (2023) – Strategy </a:t>
            </a:r>
          </a:p>
        </p:txBody>
      </p:sp>
      <p:sp>
        <p:nvSpPr>
          <p:cNvPr id="5" name="Content Placeholder 4">
            <a:extLst>
              <a:ext uri="{FF2B5EF4-FFF2-40B4-BE49-F238E27FC236}">
                <a16:creationId xmlns:a16="http://schemas.microsoft.com/office/drawing/2014/main" id="{99E84C93-471C-0DD3-167D-1CF16ED19A6C}"/>
              </a:ext>
            </a:extLst>
          </p:cNvPr>
          <p:cNvSpPr>
            <a:spLocks noGrp="1"/>
          </p:cNvSpPr>
          <p:nvPr>
            <p:ph idx="1"/>
          </p:nvPr>
        </p:nvSpPr>
        <p:spPr>
          <a:xfrm>
            <a:off x="768349" y="1968445"/>
            <a:ext cx="4608000" cy="4141450"/>
          </a:xfrm>
        </p:spPr>
        <p:txBody>
          <a:bodyPr/>
          <a:lstStyle/>
          <a:p>
            <a:r>
              <a:rPr lang="en-GB" sz="2400" b="0">
                <a:latin typeface="Aptos" panose="020B0004020202020204" pitchFamily="34" charset="0"/>
              </a:rPr>
              <a:t>The 2023 Prevent Duty guidance has three specific strategic objectives: </a:t>
            </a:r>
          </a:p>
          <a:p>
            <a:pPr marL="342900" indent="-342900">
              <a:buFont typeface="+mj-lt"/>
              <a:buAutoNum type="arabicPeriod"/>
            </a:pPr>
            <a:r>
              <a:rPr lang="en-GB" sz="2000" b="0">
                <a:latin typeface="Aptos" panose="020B0004020202020204" pitchFamily="34" charset="0"/>
              </a:rPr>
              <a:t>To tackle the ideological causes of terrorism</a:t>
            </a:r>
          </a:p>
          <a:p>
            <a:pPr marL="342900" indent="-342900">
              <a:buFont typeface="+mj-lt"/>
              <a:buAutoNum type="arabicPeriod"/>
            </a:pPr>
            <a:r>
              <a:rPr lang="en-GB" sz="2000" b="0">
                <a:latin typeface="Aptos" panose="020B0004020202020204" pitchFamily="34" charset="0"/>
              </a:rPr>
              <a:t>To intervene early to support people susceptible to radicalisation</a:t>
            </a:r>
          </a:p>
          <a:p>
            <a:pPr marL="342900" indent="-342900">
              <a:buFont typeface="+mj-lt"/>
              <a:buAutoNum type="arabicPeriod"/>
            </a:pPr>
            <a:r>
              <a:rPr lang="en-GB" sz="2000" b="0">
                <a:latin typeface="Aptos" panose="020B0004020202020204" pitchFamily="34" charset="0"/>
              </a:rPr>
              <a:t>To enable people who have already engaged in terrorism to disengage and rehabilitate</a:t>
            </a:r>
            <a:endParaRPr lang="en-GB" sz="1800" b="0">
              <a:latin typeface="Aptos" panose="020B0004020202020204" pitchFamily="34" charset="0"/>
            </a:endParaRPr>
          </a:p>
        </p:txBody>
      </p:sp>
      <p:pic>
        <p:nvPicPr>
          <p:cNvPr id="6" name="Chart Placeholder 5" descr="pyramid showing levels of intervention">
            <a:extLst>
              <a:ext uri="{FF2B5EF4-FFF2-40B4-BE49-F238E27FC236}">
                <a16:creationId xmlns:a16="http://schemas.microsoft.com/office/drawing/2014/main" id="{0C03D0DA-6B8E-02B5-ECA6-8A8438E8C2D2}"/>
              </a:ext>
            </a:extLst>
          </p:cNvPr>
          <p:cNvPicPr>
            <a:picLocks noGrp="1" noChangeAspect="1"/>
          </p:cNvPicPr>
          <p:nvPr>
            <p:ph type="chart" sz="quarter" idx="10"/>
          </p:nvPr>
        </p:nvPicPr>
        <p:blipFill rotWithShape="1">
          <a:blip r:embed="rId3"/>
          <a:srcRect l="59316" t="37554" r="11852" b="16316"/>
          <a:stretch/>
        </p:blipFill>
        <p:spPr>
          <a:xfrm>
            <a:off x="7093191" y="1396602"/>
            <a:ext cx="4330460" cy="3897313"/>
          </a:xfrm>
          <a:prstGeom prst="triangle">
            <a:avLst/>
          </a:prstGeom>
        </p:spPr>
      </p:pic>
    </p:spTree>
    <p:extLst>
      <p:ext uri="{BB962C8B-B14F-4D97-AF65-F5344CB8AC3E}">
        <p14:creationId xmlns:p14="http://schemas.microsoft.com/office/powerpoint/2010/main" val="1033181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0543-2668-2B31-31A2-DFDD593CB794}"/>
              </a:ext>
            </a:extLst>
          </p:cNvPr>
          <p:cNvSpPr>
            <a:spLocks noGrp="1"/>
          </p:cNvSpPr>
          <p:nvPr>
            <p:ph type="title"/>
          </p:nvPr>
        </p:nvSpPr>
        <p:spPr>
          <a:xfrm>
            <a:off x="545124" y="508000"/>
            <a:ext cx="9678376" cy="680375"/>
          </a:xfrm>
        </p:spPr>
        <p:txBody>
          <a:bodyPr/>
          <a:lstStyle/>
          <a:p>
            <a:r>
              <a:rPr lang="en-GB">
                <a:latin typeface="Aptos" panose="020B0004020202020204" pitchFamily="34" charset="0"/>
              </a:rPr>
              <a:t>Prevent duty guidance (2023) – education </a:t>
            </a:r>
          </a:p>
        </p:txBody>
      </p:sp>
      <p:sp>
        <p:nvSpPr>
          <p:cNvPr id="3" name="Content Placeholder 2">
            <a:extLst>
              <a:ext uri="{FF2B5EF4-FFF2-40B4-BE49-F238E27FC236}">
                <a16:creationId xmlns:a16="http://schemas.microsoft.com/office/drawing/2014/main" id="{AA235D10-7B94-BD9D-BE74-BBB9F64D14D5}"/>
              </a:ext>
            </a:extLst>
          </p:cNvPr>
          <p:cNvSpPr>
            <a:spLocks noGrp="1"/>
          </p:cNvSpPr>
          <p:nvPr>
            <p:ph sz="half" idx="1"/>
          </p:nvPr>
        </p:nvSpPr>
        <p:spPr>
          <a:xfrm>
            <a:off x="545124" y="1511300"/>
            <a:ext cx="10707076" cy="4643581"/>
          </a:xfrm>
        </p:spPr>
        <p:txBody>
          <a:bodyPr/>
          <a:lstStyle/>
          <a:p>
            <a:r>
              <a:rPr lang="en-GB" sz="2400">
                <a:latin typeface="Aptos" panose="020B0004020202020204" pitchFamily="34" charset="0"/>
              </a:rPr>
              <a:t>Schools should:</a:t>
            </a:r>
          </a:p>
          <a:p>
            <a:pPr marL="342900" indent="-342900" algn="just">
              <a:buFont typeface="Wingdings" panose="05000000000000000000" pitchFamily="2" charset="2"/>
              <a:buChar char="ü"/>
            </a:pPr>
            <a:r>
              <a:rPr lang="en-GB" sz="2400" b="0" kern="100">
                <a:latin typeface="Aptos" panose="020B0004020202020204" pitchFamily="34" charset="0"/>
                <a:ea typeface="Aptos" panose="020B0004020202020204" pitchFamily="34" charset="0"/>
                <a:cs typeface="Times New Roman" panose="02020603050405020304" pitchFamily="18" charset="0"/>
              </a:rPr>
              <a:t>Actively promote</a:t>
            </a:r>
            <a:r>
              <a:rPr lang="en-GB" sz="2400" b="0" kern="100">
                <a:effectLst/>
                <a:latin typeface="Aptos" panose="020B0004020202020204" pitchFamily="34" charset="0"/>
                <a:ea typeface="Aptos" panose="020B0004020202020204" pitchFamily="34" charset="0"/>
                <a:cs typeface="Times New Roman" panose="02020603050405020304" pitchFamily="18" charset="0"/>
              </a:rPr>
              <a:t> the fundamental British values of democracy, the rule of law, individual liberty, and mutual respect and tolerance of those with different faiths and beliefs to </a:t>
            </a:r>
            <a:r>
              <a:rPr lang="en-GB" sz="2400" b="0" kern="100">
                <a:latin typeface="Aptos" panose="020B0004020202020204" pitchFamily="34" charset="0"/>
                <a:ea typeface="Aptos" panose="020B0004020202020204" pitchFamily="34" charset="0"/>
                <a:cs typeface="Times New Roman" panose="02020603050405020304" pitchFamily="18" charset="0"/>
              </a:rPr>
              <a:t>support</a:t>
            </a:r>
            <a:r>
              <a:rPr lang="en-GB" sz="2400" b="0" kern="100">
                <a:effectLst/>
                <a:latin typeface="Aptos" panose="020B0004020202020204" pitchFamily="34" charset="0"/>
                <a:ea typeface="Aptos" panose="020B0004020202020204" pitchFamily="34" charset="0"/>
                <a:cs typeface="Times New Roman" panose="02020603050405020304" pitchFamily="18" charset="0"/>
              </a:rPr>
              <a:t> learners to have the knowledge, skills and values that will prepare them to be citizens in modern Britian </a:t>
            </a:r>
          </a:p>
          <a:p>
            <a:pPr marL="342900" indent="-342900" algn="just">
              <a:buFont typeface="Wingdings" panose="05000000000000000000" pitchFamily="2" charset="2"/>
              <a:buChar char="ü"/>
            </a:pPr>
            <a:r>
              <a:rPr lang="en-GB" sz="2400" b="0" kern="100">
                <a:effectLst/>
                <a:latin typeface="Aptos" panose="020B0004020202020204" pitchFamily="34" charset="0"/>
                <a:ea typeface="Aptos" panose="020B0004020202020204" pitchFamily="34" charset="0"/>
                <a:cs typeface="Times New Roman" panose="02020603050405020304" pitchFamily="18" charset="0"/>
              </a:rPr>
              <a:t>Be spaces in which children / young people can understand and discuss sensitive topics, including, where appropriate, terrorism and the extremist ideas that are part of terrorist ideology, and learn how to challenge these ideas</a:t>
            </a:r>
          </a:p>
          <a:p>
            <a:pPr marL="342900" indent="-342900" algn="just">
              <a:buFont typeface="Wingdings" panose="05000000000000000000" pitchFamily="2" charset="2"/>
              <a:buChar char="ü"/>
            </a:pPr>
            <a:r>
              <a:rPr lang="en-GB" sz="2400" b="0" kern="100">
                <a:effectLst/>
                <a:latin typeface="Aptos" panose="020B0004020202020204" pitchFamily="34" charset="0"/>
                <a:ea typeface="Aptos" panose="020B0004020202020204" pitchFamily="34" charset="0"/>
                <a:cs typeface="Times New Roman" panose="02020603050405020304" pitchFamily="18" charset="0"/>
              </a:rPr>
              <a:t>Be mindful of their existing duties on political impartiality and to ensure the balanced presentation of political issues</a:t>
            </a:r>
          </a:p>
          <a:p>
            <a:pPr marL="342900" indent="-342900" algn="just">
              <a:buFont typeface="Wingdings" panose="05000000000000000000" pitchFamily="2" charset="2"/>
              <a:buChar char="ü"/>
            </a:pPr>
            <a:endParaRPr lang="en-GB" sz="2400">
              <a:latin typeface="Lexend" pitchFamily="2" charset="0"/>
            </a:endParaRPr>
          </a:p>
          <a:p>
            <a:endParaRPr lang="en-GB" sz="1800" b="0"/>
          </a:p>
          <a:p>
            <a:endParaRPr lang="en-GB"/>
          </a:p>
        </p:txBody>
      </p:sp>
    </p:spTree>
    <p:extLst>
      <p:ext uri="{BB962C8B-B14F-4D97-AF65-F5344CB8AC3E}">
        <p14:creationId xmlns:p14="http://schemas.microsoft.com/office/powerpoint/2010/main" val="642355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354B042-05B3-DA9E-60A7-CD44BB04A6E2}"/>
              </a:ext>
            </a:extLst>
          </p:cNvPr>
          <p:cNvSpPr txBox="1">
            <a:spLocks noGrp="1"/>
          </p:cNvSpPr>
          <p:nvPr>
            <p:ph type="title" idx="4294967295"/>
          </p:nvPr>
        </p:nvSpPr>
        <p:spPr>
          <a:xfrm>
            <a:off x="291368" y="304800"/>
            <a:ext cx="9474931" cy="7782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a:ln>
                  <a:noFill/>
                </a:ln>
                <a:solidFill>
                  <a:srgbClr val="E40037"/>
                </a:solidFill>
                <a:effectLst/>
                <a:uLnTx/>
                <a:uFillTx/>
                <a:latin typeface="Aptos" panose="020B0004020202020204" pitchFamily="34" charset="0"/>
              </a:rPr>
              <a:t>Prevent Duty guidance (2023) summary</a:t>
            </a:r>
          </a:p>
        </p:txBody>
      </p:sp>
      <p:sp>
        <p:nvSpPr>
          <p:cNvPr id="9" name="Content Placeholder 2">
            <a:extLst>
              <a:ext uri="{FF2B5EF4-FFF2-40B4-BE49-F238E27FC236}">
                <a16:creationId xmlns:a16="http://schemas.microsoft.com/office/drawing/2014/main" id="{AB9F2D67-F4CE-F647-BDC9-05DBB5F749EB}"/>
              </a:ext>
            </a:extLst>
          </p:cNvPr>
          <p:cNvSpPr txBox="1">
            <a:spLocks/>
          </p:cNvSpPr>
          <p:nvPr/>
        </p:nvSpPr>
        <p:spPr>
          <a:xfrm>
            <a:off x="291368" y="1276903"/>
            <a:ext cx="4804507" cy="4474912"/>
          </a:xfrm>
          <a:prstGeom prst="rect">
            <a:avLst/>
          </a:prstGeom>
        </p:spPr>
        <p:txBody>
          <a:bodyPr vert="horz" lIns="0" tIns="0" rIns="0" bIns="0" rtlCol="0">
            <a:noAutofit/>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just"/>
            <a:r>
              <a:rPr lang="en-GB" sz="2000" i="1" kern="0">
                <a:latin typeface="Aptos" panose="020B0004020202020204" pitchFamily="34" charset="0"/>
              </a:rPr>
              <a:t>The Prevent duty is part of schools’ wider safeguarding and welfare responsibilities. Settings should not only be alert to violent extremism but also non-violent extremism, including certain divisive or intolerant narratives which can reasonably be linked to terrorism</a:t>
            </a:r>
          </a:p>
          <a:p>
            <a:pPr lvl="1" algn="just"/>
            <a:endParaRPr lang="en-GB" sz="2000" i="1" kern="0">
              <a:latin typeface="Aptos" panose="020B0004020202020204" pitchFamily="34" charset="0"/>
            </a:endParaRPr>
          </a:p>
          <a:p>
            <a:pPr lvl="1" algn="just"/>
            <a:r>
              <a:rPr lang="en-GB" sz="2000" i="1" kern="0">
                <a:latin typeface="Aptos" panose="020B0004020202020204" pitchFamily="34" charset="0"/>
              </a:rPr>
              <a:t>Children continue to make up a significant proportion of Channel cases (Channel information is on Slide 21). Settings are often in a unique position, through interacting with children on a regular basis, to be able to identify concerning behaviour changes that may indicate they are susceptible to radicalisation </a:t>
            </a:r>
          </a:p>
          <a:p>
            <a:pPr lvl="1"/>
            <a:endParaRPr lang="en-GB" sz="2000" i="1" kern="0">
              <a:latin typeface="Aptos" panose="020B0004020202020204" pitchFamily="34" charset="0"/>
            </a:endParaRPr>
          </a:p>
        </p:txBody>
      </p:sp>
      <p:sp>
        <p:nvSpPr>
          <p:cNvPr id="10" name="Text Placeholder 3">
            <a:extLst>
              <a:ext uri="{FF2B5EF4-FFF2-40B4-BE49-F238E27FC236}">
                <a16:creationId xmlns:a16="http://schemas.microsoft.com/office/drawing/2014/main" id="{D02C6CD3-8439-BC00-D386-C9EB58EFC455}"/>
              </a:ext>
            </a:extLst>
          </p:cNvPr>
          <p:cNvSpPr txBox="1">
            <a:spLocks/>
          </p:cNvSpPr>
          <p:nvPr/>
        </p:nvSpPr>
        <p:spPr>
          <a:xfrm>
            <a:off x="5521648" y="1273646"/>
            <a:ext cx="6251251" cy="4847992"/>
          </a:xfrm>
          <a:prstGeom prst="rect">
            <a:avLst/>
          </a:prstGeom>
        </p:spPr>
        <p:txBody>
          <a:bodyPr/>
          <a:lst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2000" b="0" i="1" kern="0">
                <a:latin typeface="Aptos" panose="020B0004020202020204" pitchFamily="34" charset="0"/>
              </a:rPr>
              <a:t>Children’s resilience to extremist ideology can be strengthened by settings providing a safe environment for debating controversial issues and helping them to understand how they can influence and participate in decision making</a:t>
            </a:r>
          </a:p>
          <a:p>
            <a:pPr algn="just"/>
            <a:endParaRPr lang="en-GB" sz="2000" b="0" i="1" kern="0">
              <a:latin typeface="Aptos" panose="020B0004020202020204" pitchFamily="34" charset="0"/>
            </a:endParaRPr>
          </a:p>
          <a:p>
            <a:pPr algn="just"/>
            <a:endParaRPr lang="en-GB" sz="2000" b="0" i="1" kern="0">
              <a:latin typeface="Aptos" panose="020B0004020202020204" pitchFamily="34" charset="0"/>
            </a:endParaRPr>
          </a:p>
          <a:p>
            <a:pPr algn="just"/>
            <a:r>
              <a:rPr lang="en-GB" sz="2000" b="0" i="1" kern="0">
                <a:latin typeface="Aptos" panose="020B0004020202020204" pitchFamily="34" charset="0"/>
              </a:rPr>
              <a:t>The internet continues to make it simpler for individuals and groups to promote and to consume radicalising content. Research has demonstrated that the internet has become the ‘preferred’ avenue for those searching for terrorist propaganda or contacts</a:t>
            </a:r>
          </a:p>
          <a:p>
            <a:endParaRPr lang="en-GB"/>
          </a:p>
        </p:txBody>
      </p:sp>
    </p:spTree>
    <p:extLst>
      <p:ext uri="{BB962C8B-B14F-4D97-AF65-F5344CB8AC3E}">
        <p14:creationId xmlns:p14="http://schemas.microsoft.com/office/powerpoint/2010/main" val="1327630193"/>
      </p:ext>
    </p:extLst>
  </p:cSld>
  <p:clrMapOvr>
    <a:masterClrMapping/>
  </p:clrMapOvr>
</p:sld>
</file>

<file path=ppt/theme/theme1.xml><?xml version="1.0" encoding="utf-8"?>
<a:theme xmlns:a="http://schemas.openxmlformats.org/drawingml/2006/main" name="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Custom 28">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2.xml><?xml version="1.0" encoding="utf-8"?>
<a:theme xmlns:a="http://schemas.openxmlformats.org/drawingml/2006/main" name="1_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Custom 28">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3.xml><?xml version="1.0" encoding="utf-8"?>
<a:theme xmlns:a="http://schemas.openxmlformats.org/drawingml/2006/main" name="2_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apto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4.xml><?xml version="1.0" encoding="utf-8"?>
<a:theme xmlns:a="http://schemas.openxmlformats.org/drawingml/2006/main" name="HomeOffice">
  <a:themeElements>
    <a:clrScheme name="Home Office">
      <a:dk1>
        <a:srgbClr val="0B0C0C"/>
      </a:dk1>
      <a:lt1>
        <a:srgbClr val="FFFFFF"/>
      </a:lt1>
      <a:dk2>
        <a:srgbClr val="0B0C0C"/>
      </a:dk2>
      <a:lt2>
        <a:srgbClr val="F1F1F1"/>
      </a:lt2>
      <a:accent1>
        <a:srgbClr val="8F23B3"/>
      </a:accent1>
      <a:accent2>
        <a:srgbClr val="4C2C92"/>
      </a:accent2>
      <a:accent3>
        <a:srgbClr val="003078"/>
      </a:accent3>
      <a:accent4>
        <a:srgbClr val="1D70B8"/>
      </a:accent4>
      <a:accent5>
        <a:srgbClr val="5693CA"/>
      </a:accent5>
      <a:accent6>
        <a:srgbClr val="00703C"/>
      </a:accent6>
      <a:hlink>
        <a:srgbClr val="1D70B8"/>
      </a:hlink>
      <a:folHlink>
        <a:srgbClr val="003078"/>
      </a:folHlink>
    </a:clrScheme>
    <a:fontScheme name="Arial">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prstGeom prst="rect">
          <a:avLst/>
        </a:prstGeom>
        <a:solidFill>
          <a:schemeClr val="bg2"/>
        </a:solidFill>
        <a:ln>
          <a:noFill/>
        </a:ln>
      </a:spPr>
      <a:bodyPr/>
      <a:lstStyle/>
      <a:style>
        <a:lnRef idx="2">
          <a:schemeClr val="accent1">
            <a:shade val="50000"/>
          </a:schemeClr>
        </a:lnRef>
        <a:fillRef idx="1">
          <a:schemeClr val="accent1"/>
        </a:fillRef>
        <a:effectRef idx="0">
          <a:schemeClr val="accent1"/>
        </a:effectRef>
        <a:fontRef idx="minor">
          <a:schemeClr val="lt1"/>
        </a:fontRef>
      </a:style>
    </a:spDef>
    <a:txDef>
      <a:spPr bwMode="auto">
        <a:prstGeom prst="rect">
          <a:avLst/>
        </a:prstGeom>
        <a:noFill/>
      </a:spPr>
      <a:bodyPr/>
      <a:lstStyle/>
    </a:txDef>
  </a:objectDefaults>
  <a:extraClrSchemeLst/>
</a:theme>
</file>

<file path=ppt/theme/theme5.xml><?xml version="1.0" encoding="utf-8"?>
<a:theme xmlns:a="http://schemas.openxmlformats.org/drawingml/2006/main" name="4_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Custom 28">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ECC_PPT template" id="{6FCDB8B4-0987-4F7A-9068-76AF2F1A5362}" vid="{950400F7-2CC0-4D32-AA46-A7D9F6A2AE4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ate xmlns="a9f12287-5f74-4593-92c9-e973669b9a71" xsi:nil="true"/>
    <TaxCatchAll xmlns="6a461f78-e7a2-485a-8a47-5fc604b04102" xsi:nil="true"/>
    <lcf76f155ced4ddcb4097134ff3c332f xmlns="a9f12287-5f74-4593-92c9-e973669b9a7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B34A7656483B74FB66C73ECEA17E281" ma:contentTypeVersion="21" ma:contentTypeDescription="Create a new document." ma:contentTypeScope="" ma:versionID="2cf2b9111d1011dd7aabc767e1992004">
  <xsd:schema xmlns:xsd="http://www.w3.org/2001/XMLSchema" xmlns:xs="http://www.w3.org/2001/XMLSchema" xmlns:p="http://schemas.microsoft.com/office/2006/metadata/properties" xmlns:ns2="a9f12287-5f74-4593-92c9-e973669b9a71" xmlns:ns3="6a461f78-e7a2-485a-8a47-5fc604b04102" xmlns:ns4="6140e513-9c0e-4e73-9b29-9e780522eb94" targetNamespace="http://schemas.microsoft.com/office/2006/metadata/properties" ma:root="true" ma:fieldsID="ec139635bab99fad0b0c86dc2787b871" ns2:_="" ns3:_="" ns4:_="">
    <xsd:import namespace="a9f12287-5f74-4593-92c9-e973669b9a71"/>
    <xsd:import namespace="6a461f78-e7a2-485a-8a47-5fc604b04102"/>
    <xsd:import namespace="6140e513-9c0e-4e73-9b29-9e780522eb9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4:SharedWithUsers" minOccurs="0"/>
                <xsd:element ref="ns4:SharedWithDetails" minOccurs="0"/>
                <xsd:element ref="ns2:MediaLengthInSeconds" minOccurs="0"/>
                <xsd:element ref="ns2:MediaServiceDateTaken" minOccurs="0"/>
                <xsd:element ref="ns2:MediaServiceLocation" minOccurs="0"/>
                <xsd:element ref="ns2:MediaServiceObjectDetectorVersions" minOccurs="0"/>
                <xsd:element ref="ns2:MediaServiceSearchProperties" minOccurs="0"/>
                <xsd:element ref="ns2:Dat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f12287-5f74-4593-92c9-e973669b9a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1de9a85-6517-4fbb-af6e-3d8f59a4cb5b"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DateTaken" ma:index="22" nillable="true" ma:displayName="MediaServiceDateTaken" ma:hidden="true" ma:internalName="MediaServiceDateTaken"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Date" ma:index="26" nillable="true" ma:displayName="Date" ma:format="DateOnly" ma:internalName="Date">
      <xsd:simpleType>
        <xsd:restriction base="dms:DateTim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461f78-e7a2-485a-8a47-5fc604b0410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2a9f91b-5079-4527-b5e3-c34a34c91a8c}" ma:internalName="TaxCatchAll" ma:showField="CatchAllData" ma:web="6140e513-9c0e-4e73-9b29-9e780522eb9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40e513-9c0e-4e73-9b29-9e780522eb9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16C91F-B092-485F-89DA-CDD2EFE13FC0}">
  <ds:schemaRefs>
    <ds:schemaRef ds:uri="http://www.w3.org/XML/1998/namespace"/>
    <ds:schemaRef ds:uri="6140e513-9c0e-4e73-9b29-9e780522eb94"/>
    <ds:schemaRef ds:uri="http://schemas.microsoft.com/office/2006/documentManagement/types"/>
    <ds:schemaRef ds:uri="a9f12287-5f74-4593-92c9-e973669b9a71"/>
    <ds:schemaRef ds:uri="http://purl.org/dc/terms/"/>
    <ds:schemaRef ds:uri="http://schemas.microsoft.com/office/infopath/2007/PartnerControls"/>
    <ds:schemaRef ds:uri="http://purl.org/dc/dcmitype/"/>
    <ds:schemaRef ds:uri="http://schemas.openxmlformats.org/package/2006/metadata/core-properties"/>
    <ds:schemaRef ds:uri="6a461f78-e7a2-485a-8a47-5fc604b04102"/>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C423E915-4B5E-40F5-AA01-57BC5A0EA710}">
  <ds:schemaRefs>
    <ds:schemaRef ds:uri="6140e513-9c0e-4e73-9b29-9e780522eb94"/>
    <ds:schemaRef ds:uri="6a461f78-e7a2-485a-8a47-5fc604b04102"/>
    <ds:schemaRef ds:uri="a9f12287-5f74-4593-92c9-e973669b9a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A15FF06-28E2-4F40-B326-D7596B0FA7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ECC-Corporate-PowerPoint-template (2)</Template>
  <TotalTime>338</TotalTime>
  <Words>4259</Words>
  <Application>Microsoft Office PowerPoint</Application>
  <PresentationFormat>Widescreen</PresentationFormat>
  <Paragraphs>414</Paragraphs>
  <Slides>31</Slides>
  <Notes>28</Notes>
  <HiddenSlides>0</HiddenSlides>
  <MMClips>1</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31</vt:i4>
      </vt:variant>
    </vt:vector>
  </HeadingPairs>
  <TitlesOfParts>
    <vt:vector size="42" baseType="lpstr">
      <vt:lpstr>Aptos</vt:lpstr>
      <vt:lpstr>Arial</vt:lpstr>
      <vt:lpstr>Calibri</vt:lpstr>
      <vt:lpstr>Calibri Light</vt:lpstr>
      <vt:lpstr>Lexend</vt:lpstr>
      <vt:lpstr>Wingdings</vt:lpstr>
      <vt:lpstr>Office Theme</vt:lpstr>
      <vt:lpstr>1_Office Theme</vt:lpstr>
      <vt:lpstr>2_Office Theme</vt:lpstr>
      <vt:lpstr>HomeOffice</vt:lpstr>
      <vt:lpstr>4_Office Theme</vt:lpstr>
      <vt:lpstr>Keeping Children Safe in Education:   Prevent training for education settings </vt:lpstr>
      <vt:lpstr>Contents page:</vt:lpstr>
      <vt:lpstr>Set the scene</vt:lpstr>
      <vt:lpstr>Video: What is Prevent:</vt:lpstr>
      <vt:lpstr>PREVENT duty and strategy</vt:lpstr>
      <vt:lpstr>Prevent duty guidance (2023) </vt:lpstr>
      <vt:lpstr>Prevent Duty guidance (2023) – Strategy </vt:lpstr>
      <vt:lpstr>Prevent duty guidance (2023) – education </vt:lpstr>
      <vt:lpstr>Prevent Duty guidance (2023) summary</vt:lpstr>
      <vt:lpstr>Whole school approach </vt:lpstr>
      <vt:lpstr>Reducing permissive environments – introduced in 2023 guidance  Radicalisers create and take advantage of permissive environments to promote or condone violence and to spread ideologies that  undermine values and society</vt:lpstr>
      <vt:lpstr>Risk: push factors </vt:lpstr>
      <vt:lpstr>Risk: pull factors </vt:lpstr>
      <vt:lpstr>The Prevent duty: example risk indicators</vt:lpstr>
      <vt:lpstr>Susceptibility and vulnerability</vt:lpstr>
      <vt:lpstr>Radicalisation</vt:lpstr>
      <vt:lpstr>Definitions and key terms</vt:lpstr>
      <vt:lpstr>Definitions and key terms </vt:lpstr>
      <vt:lpstr>Extreme Right Wing Ideology </vt:lpstr>
      <vt:lpstr>Islamist extremist ideology</vt:lpstr>
      <vt:lpstr>Left-wing, Anarchist and Single-Issue Extremism </vt:lpstr>
      <vt:lpstr>Involuntary celibates (Incel) ideology</vt:lpstr>
      <vt:lpstr>Fascination with extreme violence or mass casualty attacks</vt:lpstr>
      <vt:lpstr>Radicalisation using technology</vt:lpstr>
      <vt:lpstr>Channel Panel:</vt:lpstr>
      <vt:lpstr>Prevent in Essex    </vt:lpstr>
      <vt:lpstr>Prevent in Essex - summary</vt:lpstr>
      <vt:lpstr>Responding to Prevent concerns</vt:lpstr>
      <vt:lpstr>Prevent: government resources</vt:lpstr>
      <vt:lpstr>Prevent resources</vt:lpstr>
      <vt:lpstr>This information is issued by: Essex County Council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Prevent Training for Education Settings 2023-2024</dc:title>
  <dc:creator>Fred Allsopp</dc:creator>
  <cp:lastModifiedBy>Matthew Lewis - Senior Education Safeguarding Advisor – Strategic Support and Review Lead</cp:lastModifiedBy>
  <cp:revision>1</cp:revision>
  <dcterms:created xsi:type="dcterms:W3CDTF">2024-07-10T12:17:06Z</dcterms:created>
  <dcterms:modified xsi:type="dcterms:W3CDTF">2026-08-28T15:34:41Z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0x010100BB34A7656483B74FB66C73ECEA17E281</vt:lpwstr>
  </property>
  <property fmtid="{D5CDD505-2E9C-101B-9397-08002B2CF9AE}" pid="3" name="MSIP_Label_39d8be9e-c8d9-4b9c-bd40-2c27cc7ea2e6_Enabled">
    <vt:lpwstr>true</vt:lpwstr>
  </property>
  <property fmtid="{D5CDD505-2E9C-101B-9397-08002B2CF9AE}" pid="4" name="MSIP_Label_39d8be9e-c8d9-4b9c-bd40-2c27cc7ea2e6_SetDate">
    <vt:lpwstr>2022-11-21T15:54:52Z</vt:lpwstr>
  </property>
  <property fmtid="{D5CDD505-2E9C-101B-9397-08002B2CF9AE}" pid="5" name="MSIP_Label_39d8be9e-c8d9-4b9c-bd40-2c27cc7ea2e6_Method">
    <vt:lpwstr>Standard</vt:lpwstr>
  </property>
  <property fmtid="{D5CDD505-2E9C-101B-9397-08002B2CF9AE}" pid="6" name="MSIP_Label_39d8be9e-c8d9-4b9c-bd40-2c27cc7ea2e6_Name">
    <vt:lpwstr>39d8be9e-c8d9-4b9c-bd40-2c27cc7ea2e6</vt:lpwstr>
  </property>
  <property fmtid="{D5CDD505-2E9C-101B-9397-08002B2CF9AE}" pid="7" name="MSIP_Label_39d8be9e-c8d9-4b9c-bd40-2c27cc7ea2e6_SiteId">
    <vt:lpwstr>a8b4324f-155c-4215-a0f1-7ed8cc9a992f</vt:lpwstr>
  </property>
  <property fmtid="{D5CDD505-2E9C-101B-9397-08002B2CF9AE}" pid="8" name="MSIP_Label_39d8be9e-c8d9-4b9c-bd40-2c27cc7ea2e6_ActionId">
    <vt:lpwstr>5715f456-9f2d-4555-ac61-58155fbe27be</vt:lpwstr>
  </property>
  <property fmtid="{D5CDD505-2E9C-101B-9397-08002B2CF9AE}" pid="9" name="MSIP_Label_39d8be9e-c8d9-4b9c-bd40-2c27cc7ea2e6_ContentBits">
    <vt:lpwstr>0</vt:lpwstr>
  </property>
  <property fmtid="{D5CDD505-2E9C-101B-9397-08002B2CF9AE}" pid="10" name="Content Subject">
    <vt:lpwstr/>
  </property>
  <property fmtid="{D5CDD505-2E9C-101B-9397-08002B2CF9AE}" pid="11" name="MediaServiceImageTags">
    <vt:lpwstr/>
  </property>
</Properties>
</file>