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 id="2147483701" r:id="rId6"/>
    <p:sldMasterId id="2147483715" r:id="rId7"/>
    <p:sldMasterId id="2147483731" r:id="rId8"/>
  </p:sldMasterIdLst>
  <p:notesMasterIdLst>
    <p:notesMasterId r:id="rId58"/>
  </p:notesMasterIdLst>
  <p:sldIdLst>
    <p:sldId id="1668" r:id="rId9"/>
    <p:sldId id="1670" r:id="rId10"/>
    <p:sldId id="1669" r:id="rId11"/>
    <p:sldId id="3489" r:id="rId12"/>
    <p:sldId id="3490" r:id="rId13"/>
    <p:sldId id="3505" r:id="rId14"/>
    <p:sldId id="3498" r:id="rId15"/>
    <p:sldId id="3479" r:id="rId16"/>
    <p:sldId id="3491" r:id="rId17"/>
    <p:sldId id="3509" r:id="rId18"/>
    <p:sldId id="1679" r:id="rId19"/>
    <p:sldId id="558" r:id="rId20"/>
    <p:sldId id="3506" r:id="rId21"/>
    <p:sldId id="568" r:id="rId22"/>
    <p:sldId id="3507" r:id="rId23"/>
    <p:sldId id="3508" r:id="rId24"/>
    <p:sldId id="3488" r:id="rId25"/>
    <p:sldId id="3494" r:id="rId26"/>
    <p:sldId id="3428" r:id="rId27"/>
    <p:sldId id="3462" r:id="rId28"/>
    <p:sldId id="256" r:id="rId29"/>
    <p:sldId id="3495" r:id="rId30"/>
    <p:sldId id="3456" r:id="rId31"/>
    <p:sldId id="3500" r:id="rId32"/>
    <p:sldId id="3501" r:id="rId33"/>
    <p:sldId id="258" r:id="rId34"/>
    <p:sldId id="304" r:id="rId35"/>
    <p:sldId id="313" r:id="rId36"/>
    <p:sldId id="301" r:id="rId37"/>
    <p:sldId id="303" r:id="rId38"/>
    <p:sldId id="299" r:id="rId39"/>
    <p:sldId id="312" r:id="rId40"/>
    <p:sldId id="308" r:id="rId41"/>
    <p:sldId id="278" r:id="rId42"/>
    <p:sldId id="300" r:id="rId43"/>
    <p:sldId id="3504" r:id="rId44"/>
    <p:sldId id="761" r:id="rId45"/>
    <p:sldId id="769" r:id="rId46"/>
    <p:sldId id="3493" r:id="rId47"/>
    <p:sldId id="763" r:id="rId48"/>
    <p:sldId id="261" r:id="rId49"/>
    <p:sldId id="764" r:id="rId50"/>
    <p:sldId id="765" r:id="rId51"/>
    <p:sldId id="767" r:id="rId52"/>
    <p:sldId id="766" r:id="rId53"/>
    <p:sldId id="768" r:id="rId54"/>
    <p:sldId id="263" r:id="rId55"/>
    <p:sldId id="1712" r:id="rId56"/>
    <p:sldId id="2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7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40D3BE-354E-4F3B-AF2D-0FDD3CAE06C9}" v="200" dt="2024-08-12T11:19:07.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81" d="100"/>
          <a:sy n="81" d="100"/>
        </p:scale>
        <p:origin x="126" y="474"/>
      </p:cViewPr>
      <p:guideLst/>
    </p:cSldViewPr>
  </p:slideViewPr>
  <p:outlineViewPr>
    <p:cViewPr>
      <p:scale>
        <a:sx n="33" d="100"/>
        <a:sy n="33" d="100"/>
      </p:scale>
      <p:origin x="0" y="-2310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Barclay - Head of Education Safeguarding and Wellbeing" userId="4a6f2e24-405c-4716-a5ae-a9075bb06ad2" providerId="ADAL" clId="{682C8BCB-37FB-465E-A58A-E885F229D328}"/>
    <pc:docChg chg="undo custSel delSld modSld">
      <pc:chgData name="Jo Barclay - Head of Education Safeguarding and Wellbeing" userId="4a6f2e24-405c-4716-a5ae-a9075bb06ad2" providerId="ADAL" clId="{682C8BCB-37FB-465E-A58A-E885F229D328}" dt="2024-07-03T10:25:23.092" v="607" actId="1076"/>
      <pc:docMkLst>
        <pc:docMk/>
      </pc:docMkLst>
      <pc:sldChg chg="modSp mod">
        <pc:chgData name="Jo Barclay - Head of Education Safeguarding and Wellbeing" userId="4a6f2e24-405c-4716-a5ae-a9075bb06ad2" providerId="ADAL" clId="{682C8BCB-37FB-465E-A58A-E885F229D328}" dt="2024-07-02T11:40:10.687" v="418" actId="14100"/>
        <pc:sldMkLst>
          <pc:docMk/>
          <pc:sldMk cId="3606223509" sldId="558"/>
        </pc:sldMkLst>
        <pc:spChg chg="mod">
          <ac:chgData name="Jo Barclay - Head of Education Safeguarding and Wellbeing" userId="4a6f2e24-405c-4716-a5ae-a9075bb06ad2" providerId="ADAL" clId="{682C8BCB-37FB-465E-A58A-E885F229D328}" dt="2024-07-02T11:40:10.687" v="418" actId="14100"/>
          <ac:spMkLst>
            <pc:docMk/>
            <pc:sldMk cId="3606223509" sldId="558"/>
            <ac:spMk id="3" creationId="{81B0D02F-E462-47DC-91D1-8C8D5D5A7BF1}"/>
          </ac:spMkLst>
        </pc:spChg>
      </pc:sldChg>
      <pc:sldChg chg="modSp mod">
        <pc:chgData name="Jo Barclay - Head of Education Safeguarding and Wellbeing" userId="4a6f2e24-405c-4716-a5ae-a9075bb06ad2" providerId="ADAL" clId="{682C8BCB-37FB-465E-A58A-E885F229D328}" dt="2024-07-02T11:41:26.782" v="423" actId="207"/>
        <pc:sldMkLst>
          <pc:docMk/>
          <pc:sldMk cId="3878135056" sldId="568"/>
        </pc:sldMkLst>
        <pc:spChg chg="mod">
          <ac:chgData name="Jo Barclay - Head of Education Safeguarding and Wellbeing" userId="4a6f2e24-405c-4716-a5ae-a9075bb06ad2" providerId="ADAL" clId="{682C8BCB-37FB-465E-A58A-E885F229D328}" dt="2024-07-02T11:41:26.782" v="423" actId="207"/>
          <ac:spMkLst>
            <pc:docMk/>
            <pc:sldMk cId="3878135056" sldId="568"/>
            <ac:spMk id="2" creationId="{FA011EE1-513E-4888-A156-434CB39E594F}"/>
          </ac:spMkLst>
        </pc:spChg>
        <pc:spChg chg="mod">
          <ac:chgData name="Jo Barclay - Head of Education Safeguarding and Wellbeing" userId="4a6f2e24-405c-4716-a5ae-a9075bb06ad2" providerId="ADAL" clId="{682C8BCB-37FB-465E-A58A-E885F229D328}" dt="2024-07-02T11:38:45.832" v="407" actId="27636"/>
          <ac:spMkLst>
            <pc:docMk/>
            <pc:sldMk cId="3878135056" sldId="568"/>
            <ac:spMk id="3" creationId="{8DF2E421-95E7-4BE7-BE5E-B8F8DFA010A0}"/>
          </ac:spMkLst>
        </pc:spChg>
      </pc:sldChg>
      <pc:sldChg chg="modSp mod">
        <pc:chgData name="Jo Barclay - Head of Education Safeguarding and Wellbeing" userId="4a6f2e24-405c-4716-a5ae-a9075bb06ad2" providerId="ADAL" clId="{682C8BCB-37FB-465E-A58A-E885F229D328}" dt="2024-07-03T10:25:23.092" v="607" actId="1076"/>
        <pc:sldMkLst>
          <pc:docMk/>
          <pc:sldMk cId="3767797722" sldId="1670"/>
        </pc:sldMkLst>
        <pc:spChg chg="mod">
          <ac:chgData name="Jo Barclay - Head of Education Safeguarding and Wellbeing" userId="4a6f2e24-405c-4716-a5ae-a9075bb06ad2" providerId="ADAL" clId="{682C8BCB-37FB-465E-A58A-E885F229D328}" dt="2024-07-03T10:25:23.092" v="607" actId="1076"/>
          <ac:spMkLst>
            <pc:docMk/>
            <pc:sldMk cId="3767797722" sldId="1670"/>
            <ac:spMk id="4" creationId="{E9223E52-EBCA-C123-A24E-345C6A1377C2}"/>
          </ac:spMkLst>
        </pc:spChg>
      </pc:sldChg>
      <pc:sldChg chg="del">
        <pc:chgData name="Jo Barclay - Head of Education Safeguarding and Wellbeing" userId="4a6f2e24-405c-4716-a5ae-a9075bb06ad2" providerId="ADAL" clId="{682C8BCB-37FB-465E-A58A-E885F229D328}" dt="2024-07-02T11:46:38.421" v="439" actId="47"/>
        <pc:sldMkLst>
          <pc:docMk/>
          <pc:sldMk cId="3079720833" sldId="1689"/>
        </pc:sldMkLst>
      </pc:sldChg>
      <pc:sldChg chg="modSp mod">
        <pc:chgData name="Jo Barclay - Head of Education Safeguarding and Wellbeing" userId="4a6f2e24-405c-4716-a5ae-a9075bb06ad2" providerId="ADAL" clId="{682C8BCB-37FB-465E-A58A-E885F229D328}" dt="2024-07-02T11:44:07.631" v="431" actId="20577"/>
        <pc:sldMkLst>
          <pc:docMk/>
          <pc:sldMk cId="3267833854" sldId="3428"/>
        </pc:sldMkLst>
        <pc:spChg chg="mod">
          <ac:chgData name="Jo Barclay - Head of Education Safeguarding and Wellbeing" userId="4a6f2e24-405c-4716-a5ae-a9075bb06ad2" providerId="ADAL" clId="{682C8BCB-37FB-465E-A58A-E885F229D328}" dt="2024-07-02T11:44:07.631" v="431" actId="20577"/>
          <ac:spMkLst>
            <pc:docMk/>
            <pc:sldMk cId="3267833854" sldId="3428"/>
            <ac:spMk id="3" creationId="{87D2A886-B769-344B-5D73-B0C5DA243570}"/>
          </ac:spMkLst>
        </pc:spChg>
      </pc:sldChg>
      <pc:sldChg chg="modSp mod">
        <pc:chgData name="Jo Barclay - Head of Education Safeguarding and Wellbeing" userId="4a6f2e24-405c-4716-a5ae-a9075bb06ad2" providerId="ADAL" clId="{682C8BCB-37FB-465E-A58A-E885F229D328}" dt="2024-07-02T11:45:59.224" v="438" actId="14100"/>
        <pc:sldMkLst>
          <pc:docMk/>
          <pc:sldMk cId="3973332454" sldId="3495"/>
        </pc:sldMkLst>
        <pc:spChg chg="mod">
          <ac:chgData name="Jo Barclay - Head of Education Safeguarding and Wellbeing" userId="4a6f2e24-405c-4716-a5ae-a9075bb06ad2" providerId="ADAL" clId="{682C8BCB-37FB-465E-A58A-E885F229D328}" dt="2024-07-02T11:45:59.224" v="438" actId="14100"/>
          <ac:spMkLst>
            <pc:docMk/>
            <pc:sldMk cId="3973332454" sldId="3495"/>
            <ac:spMk id="9" creationId="{4F495B18-499B-EE16-F910-DF78324E6DDB}"/>
          </ac:spMkLst>
        </pc:spChg>
      </pc:sldChg>
      <pc:sldChg chg="modSp mod">
        <pc:chgData name="Jo Barclay - Head of Education Safeguarding and Wellbeing" userId="4a6f2e24-405c-4716-a5ae-a9075bb06ad2" providerId="ADAL" clId="{682C8BCB-37FB-465E-A58A-E885F229D328}" dt="2024-07-02T11:41:22.047" v="421" actId="1076"/>
        <pc:sldMkLst>
          <pc:docMk/>
          <pc:sldMk cId="4282951823" sldId="3506"/>
        </pc:sldMkLst>
        <pc:spChg chg="mod">
          <ac:chgData name="Jo Barclay - Head of Education Safeguarding and Wellbeing" userId="4a6f2e24-405c-4716-a5ae-a9075bb06ad2" providerId="ADAL" clId="{682C8BCB-37FB-465E-A58A-E885F229D328}" dt="2024-07-02T11:41:17.108" v="420" actId="207"/>
          <ac:spMkLst>
            <pc:docMk/>
            <pc:sldMk cId="4282951823" sldId="3506"/>
            <ac:spMk id="3" creationId="{81B0D02F-E462-47DC-91D1-8C8D5D5A7BF1}"/>
          </ac:spMkLst>
        </pc:spChg>
        <pc:spChg chg="mod">
          <ac:chgData name="Jo Barclay - Head of Education Safeguarding and Wellbeing" userId="4a6f2e24-405c-4716-a5ae-a9075bb06ad2" providerId="ADAL" clId="{682C8BCB-37FB-465E-A58A-E885F229D328}" dt="2024-07-02T11:41:22.047" v="421" actId="1076"/>
          <ac:spMkLst>
            <pc:docMk/>
            <pc:sldMk cId="4282951823" sldId="3506"/>
            <ac:spMk id="20" creationId="{48714F13-9237-4275-BEAF-CE593306BE89}"/>
          </ac:spMkLst>
        </pc:spChg>
      </pc:sldChg>
      <pc:sldChg chg="modSp mod">
        <pc:chgData name="Jo Barclay - Head of Education Safeguarding and Wellbeing" userId="4a6f2e24-405c-4716-a5ae-a9075bb06ad2" providerId="ADAL" clId="{682C8BCB-37FB-465E-A58A-E885F229D328}" dt="2024-07-02T11:41:32.162" v="425" actId="113"/>
        <pc:sldMkLst>
          <pc:docMk/>
          <pc:sldMk cId="1033641068" sldId="3507"/>
        </pc:sldMkLst>
        <pc:spChg chg="mod">
          <ac:chgData name="Jo Barclay - Head of Education Safeguarding and Wellbeing" userId="4a6f2e24-405c-4716-a5ae-a9075bb06ad2" providerId="ADAL" clId="{682C8BCB-37FB-465E-A58A-E885F229D328}" dt="2024-07-02T11:41:32.162" v="425" actId="113"/>
          <ac:spMkLst>
            <pc:docMk/>
            <pc:sldMk cId="1033641068" sldId="3507"/>
            <ac:spMk id="2" creationId="{FA011EE1-513E-4888-A156-434CB39E594F}"/>
          </ac:spMkLst>
        </pc:spChg>
        <pc:spChg chg="mod">
          <ac:chgData name="Jo Barclay - Head of Education Safeguarding and Wellbeing" userId="4a6f2e24-405c-4716-a5ae-a9075bb06ad2" providerId="ADAL" clId="{682C8BCB-37FB-465E-A58A-E885F229D328}" dt="2024-07-02T11:39:18.691" v="413" actId="1076"/>
          <ac:spMkLst>
            <pc:docMk/>
            <pc:sldMk cId="1033641068" sldId="3507"/>
            <ac:spMk id="3" creationId="{8DF2E421-95E7-4BE7-BE5E-B8F8DFA010A0}"/>
          </ac:spMkLst>
        </pc:spChg>
      </pc:sldChg>
      <pc:sldChg chg="modSp mod">
        <pc:chgData name="Jo Barclay - Head of Education Safeguarding and Wellbeing" userId="4a6f2e24-405c-4716-a5ae-a9075bb06ad2" providerId="ADAL" clId="{682C8BCB-37FB-465E-A58A-E885F229D328}" dt="2024-07-02T11:41:46.574" v="427" actId="207"/>
        <pc:sldMkLst>
          <pc:docMk/>
          <pc:sldMk cId="1997582068" sldId="3508"/>
        </pc:sldMkLst>
        <pc:spChg chg="mod">
          <ac:chgData name="Jo Barclay - Head of Education Safeguarding and Wellbeing" userId="4a6f2e24-405c-4716-a5ae-a9075bb06ad2" providerId="ADAL" clId="{682C8BCB-37FB-465E-A58A-E885F229D328}" dt="2024-07-02T11:41:46.574" v="427" actId="207"/>
          <ac:spMkLst>
            <pc:docMk/>
            <pc:sldMk cId="1997582068" sldId="3508"/>
            <ac:spMk id="2" creationId="{FA011EE1-513E-4888-A156-434CB39E594F}"/>
          </ac:spMkLst>
        </pc:spChg>
      </pc:sldChg>
      <pc:sldChg chg="modSp mod">
        <pc:chgData name="Jo Barclay - Head of Education Safeguarding and Wellbeing" userId="4a6f2e24-405c-4716-a5ae-a9075bb06ad2" providerId="ADAL" clId="{682C8BCB-37FB-465E-A58A-E885F229D328}" dt="2024-07-02T11:38:10.909" v="403" actId="14100"/>
        <pc:sldMkLst>
          <pc:docMk/>
          <pc:sldMk cId="1045104737" sldId="3509"/>
        </pc:sldMkLst>
        <pc:spChg chg="mod">
          <ac:chgData name="Jo Barclay - Head of Education Safeguarding and Wellbeing" userId="4a6f2e24-405c-4716-a5ae-a9075bb06ad2" providerId="ADAL" clId="{682C8BCB-37FB-465E-A58A-E885F229D328}" dt="2024-07-02T11:38:10.909" v="403" actId="14100"/>
          <ac:spMkLst>
            <pc:docMk/>
            <pc:sldMk cId="1045104737" sldId="3509"/>
            <ac:spMk id="3" creationId="{E5E72C1B-ACF0-9B38-10A1-D6D43F427D0F}"/>
          </ac:spMkLst>
        </pc:spChg>
      </pc:sldChg>
    </pc:docChg>
  </pc:docChgLst>
  <pc:docChgLst>
    <pc:chgData name="Alex Darvill - Education Safeguarding Adviser" userId="624883b4-1e9b-4e2d-9c7d-7cb1dff1ea78" providerId="ADAL" clId="{6BC6C36D-592D-4887-BFDB-5B7B2C856A45}"/>
    <pc:docChg chg="undo redo custSel addSld delSld modSld sldOrd">
      <pc:chgData name="Alex Darvill - Education Safeguarding Adviser" userId="624883b4-1e9b-4e2d-9c7d-7cb1dff1ea78" providerId="ADAL" clId="{6BC6C36D-592D-4887-BFDB-5B7B2C856A45}" dt="2024-07-02T07:55:17.252" v="2004" actId="20577"/>
      <pc:docMkLst>
        <pc:docMk/>
      </pc:docMkLst>
      <pc:sldChg chg="add">
        <pc:chgData name="Alex Darvill - Education Safeguarding Adviser" userId="624883b4-1e9b-4e2d-9c7d-7cb1dff1ea78" providerId="ADAL" clId="{6BC6C36D-592D-4887-BFDB-5B7B2C856A45}" dt="2024-06-19T08:01:21.741" v="388"/>
        <pc:sldMkLst>
          <pc:docMk/>
          <pc:sldMk cId="238884924" sldId="256"/>
        </pc:sldMkLst>
      </pc:sldChg>
      <pc:sldChg chg="addSp modSp add del mod ord">
        <pc:chgData name="Alex Darvill - Education Safeguarding Adviser" userId="624883b4-1e9b-4e2d-9c7d-7cb1dff1ea78" providerId="ADAL" clId="{6BC6C36D-592D-4887-BFDB-5B7B2C856A45}" dt="2024-06-17T15:24:33.268" v="135"/>
        <pc:sldMkLst>
          <pc:docMk/>
          <pc:sldMk cId="3606223509" sldId="558"/>
        </pc:sldMkLst>
        <pc:spChg chg="mod">
          <ac:chgData name="Alex Darvill - Education Safeguarding Adviser" userId="624883b4-1e9b-4e2d-9c7d-7cb1dff1ea78" providerId="ADAL" clId="{6BC6C36D-592D-4887-BFDB-5B7B2C856A45}" dt="2024-06-17T15:22:32.326" v="110" actId="113"/>
          <ac:spMkLst>
            <pc:docMk/>
            <pc:sldMk cId="3606223509" sldId="558"/>
            <ac:spMk id="3" creationId="{81B0D02F-E462-47DC-91D1-8C8D5D5A7BF1}"/>
          </ac:spMkLst>
        </pc:spChg>
        <pc:spChg chg="mod">
          <ac:chgData name="Alex Darvill - Education Safeguarding Adviser" userId="624883b4-1e9b-4e2d-9c7d-7cb1dff1ea78" providerId="ADAL" clId="{6BC6C36D-592D-4887-BFDB-5B7B2C856A45}" dt="2024-06-17T15:21:44.157" v="101" actId="403"/>
          <ac:spMkLst>
            <pc:docMk/>
            <pc:sldMk cId="3606223509" sldId="558"/>
            <ac:spMk id="4" creationId="{FD801BE8-B741-47D3-BADA-AFDE45705F44}"/>
          </ac:spMkLst>
        </pc:spChg>
        <pc:spChg chg="add mod">
          <ac:chgData name="Alex Darvill - Education Safeguarding Adviser" userId="624883b4-1e9b-4e2d-9c7d-7cb1dff1ea78" providerId="ADAL" clId="{6BC6C36D-592D-4887-BFDB-5B7B2C856A45}" dt="2024-06-17T15:22:28.924" v="109" actId="1076"/>
          <ac:spMkLst>
            <pc:docMk/>
            <pc:sldMk cId="3606223509" sldId="558"/>
            <ac:spMk id="5" creationId="{5E8C257F-EE0A-25D4-4EBC-4C02EE5B2D2F}"/>
          </ac:spMkLst>
        </pc:spChg>
        <pc:spChg chg="mod">
          <ac:chgData name="Alex Darvill - Education Safeguarding Adviser" userId="624883b4-1e9b-4e2d-9c7d-7cb1dff1ea78" providerId="ADAL" clId="{6BC6C36D-592D-4887-BFDB-5B7B2C856A45}" dt="2024-06-17T15:21:53.406" v="103" actId="20577"/>
          <ac:spMkLst>
            <pc:docMk/>
            <pc:sldMk cId="3606223509" sldId="558"/>
            <ac:spMk id="20" creationId="{48714F13-9237-4275-BEAF-CE593306BE89}"/>
          </ac:spMkLst>
        </pc:spChg>
      </pc:sldChg>
      <pc:sldChg chg="addSp delSp modSp add del mod setBg delDesignElem">
        <pc:chgData name="Alex Darvill - Education Safeguarding Adviser" userId="624883b4-1e9b-4e2d-9c7d-7cb1dff1ea78" providerId="ADAL" clId="{6BC6C36D-592D-4887-BFDB-5B7B2C856A45}" dt="2024-06-17T15:22:38.056" v="111" actId="2696"/>
        <pc:sldMkLst>
          <pc:docMk/>
          <pc:sldMk cId="1583928644" sldId="568"/>
        </pc:sldMkLst>
        <pc:spChg chg="mod">
          <ac:chgData name="Alex Darvill - Education Safeguarding Adviser" userId="624883b4-1e9b-4e2d-9c7d-7cb1dff1ea78" providerId="ADAL" clId="{6BC6C36D-592D-4887-BFDB-5B7B2C856A45}" dt="2024-06-17T15:18:39.668" v="33" actId="207"/>
          <ac:spMkLst>
            <pc:docMk/>
            <pc:sldMk cId="1583928644" sldId="568"/>
            <ac:spMk id="2" creationId="{FA011EE1-513E-4888-A156-434CB39E594F}"/>
          </ac:spMkLst>
        </pc:spChg>
        <pc:spChg chg="mod">
          <ac:chgData name="Alex Darvill - Education Safeguarding Adviser" userId="624883b4-1e9b-4e2d-9c7d-7cb1dff1ea78" providerId="ADAL" clId="{6BC6C36D-592D-4887-BFDB-5B7B2C856A45}" dt="2024-06-17T15:17:57.036" v="32"/>
          <ac:spMkLst>
            <pc:docMk/>
            <pc:sldMk cId="1583928644" sldId="568"/>
            <ac:spMk id="3" creationId="{8DF2E421-95E7-4BE7-BE5E-B8F8DFA010A0}"/>
          </ac:spMkLst>
        </pc:spChg>
        <pc:spChg chg="add del">
          <ac:chgData name="Alex Darvill - Education Safeguarding Adviser" userId="624883b4-1e9b-4e2d-9c7d-7cb1dff1ea78" providerId="ADAL" clId="{6BC6C36D-592D-4887-BFDB-5B7B2C856A45}" dt="2024-06-17T15:17:57.036" v="32"/>
          <ac:spMkLst>
            <pc:docMk/>
            <pc:sldMk cId="1583928644" sldId="568"/>
            <ac:spMk id="68" creationId="{100EDD19-6802-4EC3-95CE-CFFAB042CFD6}"/>
          </ac:spMkLst>
        </pc:spChg>
        <pc:spChg chg="add del">
          <ac:chgData name="Alex Darvill - Education Safeguarding Adviser" userId="624883b4-1e9b-4e2d-9c7d-7cb1dff1ea78" providerId="ADAL" clId="{6BC6C36D-592D-4887-BFDB-5B7B2C856A45}" dt="2024-06-17T15:17:57.036" v="32"/>
          <ac:spMkLst>
            <pc:docMk/>
            <pc:sldMk cId="1583928644" sldId="568"/>
            <ac:spMk id="69" creationId="{DB17E863-922E-4C26-BD64-E8FD41D28661}"/>
          </ac:spMkLst>
        </pc:spChg>
      </pc:sldChg>
      <pc:sldChg chg="modSp add mod">
        <pc:chgData name="Alex Darvill - Education Safeguarding Adviser" userId="624883b4-1e9b-4e2d-9c7d-7cb1dff1ea78" providerId="ADAL" clId="{6BC6C36D-592D-4887-BFDB-5B7B2C856A45}" dt="2024-06-25T17:27:34.976" v="390" actId="20577"/>
        <pc:sldMkLst>
          <pc:docMk/>
          <pc:sldMk cId="3878135056" sldId="568"/>
        </pc:sldMkLst>
        <pc:spChg chg="mod">
          <ac:chgData name="Alex Darvill - Education Safeguarding Adviser" userId="624883b4-1e9b-4e2d-9c7d-7cb1dff1ea78" providerId="ADAL" clId="{6BC6C36D-592D-4887-BFDB-5B7B2C856A45}" dt="2024-06-25T17:27:34.976" v="390" actId="20577"/>
          <ac:spMkLst>
            <pc:docMk/>
            <pc:sldMk cId="3878135056" sldId="568"/>
            <ac:spMk id="3" creationId="{8DF2E421-95E7-4BE7-BE5E-B8F8DFA010A0}"/>
          </ac:spMkLst>
        </pc:spChg>
        <pc:spChg chg="mod">
          <ac:chgData name="Alex Darvill - Education Safeguarding Adviser" userId="624883b4-1e9b-4e2d-9c7d-7cb1dff1ea78" providerId="ADAL" clId="{6BC6C36D-592D-4887-BFDB-5B7B2C856A45}" dt="2024-06-17T15:24:21.521" v="133" actId="5793"/>
          <ac:spMkLst>
            <pc:docMk/>
            <pc:sldMk cId="3878135056" sldId="568"/>
            <ac:spMk id="5" creationId="{2AA56232-D418-17F3-601E-13BA930DAA45}"/>
          </ac:spMkLst>
        </pc:spChg>
      </pc:sldChg>
      <pc:sldChg chg="addSp delSp modSp add del mod setBg delDesignElem">
        <pc:chgData name="Alex Darvill - Education Safeguarding Adviser" userId="624883b4-1e9b-4e2d-9c7d-7cb1dff1ea78" providerId="ADAL" clId="{6BC6C36D-592D-4887-BFDB-5B7B2C856A45}" dt="2024-06-17T15:23:15.431" v="116" actId="47"/>
        <pc:sldMkLst>
          <pc:docMk/>
          <pc:sldMk cId="2390925181" sldId="569"/>
        </pc:sldMkLst>
        <pc:spChg chg="mod">
          <ac:chgData name="Alex Darvill - Education Safeguarding Adviser" userId="624883b4-1e9b-4e2d-9c7d-7cb1dff1ea78" providerId="ADAL" clId="{6BC6C36D-592D-4887-BFDB-5B7B2C856A45}" dt="2024-06-17T15:17:57.036" v="32"/>
          <ac:spMkLst>
            <pc:docMk/>
            <pc:sldMk cId="2390925181" sldId="569"/>
            <ac:spMk id="2" creationId="{FA011EE1-513E-4888-A156-434CB39E594F}"/>
          </ac:spMkLst>
        </pc:spChg>
        <pc:spChg chg="mod">
          <ac:chgData name="Alex Darvill - Education Safeguarding Adviser" userId="624883b4-1e9b-4e2d-9c7d-7cb1dff1ea78" providerId="ADAL" clId="{6BC6C36D-592D-4887-BFDB-5B7B2C856A45}" dt="2024-06-17T15:17:57.036" v="32"/>
          <ac:spMkLst>
            <pc:docMk/>
            <pc:sldMk cId="2390925181" sldId="569"/>
            <ac:spMk id="3" creationId="{8DF2E421-95E7-4BE7-BE5E-B8F8DFA010A0}"/>
          </ac:spMkLst>
        </pc:spChg>
        <pc:spChg chg="add del">
          <ac:chgData name="Alex Darvill - Education Safeguarding Adviser" userId="624883b4-1e9b-4e2d-9c7d-7cb1dff1ea78" providerId="ADAL" clId="{6BC6C36D-592D-4887-BFDB-5B7B2C856A45}" dt="2024-06-17T15:17:57.036" v="32"/>
          <ac:spMkLst>
            <pc:docMk/>
            <pc:sldMk cId="2390925181" sldId="569"/>
            <ac:spMk id="15" creationId="{100EDD19-6802-4EC3-95CE-CFFAB042CFD6}"/>
          </ac:spMkLst>
        </pc:spChg>
        <pc:spChg chg="add del">
          <ac:chgData name="Alex Darvill - Education Safeguarding Adviser" userId="624883b4-1e9b-4e2d-9c7d-7cb1dff1ea78" providerId="ADAL" clId="{6BC6C36D-592D-4887-BFDB-5B7B2C856A45}" dt="2024-06-17T15:17:57.036" v="32"/>
          <ac:spMkLst>
            <pc:docMk/>
            <pc:sldMk cId="2390925181" sldId="569"/>
            <ac:spMk id="17" creationId="{DB17E863-922E-4C26-BD64-E8FD41D28661}"/>
          </ac:spMkLst>
        </pc:spChg>
      </pc:sldChg>
      <pc:sldChg chg="addSp delSp modSp add del mod setBg delDesignElem">
        <pc:chgData name="Alex Darvill - Education Safeguarding Adviser" userId="624883b4-1e9b-4e2d-9c7d-7cb1dff1ea78" providerId="ADAL" clId="{6BC6C36D-592D-4887-BFDB-5B7B2C856A45}" dt="2024-06-17T15:24:36.275" v="136" actId="47"/>
        <pc:sldMkLst>
          <pc:docMk/>
          <pc:sldMk cId="1330767953" sldId="570"/>
        </pc:sldMkLst>
        <pc:spChg chg="mod">
          <ac:chgData name="Alex Darvill - Education Safeguarding Adviser" userId="624883b4-1e9b-4e2d-9c7d-7cb1dff1ea78" providerId="ADAL" clId="{6BC6C36D-592D-4887-BFDB-5B7B2C856A45}" dt="2024-06-17T15:17:57.036" v="32"/>
          <ac:spMkLst>
            <pc:docMk/>
            <pc:sldMk cId="1330767953" sldId="570"/>
            <ac:spMk id="2" creationId="{FA011EE1-513E-4888-A156-434CB39E594F}"/>
          </ac:spMkLst>
        </pc:spChg>
        <pc:spChg chg="mod">
          <ac:chgData name="Alex Darvill - Education Safeguarding Adviser" userId="624883b4-1e9b-4e2d-9c7d-7cb1dff1ea78" providerId="ADAL" clId="{6BC6C36D-592D-4887-BFDB-5B7B2C856A45}" dt="2024-06-17T15:17:57.036" v="32"/>
          <ac:spMkLst>
            <pc:docMk/>
            <pc:sldMk cId="1330767953" sldId="570"/>
            <ac:spMk id="3" creationId="{8DF2E421-95E7-4BE7-BE5E-B8F8DFA010A0}"/>
          </ac:spMkLst>
        </pc:spChg>
        <pc:spChg chg="add del">
          <ac:chgData name="Alex Darvill - Education Safeguarding Adviser" userId="624883b4-1e9b-4e2d-9c7d-7cb1dff1ea78" providerId="ADAL" clId="{6BC6C36D-592D-4887-BFDB-5B7B2C856A45}" dt="2024-06-17T15:17:57.036" v="32"/>
          <ac:spMkLst>
            <pc:docMk/>
            <pc:sldMk cId="1330767953" sldId="570"/>
            <ac:spMk id="15" creationId="{100EDD19-6802-4EC3-95CE-CFFAB042CFD6}"/>
          </ac:spMkLst>
        </pc:spChg>
        <pc:spChg chg="add del">
          <ac:chgData name="Alex Darvill - Education Safeguarding Adviser" userId="624883b4-1e9b-4e2d-9c7d-7cb1dff1ea78" providerId="ADAL" clId="{6BC6C36D-592D-4887-BFDB-5B7B2C856A45}" dt="2024-06-17T15:17:57.036" v="32"/>
          <ac:spMkLst>
            <pc:docMk/>
            <pc:sldMk cId="1330767953" sldId="570"/>
            <ac:spMk id="17" creationId="{DB17E863-922E-4C26-BD64-E8FD41D28661}"/>
          </ac:spMkLst>
        </pc:spChg>
      </pc:sldChg>
      <pc:sldChg chg="add">
        <pc:chgData name="Alex Darvill - Education Safeguarding Adviser" userId="624883b4-1e9b-4e2d-9c7d-7cb1dff1ea78" providerId="ADAL" clId="{6BC6C36D-592D-4887-BFDB-5B7B2C856A45}" dt="2024-06-17T15:13:36.689" v="3"/>
        <pc:sldMkLst>
          <pc:docMk/>
          <pc:sldMk cId="1260574650" sldId="1669"/>
        </pc:sldMkLst>
      </pc:sldChg>
      <pc:sldChg chg="modSp mod">
        <pc:chgData name="Alex Darvill - Education Safeguarding Adviser" userId="624883b4-1e9b-4e2d-9c7d-7cb1dff1ea78" providerId="ADAL" clId="{6BC6C36D-592D-4887-BFDB-5B7B2C856A45}" dt="2024-06-25T17:26:57.137" v="389" actId="20577"/>
        <pc:sldMkLst>
          <pc:docMk/>
          <pc:sldMk cId="3767797722" sldId="1670"/>
        </pc:sldMkLst>
        <pc:spChg chg="mod">
          <ac:chgData name="Alex Darvill - Education Safeguarding Adviser" userId="624883b4-1e9b-4e2d-9c7d-7cb1dff1ea78" providerId="ADAL" clId="{6BC6C36D-592D-4887-BFDB-5B7B2C856A45}" dt="2024-06-25T17:26:57.137" v="389" actId="20577"/>
          <ac:spMkLst>
            <pc:docMk/>
            <pc:sldMk cId="3767797722" sldId="1670"/>
            <ac:spMk id="4" creationId="{E9223E52-EBCA-C123-A24E-345C6A1377C2}"/>
          </ac:spMkLst>
        </pc:spChg>
      </pc:sldChg>
      <pc:sldChg chg="add del">
        <pc:chgData name="Alex Darvill - Education Safeguarding Adviser" userId="624883b4-1e9b-4e2d-9c7d-7cb1dff1ea78" providerId="ADAL" clId="{6BC6C36D-592D-4887-BFDB-5B7B2C856A45}" dt="2024-06-17T15:15:40.937" v="18"/>
        <pc:sldMkLst>
          <pc:docMk/>
          <pc:sldMk cId="1858057456" sldId="1679"/>
        </pc:sldMkLst>
      </pc:sldChg>
      <pc:sldChg chg="addSp modSp add del mod">
        <pc:chgData name="Alex Darvill - Education Safeguarding Adviser" userId="624883b4-1e9b-4e2d-9c7d-7cb1dff1ea78" providerId="ADAL" clId="{6BC6C36D-592D-4887-BFDB-5B7B2C856A45}" dt="2024-06-17T15:46:55.214" v="378" actId="403"/>
        <pc:sldMkLst>
          <pc:docMk/>
          <pc:sldMk cId="3079720833" sldId="1689"/>
        </pc:sldMkLst>
        <pc:spChg chg="mod">
          <ac:chgData name="Alex Darvill - Education Safeguarding Adviser" userId="624883b4-1e9b-4e2d-9c7d-7cb1dff1ea78" providerId="ADAL" clId="{6BC6C36D-592D-4887-BFDB-5B7B2C856A45}" dt="2024-06-17T15:24:49.182" v="137" actId="20577"/>
          <ac:spMkLst>
            <pc:docMk/>
            <pc:sldMk cId="3079720833" sldId="1689"/>
            <ac:spMk id="3" creationId="{87D2A886-B769-344B-5D73-B0C5DA243570}"/>
          </ac:spMkLst>
        </pc:spChg>
        <pc:spChg chg="mod">
          <ac:chgData name="Alex Darvill - Education Safeguarding Adviser" userId="624883b4-1e9b-4e2d-9c7d-7cb1dff1ea78" providerId="ADAL" clId="{6BC6C36D-592D-4887-BFDB-5B7B2C856A45}" dt="2024-06-17T15:46:55.214" v="378" actId="403"/>
          <ac:spMkLst>
            <pc:docMk/>
            <pc:sldMk cId="3079720833" sldId="1689"/>
            <ac:spMk id="4" creationId="{D77E3B35-09D1-6F5F-FD6F-A2A911F7A4EC}"/>
          </ac:spMkLst>
        </pc:spChg>
        <pc:spChg chg="add mod">
          <ac:chgData name="Alex Darvill - Education Safeguarding Adviser" userId="624883b4-1e9b-4e2d-9c7d-7cb1dff1ea78" providerId="ADAL" clId="{6BC6C36D-592D-4887-BFDB-5B7B2C856A45}" dt="2024-06-17T15:44:41.118" v="289" actId="20577"/>
          <ac:spMkLst>
            <pc:docMk/>
            <pc:sldMk cId="3079720833" sldId="1689"/>
            <ac:spMk id="5" creationId="{4167D857-9A44-9615-D619-8C6E76627494}"/>
          </ac:spMkLst>
        </pc:spChg>
        <pc:spChg chg="add mod">
          <ac:chgData name="Alex Darvill - Education Safeguarding Adviser" userId="624883b4-1e9b-4e2d-9c7d-7cb1dff1ea78" providerId="ADAL" clId="{6BC6C36D-592D-4887-BFDB-5B7B2C856A45}" dt="2024-06-17T15:25:19.566" v="143"/>
          <ac:spMkLst>
            <pc:docMk/>
            <pc:sldMk cId="3079720833" sldId="1689"/>
            <ac:spMk id="6" creationId="{97D29E5F-9B65-B4B8-E2AA-C251FDEB934E}"/>
          </ac:spMkLst>
        </pc:spChg>
      </pc:sldChg>
      <pc:sldChg chg="ord">
        <pc:chgData name="Alex Darvill - Education Safeguarding Adviser" userId="624883b4-1e9b-4e2d-9c7d-7cb1dff1ea78" providerId="ADAL" clId="{6BC6C36D-592D-4887-BFDB-5B7B2C856A45}" dt="2024-06-17T15:13:59.784" v="5"/>
        <pc:sldMkLst>
          <pc:docMk/>
          <pc:sldMk cId="781238894" sldId="1712"/>
        </pc:sldMkLst>
      </pc:sldChg>
      <pc:sldChg chg="addSp delSp modSp add del mod setBg delDesignElem">
        <pc:chgData name="Alex Darvill - Education Safeguarding Adviser" userId="624883b4-1e9b-4e2d-9c7d-7cb1dff1ea78" providerId="ADAL" clId="{6BC6C36D-592D-4887-BFDB-5B7B2C856A45}" dt="2024-06-17T15:22:59.570" v="113" actId="47"/>
        <pc:sldMkLst>
          <pc:docMk/>
          <pc:sldMk cId="2501370967" sldId="1713"/>
        </pc:sldMkLst>
        <pc:spChg chg="mod">
          <ac:chgData name="Alex Darvill - Education Safeguarding Adviser" userId="624883b4-1e9b-4e2d-9c7d-7cb1dff1ea78" providerId="ADAL" clId="{6BC6C36D-592D-4887-BFDB-5B7B2C856A45}" dt="2024-06-17T15:17:57.036" v="32"/>
          <ac:spMkLst>
            <pc:docMk/>
            <pc:sldMk cId="2501370967" sldId="1713"/>
            <ac:spMk id="2" creationId="{FA011EE1-513E-4888-A156-434CB39E594F}"/>
          </ac:spMkLst>
        </pc:spChg>
        <pc:spChg chg="mod">
          <ac:chgData name="Alex Darvill - Education Safeguarding Adviser" userId="624883b4-1e9b-4e2d-9c7d-7cb1dff1ea78" providerId="ADAL" clId="{6BC6C36D-592D-4887-BFDB-5B7B2C856A45}" dt="2024-06-17T15:17:57.036" v="32"/>
          <ac:spMkLst>
            <pc:docMk/>
            <pc:sldMk cId="2501370967" sldId="1713"/>
            <ac:spMk id="3" creationId="{8DF2E421-95E7-4BE7-BE5E-B8F8DFA010A0}"/>
          </ac:spMkLst>
        </pc:spChg>
        <pc:spChg chg="add del">
          <ac:chgData name="Alex Darvill - Education Safeguarding Adviser" userId="624883b4-1e9b-4e2d-9c7d-7cb1dff1ea78" providerId="ADAL" clId="{6BC6C36D-592D-4887-BFDB-5B7B2C856A45}" dt="2024-06-17T15:17:57.036" v="32"/>
          <ac:spMkLst>
            <pc:docMk/>
            <pc:sldMk cId="2501370967" sldId="1713"/>
            <ac:spMk id="15" creationId="{100EDD19-6802-4EC3-95CE-CFFAB042CFD6}"/>
          </ac:spMkLst>
        </pc:spChg>
        <pc:spChg chg="add del">
          <ac:chgData name="Alex Darvill - Education Safeguarding Adviser" userId="624883b4-1e9b-4e2d-9c7d-7cb1dff1ea78" providerId="ADAL" clId="{6BC6C36D-592D-4887-BFDB-5B7B2C856A45}" dt="2024-06-17T15:17:57.036" v="32"/>
          <ac:spMkLst>
            <pc:docMk/>
            <pc:sldMk cId="2501370967" sldId="1713"/>
            <ac:spMk id="17" creationId="{DB17E863-922E-4C26-BD64-E8FD41D28661}"/>
          </ac:spMkLst>
        </pc:spChg>
      </pc:sldChg>
      <pc:sldChg chg="delSp modSp mod">
        <pc:chgData name="Alex Darvill - Education Safeguarding Adviser" userId="624883b4-1e9b-4e2d-9c7d-7cb1dff1ea78" providerId="ADAL" clId="{6BC6C36D-592D-4887-BFDB-5B7B2C856A45}" dt="2024-07-01T16:13:31.829" v="1913" actId="1076"/>
        <pc:sldMkLst>
          <pc:docMk/>
          <pc:sldMk cId="3267833854" sldId="3428"/>
        </pc:sldMkLst>
        <pc:spChg chg="mod">
          <ac:chgData name="Alex Darvill - Education Safeguarding Adviser" userId="624883b4-1e9b-4e2d-9c7d-7cb1dff1ea78" providerId="ADAL" clId="{6BC6C36D-592D-4887-BFDB-5B7B2C856A45}" dt="2024-07-01T16:13:31.829" v="1913" actId="1076"/>
          <ac:spMkLst>
            <pc:docMk/>
            <pc:sldMk cId="3267833854" sldId="3428"/>
            <ac:spMk id="3" creationId="{87D2A886-B769-344B-5D73-B0C5DA243570}"/>
          </ac:spMkLst>
        </pc:spChg>
        <pc:spChg chg="mod">
          <ac:chgData name="Alex Darvill - Education Safeguarding Adviser" userId="624883b4-1e9b-4e2d-9c7d-7cb1dff1ea78" providerId="ADAL" clId="{6BC6C36D-592D-4887-BFDB-5B7B2C856A45}" dt="2024-07-01T16:13:18.206" v="1912" actId="113"/>
          <ac:spMkLst>
            <pc:docMk/>
            <pc:sldMk cId="3267833854" sldId="3428"/>
            <ac:spMk id="5" creationId="{D69F7933-0453-5949-470D-EBFA4F23FDD7}"/>
          </ac:spMkLst>
        </pc:spChg>
        <pc:spChg chg="del">
          <ac:chgData name="Alex Darvill - Education Safeguarding Adviser" userId="624883b4-1e9b-4e2d-9c7d-7cb1dff1ea78" providerId="ADAL" clId="{6BC6C36D-592D-4887-BFDB-5B7B2C856A45}" dt="2024-07-01T14:03:10.848" v="393" actId="478"/>
          <ac:spMkLst>
            <pc:docMk/>
            <pc:sldMk cId="3267833854" sldId="3428"/>
            <ac:spMk id="6" creationId="{7CC02D8B-7FA6-4710-BB06-44456154077B}"/>
          </ac:spMkLst>
        </pc:spChg>
        <pc:picChg chg="del">
          <ac:chgData name="Alex Darvill - Education Safeguarding Adviser" userId="624883b4-1e9b-4e2d-9c7d-7cb1dff1ea78" providerId="ADAL" clId="{6BC6C36D-592D-4887-BFDB-5B7B2C856A45}" dt="2024-07-01T14:02:33.446" v="391" actId="478"/>
          <ac:picMkLst>
            <pc:docMk/>
            <pc:sldMk cId="3267833854" sldId="3428"/>
            <ac:picMk id="1026" creationId="{812B81AA-BE96-4C82-986A-D1E86AE31E2B}"/>
          </ac:picMkLst>
        </pc:picChg>
      </pc:sldChg>
      <pc:sldChg chg="del">
        <pc:chgData name="Alex Darvill - Education Safeguarding Adviser" userId="624883b4-1e9b-4e2d-9c7d-7cb1dff1ea78" providerId="ADAL" clId="{6BC6C36D-592D-4887-BFDB-5B7B2C856A45}" dt="2024-06-17T15:11:50.563" v="0" actId="2696"/>
        <pc:sldMkLst>
          <pc:docMk/>
          <pc:sldMk cId="1063476582" sldId="3439"/>
        </pc:sldMkLst>
      </pc:sldChg>
      <pc:sldChg chg="add">
        <pc:chgData name="Alex Darvill - Education Safeguarding Adviser" userId="624883b4-1e9b-4e2d-9c7d-7cb1dff1ea78" providerId="ADAL" clId="{6BC6C36D-592D-4887-BFDB-5B7B2C856A45}" dt="2024-06-19T08:01:21.741" v="388"/>
        <pc:sldMkLst>
          <pc:docMk/>
          <pc:sldMk cId="3984721729" sldId="3462"/>
        </pc:sldMkLst>
      </pc:sldChg>
      <pc:sldChg chg="del">
        <pc:chgData name="Alex Darvill - Education Safeguarding Adviser" userId="624883b4-1e9b-4e2d-9c7d-7cb1dff1ea78" providerId="ADAL" clId="{6BC6C36D-592D-4887-BFDB-5B7B2C856A45}" dt="2024-06-17T15:11:50.563" v="0" actId="2696"/>
        <pc:sldMkLst>
          <pc:docMk/>
          <pc:sldMk cId="1973359862" sldId="3472"/>
        </pc:sldMkLst>
      </pc:sldChg>
      <pc:sldChg chg="del">
        <pc:chgData name="Alex Darvill - Education Safeguarding Adviser" userId="624883b4-1e9b-4e2d-9c7d-7cb1dff1ea78" providerId="ADAL" clId="{6BC6C36D-592D-4887-BFDB-5B7B2C856A45}" dt="2024-06-17T15:11:50.563" v="0" actId="2696"/>
        <pc:sldMkLst>
          <pc:docMk/>
          <pc:sldMk cId="1416652441" sldId="3473"/>
        </pc:sldMkLst>
      </pc:sldChg>
      <pc:sldChg chg="modSp add del mod">
        <pc:chgData name="Alex Darvill - Education Safeguarding Adviser" userId="624883b4-1e9b-4e2d-9c7d-7cb1dff1ea78" providerId="ADAL" clId="{6BC6C36D-592D-4887-BFDB-5B7B2C856A45}" dt="2024-06-17T15:25:24.293" v="145" actId="47"/>
        <pc:sldMkLst>
          <pc:docMk/>
          <pc:sldMk cId="414162062" sldId="3477"/>
        </pc:sldMkLst>
        <pc:spChg chg="mod">
          <ac:chgData name="Alex Darvill - Education Safeguarding Adviser" userId="624883b4-1e9b-4e2d-9c7d-7cb1dff1ea78" providerId="ADAL" clId="{6BC6C36D-592D-4887-BFDB-5B7B2C856A45}" dt="2024-06-17T15:25:03.537" v="140" actId="1076"/>
          <ac:spMkLst>
            <pc:docMk/>
            <pc:sldMk cId="414162062" sldId="3477"/>
            <ac:spMk id="3" creationId="{87D2A886-B769-344B-5D73-B0C5DA243570}"/>
          </ac:spMkLst>
        </pc:spChg>
      </pc:sldChg>
      <pc:sldChg chg="add">
        <pc:chgData name="Alex Darvill - Education Safeguarding Adviser" userId="624883b4-1e9b-4e2d-9c7d-7cb1dff1ea78" providerId="ADAL" clId="{6BC6C36D-592D-4887-BFDB-5B7B2C856A45}" dt="2024-06-17T15:13:36.689" v="3"/>
        <pc:sldMkLst>
          <pc:docMk/>
          <pc:sldMk cId="270266461" sldId="3479"/>
        </pc:sldMkLst>
      </pc:sldChg>
      <pc:sldChg chg="del">
        <pc:chgData name="Alex Darvill - Education Safeguarding Adviser" userId="624883b4-1e9b-4e2d-9c7d-7cb1dff1ea78" providerId="ADAL" clId="{6BC6C36D-592D-4887-BFDB-5B7B2C856A45}" dt="2024-06-17T15:13:30.707" v="2" actId="47"/>
        <pc:sldMkLst>
          <pc:docMk/>
          <pc:sldMk cId="697832579" sldId="3480"/>
        </pc:sldMkLst>
      </pc:sldChg>
      <pc:sldChg chg="add">
        <pc:chgData name="Alex Darvill - Education Safeguarding Adviser" userId="624883b4-1e9b-4e2d-9c7d-7cb1dff1ea78" providerId="ADAL" clId="{6BC6C36D-592D-4887-BFDB-5B7B2C856A45}" dt="2024-06-17T15:14:26.400" v="6"/>
        <pc:sldMkLst>
          <pc:docMk/>
          <pc:sldMk cId="3665871091" sldId="3480"/>
        </pc:sldMkLst>
      </pc:sldChg>
      <pc:sldChg chg="del">
        <pc:chgData name="Alex Darvill - Education Safeguarding Adviser" userId="624883b4-1e9b-4e2d-9c7d-7cb1dff1ea78" providerId="ADAL" clId="{6BC6C36D-592D-4887-BFDB-5B7B2C856A45}" dt="2024-06-17T15:13:26.910" v="1" actId="47"/>
        <pc:sldMkLst>
          <pc:docMk/>
          <pc:sldMk cId="270266461" sldId="3481"/>
        </pc:sldMkLst>
      </pc:sldChg>
      <pc:sldChg chg="modSp add mod">
        <pc:chgData name="Alex Darvill - Education Safeguarding Adviser" userId="624883b4-1e9b-4e2d-9c7d-7cb1dff1ea78" providerId="ADAL" clId="{6BC6C36D-592D-4887-BFDB-5B7B2C856A45}" dt="2024-07-02T07:55:17.252" v="2004" actId="20577"/>
        <pc:sldMkLst>
          <pc:docMk/>
          <pc:sldMk cId="304693424" sldId="3488"/>
        </pc:sldMkLst>
        <pc:spChg chg="mod">
          <ac:chgData name="Alex Darvill - Education Safeguarding Adviser" userId="624883b4-1e9b-4e2d-9c7d-7cb1dff1ea78" providerId="ADAL" clId="{6BC6C36D-592D-4887-BFDB-5B7B2C856A45}" dt="2024-07-02T07:52:53.139" v="1917" actId="1076"/>
          <ac:spMkLst>
            <pc:docMk/>
            <pc:sldMk cId="304693424" sldId="3488"/>
            <ac:spMk id="2" creationId="{DAE842B3-B533-2F83-05C5-06B028A1782F}"/>
          </ac:spMkLst>
        </pc:spChg>
        <pc:spChg chg="mod">
          <ac:chgData name="Alex Darvill - Education Safeguarding Adviser" userId="624883b4-1e9b-4e2d-9c7d-7cb1dff1ea78" providerId="ADAL" clId="{6BC6C36D-592D-4887-BFDB-5B7B2C856A45}" dt="2024-07-02T07:55:17.252" v="2004" actId="20577"/>
          <ac:spMkLst>
            <pc:docMk/>
            <pc:sldMk cId="304693424" sldId="3488"/>
            <ac:spMk id="3" creationId="{87D2A886-B769-344B-5D73-B0C5DA243570}"/>
          </ac:spMkLst>
        </pc:spChg>
        <pc:spChg chg="mod">
          <ac:chgData name="Alex Darvill - Education Safeguarding Adviser" userId="624883b4-1e9b-4e2d-9c7d-7cb1dff1ea78" providerId="ADAL" clId="{6BC6C36D-592D-4887-BFDB-5B7B2C856A45}" dt="2024-06-17T15:46:26.357" v="372" actId="313"/>
          <ac:spMkLst>
            <pc:docMk/>
            <pc:sldMk cId="304693424" sldId="3488"/>
            <ac:spMk id="4" creationId="{D77E3B35-09D1-6F5F-FD6F-A2A911F7A4EC}"/>
          </ac:spMkLst>
        </pc:spChg>
      </pc:sldChg>
      <pc:sldChg chg="add">
        <pc:chgData name="Alex Darvill - Education Safeguarding Adviser" userId="624883b4-1e9b-4e2d-9c7d-7cb1dff1ea78" providerId="ADAL" clId="{6BC6C36D-592D-4887-BFDB-5B7B2C856A45}" dt="2024-06-17T15:13:36.689" v="3"/>
        <pc:sldMkLst>
          <pc:docMk/>
          <pc:sldMk cId="1353994108" sldId="3489"/>
        </pc:sldMkLst>
      </pc:sldChg>
      <pc:sldChg chg="add">
        <pc:chgData name="Alex Darvill - Education Safeguarding Adviser" userId="624883b4-1e9b-4e2d-9c7d-7cb1dff1ea78" providerId="ADAL" clId="{6BC6C36D-592D-4887-BFDB-5B7B2C856A45}" dt="2024-06-17T15:13:36.689" v="3"/>
        <pc:sldMkLst>
          <pc:docMk/>
          <pc:sldMk cId="2057144916" sldId="3490"/>
        </pc:sldMkLst>
      </pc:sldChg>
      <pc:sldChg chg="add">
        <pc:chgData name="Alex Darvill - Education Safeguarding Adviser" userId="624883b4-1e9b-4e2d-9c7d-7cb1dff1ea78" providerId="ADAL" clId="{6BC6C36D-592D-4887-BFDB-5B7B2C856A45}" dt="2024-06-17T15:13:36.689" v="3"/>
        <pc:sldMkLst>
          <pc:docMk/>
          <pc:sldMk cId="876399897" sldId="3491"/>
        </pc:sldMkLst>
      </pc:sldChg>
      <pc:sldChg chg="add">
        <pc:chgData name="Alex Darvill - Education Safeguarding Adviser" userId="624883b4-1e9b-4e2d-9c7d-7cb1dff1ea78" providerId="ADAL" clId="{6BC6C36D-592D-4887-BFDB-5B7B2C856A45}" dt="2024-06-17T15:14:26.400" v="6"/>
        <pc:sldMkLst>
          <pc:docMk/>
          <pc:sldMk cId="3263186330" sldId="3492"/>
        </pc:sldMkLst>
      </pc:sldChg>
      <pc:sldChg chg="add">
        <pc:chgData name="Alex Darvill - Education Safeguarding Adviser" userId="624883b4-1e9b-4e2d-9c7d-7cb1dff1ea78" providerId="ADAL" clId="{6BC6C36D-592D-4887-BFDB-5B7B2C856A45}" dt="2024-06-17T15:17:42.409" v="20"/>
        <pc:sldMkLst>
          <pc:docMk/>
          <pc:sldMk cId="3311675615" sldId="3494"/>
        </pc:sldMkLst>
      </pc:sldChg>
      <pc:sldChg chg="add">
        <pc:chgData name="Alex Darvill - Education Safeguarding Adviser" userId="624883b4-1e9b-4e2d-9c7d-7cb1dff1ea78" providerId="ADAL" clId="{6BC6C36D-592D-4887-BFDB-5B7B2C856A45}" dt="2024-06-19T08:01:21.741" v="388"/>
        <pc:sldMkLst>
          <pc:docMk/>
          <pc:sldMk cId="3973332454" sldId="3495"/>
        </pc:sldMkLst>
      </pc:sldChg>
      <pc:sldChg chg="add">
        <pc:chgData name="Alex Darvill - Education Safeguarding Adviser" userId="624883b4-1e9b-4e2d-9c7d-7cb1dff1ea78" providerId="ADAL" clId="{6BC6C36D-592D-4887-BFDB-5B7B2C856A45}" dt="2024-06-19T08:01:21.741" v="388"/>
        <pc:sldMkLst>
          <pc:docMk/>
          <pc:sldMk cId="1098905017" sldId="3496"/>
        </pc:sldMkLst>
      </pc:sldChg>
      <pc:sldChg chg="add">
        <pc:chgData name="Alex Darvill - Education Safeguarding Adviser" userId="624883b4-1e9b-4e2d-9c7d-7cb1dff1ea78" providerId="ADAL" clId="{6BC6C36D-592D-4887-BFDB-5B7B2C856A45}" dt="2024-06-19T08:01:21.741" v="388"/>
        <pc:sldMkLst>
          <pc:docMk/>
          <pc:sldMk cId="507094394" sldId="3497"/>
        </pc:sldMkLst>
      </pc:sldChg>
      <pc:sldChg chg="add">
        <pc:chgData name="Alex Darvill - Education Safeguarding Adviser" userId="624883b4-1e9b-4e2d-9c7d-7cb1dff1ea78" providerId="ADAL" clId="{6BC6C36D-592D-4887-BFDB-5B7B2C856A45}" dt="2024-06-17T15:13:36.689" v="3"/>
        <pc:sldMkLst>
          <pc:docMk/>
          <pc:sldMk cId="2623875243" sldId="3498"/>
        </pc:sldMkLst>
      </pc:sldChg>
      <pc:sldChg chg="modSp mod">
        <pc:chgData name="Alex Darvill - Education Safeguarding Adviser" userId="624883b4-1e9b-4e2d-9c7d-7cb1dff1ea78" providerId="ADAL" clId="{6BC6C36D-592D-4887-BFDB-5B7B2C856A45}" dt="2024-06-17T15:47:06.788" v="379" actId="122"/>
        <pc:sldMkLst>
          <pc:docMk/>
          <pc:sldMk cId="3235917521" sldId="3500"/>
        </pc:sldMkLst>
        <pc:spChg chg="mod">
          <ac:chgData name="Alex Darvill - Education Safeguarding Adviser" userId="624883b4-1e9b-4e2d-9c7d-7cb1dff1ea78" providerId="ADAL" clId="{6BC6C36D-592D-4887-BFDB-5B7B2C856A45}" dt="2024-06-17T15:47:06.788" v="379" actId="122"/>
          <ac:spMkLst>
            <pc:docMk/>
            <pc:sldMk cId="3235917521" sldId="3500"/>
            <ac:spMk id="4" creationId="{5262246E-184B-F2A9-3D0E-9CC0206DFE8D}"/>
          </ac:spMkLst>
        </pc:spChg>
      </pc:sldChg>
      <pc:sldChg chg="add">
        <pc:chgData name="Alex Darvill - Education Safeguarding Adviser" userId="624883b4-1e9b-4e2d-9c7d-7cb1dff1ea78" providerId="ADAL" clId="{6BC6C36D-592D-4887-BFDB-5B7B2C856A45}" dt="2024-06-17T15:13:36.689" v="3"/>
        <pc:sldMkLst>
          <pc:docMk/>
          <pc:sldMk cId="1709045650" sldId="3505"/>
        </pc:sldMkLst>
      </pc:sldChg>
      <pc:sldChg chg="addSp delSp add del setBg delDesignElem">
        <pc:chgData name="Alex Darvill - Education Safeguarding Adviser" userId="624883b4-1e9b-4e2d-9c7d-7cb1dff1ea78" providerId="ADAL" clId="{6BC6C36D-592D-4887-BFDB-5B7B2C856A45}" dt="2024-06-17T15:19:52.635" v="37" actId="2696"/>
        <pc:sldMkLst>
          <pc:docMk/>
          <pc:sldMk cId="1367964916" sldId="3506"/>
        </pc:sldMkLst>
        <pc:spChg chg="add del">
          <ac:chgData name="Alex Darvill - Education Safeguarding Adviser" userId="624883b4-1e9b-4e2d-9c7d-7cb1dff1ea78" providerId="ADAL" clId="{6BC6C36D-592D-4887-BFDB-5B7B2C856A45}" dt="2024-06-17T15:17:57.036" v="32"/>
          <ac:spMkLst>
            <pc:docMk/>
            <pc:sldMk cId="1367964916" sldId="3506"/>
            <ac:spMk id="26" creationId="{2E442304-DDBD-4F7B-8017-36BCC863FB40}"/>
          </ac:spMkLst>
        </pc:spChg>
        <pc:spChg chg="add del">
          <ac:chgData name="Alex Darvill - Education Safeguarding Adviser" userId="624883b4-1e9b-4e2d-9c7d-7cb1dff1ea78" providerId="ADAL" clId="{6BC6C36D-592D-4887-BFDB-5B7B2C856A45}" dt="2024-06-17T15:17:57.036" v="32"/>
          <ac:spMkLst>
            <pc:docMk/>
            <pc:sldMk cId="1367964916" sldId="3506"/>
            <ac:spMk id="28" creationId="{5E107275-3853-46FD-A241-DE4355A42675}"/>
          </ac:spMkLst>
        </pc:spChg>
      </pc:sldChg>
      <pc:sldChg chg="addSp delSp modSp add mod ord">
        <pc:chgData name="Alex Darvill - Education Safeguarding Adviser" userId="624883b4-1e9b-4e2d-9c7d-7cb1dff1ea78" providerId="ADAL" clId="{6BC6C36D-592D-4887-BFDB-5B7B2C856A45}" dt="2024-06-17T15:38:50.547" v="148" actId="14100"/>
        <pc:sldMkLst>
          <pc:docMk/>
          <pc:sldMk cId="4282951823" sldId="3506"/>
        </pc:sldMkLst>
        <pc:spChg chg="mod">
          <ac:chgData name="Alex Darvill - Education Safeguarding Adviser" userId="624883b4-1e9b-4e2d-9c7d-7cb1dff1ea78" providerId="ADAL" clId="{6BC6C36D-592D-4887-BFDB-5B7B2C856A45}" dt="2024-06-17T15:38:50.547" v="148" actId="14100"/>
          <ac:spMkLst>
            <pc:docMk/>
            <pc:sldMk cId="4282951823" sldId="3506"/>
            <ac:spMk id="3" creationId="{81B0D02F-E462-47DC-91D1-8C8D5D5A7BF1}"/>
          </ac:spMkLst>
        </pc:spChg>
        <pc:spChg chg="add del mod">
          <ac:chgData name="Alex Darvill - Education Safeguarding Adviser" userId="624883b4-1e9b-4e2d-9c7d-7cb1dff1ea78" providerId="ADAL" clId="{6BC6C36D-592D-4887-BFDB-5B7B2C856A45}" dt="2024-06-17T15:21:10.360" v="73" actId="20577"/>
          <ac:spMkLst>
            <pc:docMk/>
            <pc:sldMk cId="4282951823" sldId="3506"/>
            <ac:spMk id="4" creationId="{FD801BE8-B741-47D3-BADA-AFDE45705F44}"/>
          </ac:spMkLst>
        </pc:spChg>
        <pc:spChg chg="add del mod">
          <ac:chgData name="Alex Darvill - Education Safeguarding Adviser" userId="624883b4-1e9b-4e2d-9c7d-7cb1dff1ea78" providerId="ADAL" clId="{6BC6C36D-592D-4887-BFDB-5B7B2C856A45}" dt="2024-06-17T15:20:55.884" v="69" actId="22"/>
          <ac:spMkLst>
            <pc:docMk/>
            <pc:sldMk cId="4282951823" sldId="3506"/>
            <ac:spMk id="5" creationId="{696A828B-AA58-9B99-FB0F-908E46384F31}"/>
          </ac:spMkLst>
        </pc:spChg>
        <pc:spChg chg="add del">
          <ac:chgData name="Alex Darvill - Education Safeguarding Adviser" userId="624883b4-1e9b-4e2d-9c7d-7cb1dff1ea78" providerId="ADAL" clId="{6BC6C36D-592D-4887-BFDB-5B7B2C856A45}" dt="2024-06-17T15:21:09.272" v="71" actId="22"/>
          <ac:spMkLst>
            <pc:docMk/>
            <pc:sldMk cId="4282951823" sldId="3506"/>
            <ac:spMk id="7" creationId="{DDA8D756-E6C0-D1EA-3D02-284B5C6620CE}"/>
          </ac:spMkLst>
        </pc:spChg>
        <pc:spChg chg="mod">
          <ac:chgData name="Alex Darvill - Education Safeguarding Adviser" userId="624883b4-1e9b-4e2d-9c7d-7cb1dff1ea78" providerId="ADAL" clId="{6BC6C36D-592D-4887-BFDB-5B7B2C856A45}" dt="2024-06-17T15:38:39.798" v="146" actId="2711"/>
          <ac:spMkLst>
            <pc:docMk/>
            <pc:sldMk cId="4282951823" sldId="3506"/>
            <ac:spMk id="20" creationId="{48714F13-9237-4275-BEAF-CE593306BE89}"/>
          </ac:spMkLst>
        </pc:spChg>
      </pc:sldChg>
      <pc:sldChg chg="modSp add mod">
        <pc:chgData name="Alex Darvill - Education Safeguarding Adviser" userId="624883b4-1e9b-4e2d-9c7d-7cb1dff1ea78" providerId="ADAL" clId="{6BC6C36D-592D-4887-BFDB-5B7B2C856A45}" dt="2024-06-17T15:39:06.907" v="150" actId="2711"/>
        <pc:sldMkLst>
          <pc:docMk/>
          <pc:sldMk cId="1033641068" sldId="3507"/>
        </pc:sldMkLst>
        <pc:spChg chg="mod">
          <ac:chgData name="Alex Darvill - Education Safeguarding Adviser" userId="624883b4-1e9b-4e2d-9c7d-7cb1dff1ea78" providerId="ADAL" clId="{6BC6C36D-592D-4887-BFDB-5B7B2C856A45}" dt="2024-06-17T15:39:06.907" v="150" actId="2711"/>
          <ac:spMkLst>
            <pc:docMk/>
            <pc:sldMk cId="1033641068" sldId="3507"/>
            <ac:spMk id="3" creationId="{8DF2E421-95E7-4BE7-BE5E-B8F8DFA010A0}"/>
          </ac:spMkLst>
        </pc:spChg>
        <pc:spChg chg="mod">
          <ac:chgData name="Alex Darvill - Education Safeguarding Adviser" userId="624883b4-1e9b-4e2d-9c7d-7cb1dff1ea78" providerId="ADAL" clId="{6BC6C36D-592D-4887-BFDB-5B7B2C856A45}" dt="2024-06-17T15:24:15.012" v="132" actId="5793"/>
          <ac:spMkLst>
            <pc:docMk/>
            <pc:sldMk cId="1033641068" sldId="3507"/>
            <ac:spMk id="5" creationId="{417E1203-FE51-DF7D-4F9B-236A9EAE3B59}"/>
          </ac:spMkLst>
        </pc:spChg>
      </pc:sldChg>
      <pc:sldChg chg="modSp add mod">
        <pc:chgData name="Alex Darvill - Education Safeguarding Adviser" userId="624883b4-1e9b-4e2d-9c7d-7cb1dff1ea78" providerId="ADAL" clId="{6BC6C36D-592D-4887-BFDB-5B7B2C856A45}" dt="2024-06-17T15:39:15.310" v="151" actId="2711"/>
        <pc:sldMkLst>
          <pc:docMk/>
          <pc:sldMk cId="1997582068" sldId="3508"/>
        </pc:sldMkLst>
        <pc:spChg chg="mod">
          <ac:chgData name="Alex Darvill - Education Safeguarding Adviser" userId="624883b4-1e9b-4e2d-9c7d-7cb1dff1ea78" providerId="ADAL" clId="{6BC6C36D-592D-4887-BFDB-5B7B2C856A45}" dt="2024-06-17T15:39:15.310" v="151" actId="2711"/>
          <ac:spMkLst>
            <pc:docMk/>
            <pc:sldMk cId="1997582068" sldId="3508"/>
            <ac:spMk id="3" creationId="{8DF2E421-95E7-4BE7-BE5E-B8F8DFA010A0}"/>
          </ac:spMkLst>
        </pc:spChg>
        <pc:spChg chg="mod">
          <ac:chgData name="Alex Darvill - Education Safeguarding Adviser" userId="624883b4-1e9b-4e2d-9c7d-7cb1dff1ea78" providerId="ADAL" clId="{6BC6C36D-592D-4887-BFDB-5B7B2C856A45}" dt="2024-06-17T15:24:11.851" v="131" actId="5793"/>
          <ac:spMkLst>
            <pc:docMk/>
            <pc:sldMk cId="1997582068" sldId="3508"/>
            <ac:spMk id="5" creationId="{22994C3A-FD8C-5E26-4C29-0B95E508C502}"/>
          </ac:spMkLst>
        </pc:spChg>
      </pc:sldChg>
      <pc:sldMasterChg chg="delSldLayout">
        <pc:chgData name="Alex Darvill - Education Safeguarding Adviser" userId="624883b4-1e9b-4e2d-9c7d-7cb1dff1ea78" providerId="ADAL" clId="{6BC6C36D-592D-4887-BFDB-5B7B2C856A45}" dt="2024-06-17T15:19:52.635" v="37" actId="2696"/>
        <pc:sldMasterMkLst>
          <pc:docMk/>
          <pc:sldMasterMk cId="2411525045" sldId="2147483701"/>
        </pc:sldMasterMkLst>
        <pc:sldLayoutChg chg="del">
          <pc:chgData name="Alex Darvill - Education Safeguarding Adviser" userId="624883b4-1e9b-4e2d-9c7d-7cb1dff1ea78" providerId="ADAL" clId="{6BC6C36D-592D-4887-BFDB-5B7B2C856A45}" dt="2024-06-17T15:19:52.635" v="37" actId="2696"/>
          <pc:sldLayoutMkLst>
            <pc:docMk/>
            <pc:sldMasterMk cId="2411525045" sldId="2147483701"/>
            <pc:sldLayoutMk cId="1303595509" sldId="2147483713"/>
          </pc:sldLayoutMkLst>
        </pc:sldLayoutChg>
      </pc:sldMasterChg>
    </pc:docChg>
  </pc:docChgLst>
  <pc:docChgLst>
    <pc:chgData name="Derai Lewis-Jones - Education Safeguarding Adviser" userId="e42ab23b-38cc-4f4c-b1a6-bab32ee76465" providerId="ADAL" clId="{92AADD72-8B56-4667-BFCE-5ED51951A1E7}"/>
    <pc:docChg chg="custSel delSld modSld">
      <pc:chgData name="Derai Lewis-Jones - Education Safeguarding Adviser" userId="e42ab23b-38cc-4f4c-b1a6-bab32ee76465" providerId="ADAL" clId="{92AADD72-8B56-4667-BFCE-5ED51951A1E7}" dt="2024-07-02T17:06:39.585" v="179" actId="20577"/>
      <pc:docMkLst>
        <pc:docMk/>
      </pc:docMkLst>
      <pc:sldChg chg="del">
        <pc:chgData name="Derai Lewis-Jones - Education Safeguarding Adviser" userId="e42ab23b-38cc-4f4c-b1a6-bab32ee76465" providerId="ADAL" clId="{92AADD72-8B56-4667-BFCE-5ED51951A1E7}" dt="2024-07-02T16:59:35.822" v="173" actId="2696"/>
        <pc:sldMkLst>
          <pc:docMk/>
          <pc:sldMk cId="613889987" sldId="3453"/>
        </pc:sldMkLst>
      </pc:sldChg>
      <pc:sldChg chg="modSp mod modAnim">
        <pc:chgData name="Derai Lewis-Jones - Education Safeguarding Adviser" userId="e42ab23b-38cc-4f4c-b1a6-bab32ee76465" providerId="ADAL" clId="{92AADD72-8B56-4667-BFCE-5ED51951A1E7}" dt="2024-07-02T17:06:39.585" v="179" actId="20577"/>
        <pc:sldMkLst>
          <pc:docMk/>
          <pc:sldMk cId="3250043757" sldId="3456"/>
        </pc:sldMkLst>
        <pc:spChg chg="mod">
          <ac:chgData name="Derai Lewis-Jones - Education Safeguarding Adviser" userId="e42ab23b-38cc-4f4c-b1a6-bab32ee76465" providerId="ADAL" clId="{92AADD72-8B56-4667-BFCE-5ED51951A1E7}" dt="2024-07-02T17:06:39.585" v="179" actId="20577"/>
          <ac:spMkLst>
            <pc:docMk/>
            <pc:sldMk cId="3250043757" sldId="3456"/>
            <ac:spMk id="3" creationId="{87D2A886-B769-344B-5D73-B0C5DA243570}"/>
          </ac:spMkLst>
        </pc:spChg>
      </pc:sldChg>
      <pc:sldChg chg="addSp delSp modSp mod">
        <pc:chgData name="Derai Lewis-Jones - Education Safeguarding Adviser" userId="e42ab23b-38cc-4f4c-b1a6-bab32ee76465" providerId="ADAL" clId="{92AADD72-8B56-4667-BFCE-5ED51951A1E7}" dt="2024-07-01T15:56:48.884" v="4" actId="1076"/>
        <pc:sldMkLst>
          <pc:docMk/>
          <pc:sldMk cId="3311675615" sldId="3494"/>
        </pc:sldMkLst>
        <pc:spChg chg="mod">
          <ac:chgData name="Derai Lewis-Jones - Education Safeguarding Adviser" userId="e42ab23b-38cc-4f4c-b1a6-bab32ee76465" providerId="ADAL" clId="{92AADD72-8B56-4667-BFCE-5ED51951A1E7}" dt="2024-07-01T15:51:02.582" v="0" actId="3626"/>
          <ac:spMkLst>
            <pc:docMk/>
            <pc:sldMk cId="3311675615" sldId="3494"/>
            <ac:spMk id="3" creationId="{87D2A886-B769-344B-5D73-B0C5DA243570}"/>
          </ac:spMkLst>
        </pc:spChg>
        <pc:picChg chg="del">
          <ac:chgData name="Derai Lewis-Jones - Education Safeguarding Adviser" userId="e42ab23b-38cc-4f4c-b1a6-bab32ee76465" providerId="ADAL" clId="{92AADD72-8B56-4667-BFCE-5ED51951A1E7}" dt="2024-07-01T15:56:35.775" v="1" actId="478"/>
          <ac:picMkLst>
            <pc:docMk/>
            <pc:sldMk cId="3311675615" sldId="3494"/>
            <ac:picMk id="6" creationId="{F3B25B3D-1677-AB30-08A8-AD0A2BF3604F}"/>
          </ac:picMkLst>
        </pc:picChg>
        <pc:picChg chg="add mod">
          <ac:chgData name="Derai Lewis-Jones - Education Safeguarding Adviser" userId="e42ab23b-38cc-4f4c-b1a6-bab32ee76465" providerId="ADAL" clId="{92AADD72-8B56-4667-BFCE-5ED51951A1E7}" dt="2024-07-01T15:56:48.884" v="4" actId="1076"/>
          <ac:picMkLst>
            <pc:docMk/>
            <pc:sldMk cId="3311675615" sldId="3494"/>
            <ac:picMk id="7" creationId="{B8BF7D37-9F22-1962-FD15-8BAAEB53E22C}"/>
          </ac:picMkLst>
        </pc:picChg>
      </pc:sldChg>
      <pc:sldChg chg="addSp modSp mod modNotesTx">
        <pc:chgData name="Derai Lewis-Jones - Education Safeguarding Adviser" userId="e42ab23b-38cc-4f4c-b1a6-bab32ee76465" providerId="ADAL" clId="{92AADD72-8B56-4667-BFCE-5ED51951A1E7}" dt="2024-07-02T16:35:12.400" v="43" actId="255"/>
        <pc:sldMkLst>
          <pc:docMk/>
          <pc:sldMk cId="3973332454" sldId="3495"/>
        </pc:sldMkLst>
        <pc:spChg chg="add mod">
          <ac:chgData name="Derai Lewis-Jones - Education Safeguarding Adviser" userId="e42ab23b-38cc-4f4c-b1a6-bab32ee76465" providerId="ADAL" clId="{92AADD72-8B56-4667-BFCE-5ED51951A1E7}" dt="2024-07-02T16:10:21.154" v="24" actId="255"/>
          <ac:spMkLst>
            <pc:docMk/>
            <pc:sldMk cId="3973332454" sldId="3495"/>
            <ac:spMk id="6" creationId="{D0D7153E-C246-BA86-721F-502600E2C7B9}"/>
          </ac:spMkLst>
        </pc:spChg>
        <pc:spChg chg="mod">
          <ac:chgData name="Derai Lewis-Jones - Education Safeguarding Adviser" userId="e42ab23b-38cc-4f4c-b1a6-bab32ee76465" providerId="ADAL" clId="{92AADD72-8B56-4667-BFCE-5ED51951A1E7}" dt="2024-07-02T16:08:42.056" v="18" actId="14100"/>
          <ac:spMkLst>
            <pc:docMk/>
            <pc:sldMk cId="3973332454" sldId="3495"/>
            <ac:spMk id="9" creationId="{4F495B18-499B-EE16-F910-DF78324E6DDB}"/>
          </ac:spMkLst>
        </pc:spChg>
        <pc:spChg chg="add mod">
          <ac:chgData name="Derai Lewis-Jones - Education Safeguarding Adviser" userId="e42ab23b-38cc-4f4c-b1a6-bab32ee76465" providerId="ADAL" clId="{92AADD72-8B56-4667-BFCE-5ED51951A1E7}" dt="2024-07-02T16:11:20.887" v="31" actId="255"/>
          <ac:spMkLst>
            <pc:docMk/>
            <pc:sldMk cId="3973332454" sldId="3495"/>
            <ac:spMk id="13" creationId="{0746101C-898B-1C43-0898-0EA59A468AAA}"/>
          </ac:spMkLst>
        </pc:spChg>
        <pc:spChg chg="mod">
          <ac:chgData name="Derai Lewis-Jones - Education Safeguarding Adviser" userId="e42ab23b-38cc-4f4c-b1a6-bab32ee76465" providerId="ADAL" clId="{92AADD72-8B56-4667-BFCE-5ED51951A1E7}" dt="2024-07-02T16:07:46.011" v="8" actId="14100"/>
          <ac:spMkLst>
            <pc:docMk/>
            <pc:sldMk cId="3973332454" sldId="3495"/>
            <ac:spMk id="15" creationId="{10B14C07-4ECB-BBD5-C72B-732AF05D4488}"/>
          </ac:spMkLst>
        </pc:spChg>
        <pc:spChg chg="mod">
          <ac:chgData name="Derai Lewis-Jones - Education Safeguarding Adviser" userId="e42ab23b-38cc-4f4c-b1a6-bab32ee76465" providerId="ADAL" clId="{92AADD72-8B56-4667-BFCE-5ED51951A1E7}" dt="2024-07-02T16:35:12.400" v="43" actId="255"/>
          <ac:spMkLst>
            <pc:docMk/>
            <pc:sldMk cId="3973332454" sldId="3495"/>
            <ac:spMk id="17" creationId="{127CA468-B12F-EE69-234B-56EAD4F81351}"/>
          </ac:spMkLst>
        </pc:spChg>
        <pc:spChg chg="mod">
          <ac:chgData name="Derai Lewis-Jones - Education Safeguarding Adviser" userId="e42ab23b-38cc-4f4c-b1a6-bab32ee76465" providerId="ADAL" clId="{92AADD72-8B56-4667-BFCE-5ED51951A1E7}" dt="2024-07-02T16:17:03.199" v="42" actId="20577"/>
          <ac:spMkLst>
            <pc:docMk/>
            <pc:sldMk cId="3973332454" sldId="3495"/>
            <ac:spMk id="18" creationId="{ABF10046-C306-F187-5953-A5EFFB590319}"/>
          </ac:spMkLst>
        </pc:spChg>
        <pc:spChg chg="mod">
          <ac:chgData name="Derai Lewis-Jones - Education Safeguarding Adviser" userId="e42ab23b-38cc-4f4c-b1a6-bab32ee76465" providerId="ADAL" clId="{92AADD72-8B56-4667-BFCE-5ED51951A1E7}" dt="2024-07-02T16:08:17.733" v="15" actId="1076"/>
          <ac:spMkLst>
            <pc:docMk/>
            <pc:sldMk cId="3973332454" sldId="3495"/>
            <ac:spMk id="19" creationId="{3DB1F120-1E5C-EA1E-B70A-AD351D29B30E}"/>
          </ac:spMkLst>
        </pc:spChg>
        <pc:picChg chg="add mod">
          <ac:chgData name="Derai Lewis-Jones - Education Safeguarding Adviser" userId="e42ab23b-38cc-4f4c-b1a6-bab32ee76465" providerId="ADAL" clId="{92AADD72-8B56-4667-BFCE-5ED51951A1E7}" dt="2024-07-02T16:09:01.706" v="20" actId="1076"/>
          <ac:picMkLst>
            <pc:docMk/>
            <pc:sldMk cId="3973332454" sldId="3495"/>
            <ac:picMk id="3" creationId="{45885975-6344-4EB6-3C42-65EEC75029B5}"/>
          </ac:picMkLst>
        </pc:picChg>
        <pc:picChg chg="add mod">
          <ac:chgData name="Derai Lewis-Jones - Education Safeguarding Adviser" userId="e42ab23b-38cc-4f4c-b1a6-bab32ee76465" providerId="ADAL" clId="{92AADD72-8B56-4667-BFCE-5ED51951A1E7}" dt="2024-07-02T16:10:43.210" v="26" actId="1076"/>
          <ac:picMkLst>
            <pc:docMk/>
            <pc:sldMk cId="3973332454" sldId="3495"/>
            <ac:picMk id="7" creationId="{55059F2F-A9E2-85F9-BCD4-322C11F08B1F}"/>
          </ac:picMkLst>
        </pc:picChg>
        <pc:picChg chg="mod">
          <ac:chgData name="Derai Lewis-Jones - Education Safeguarding Adviser" userId="e42ab23b-38cc-4f4c-b1a6-bab32ee76465" providerId="ADAL" clId="{92AADD72-8B56-4667-BFCE-5ED51951A1E7}" dt="2024-07-02T16:07:57.275" v="11" actId="1076"/>
          <ac:picMkLst>
            <pc:docMk/>
            <pc:sldMk cId="3973332454" sldId="3495"/>
            <ac:picMk id="8" creationId="{6B468919-E154-96EB-22B0-AA1D52EDE31F}"/>
          </ac:picMkLst>
        </pc:picChg>
        <pc:picChg chg="mod">
          <ac:chgData name="Derai Lewis-Jones - Education Safeguarding Adviser" userId="e42ab23b-38cc-4f4c-b1a6-bab32ee76465" providerId="ADAL" clId="{92AADD72-8B56-4667-BFCE-5ED51951A1E7}" dt="2024-07-02T16:08:12.160" v="14" actId="1076"/>
          <ac:picMkLst>
            <pc:docMk/>
            <pc:sldMk cId="3973332454" sldId="3495"/>
            <ac:picMk id="12" creationId="{773626D8-052B-08C2-44A0-C30D9B2C03D9}"/>
          </ac:picMkLst>
        </pc:picChg>
      </pc:sldChg>
      <pc:sldChg chg="del">
        <pc:chgData name="Derai Lewis-Jones - Education Safeguarding Adviser" userId="e42ab23b-38cc-4f4c-b1a6-bab32ee76465" providerId="ADAL" clId="{92AADD72-8B56-4667-BFCE-5ED51951A1E7}" dt="2024-07-02T16:42:34.393" v="44" actId="2696"/>
        <pc:sldMkLst>
          <pc:docMk/>
          <pc:sldMk cId="1098905017" sldId="3496"/>
        </pc:sldMkLst>
      </pc:sldChg>
      <pc:sldChg chg="del">
        <pc:chgData name="Derai Lewis-Jones - Education Safeguarding Adviser" userId="e42ab23b-38cc-4f4c-b1a6-bab32ee76465" providerId="ADAL" clId="{92AADD72-8B56-4667-BFCE-5ED51951A1E7}" dt="2024-07-02T16:53:53.554" v="52" actId="2696"/>
        <pc:sldMkLst>
          <pc:docMk/>
          <pc:sldMk cId="507094394" sldId="3497"/>
        </pc:sldMkLst>
      </pc:sldChg>
      <pc:sldChg chg="modNotesTx">
        <pc:chgData name="Derai Lewis-Jones - Education Safeguarding Adviser" userId="e42ab23b-38cc-4f4c-b1a6-bab32ee76465" providerId="ADAL" clId="{92AADD72-8B56-4667-BFCE-5ED51951A1E7}" dt="2024-07-02T16:43:45.293" v="51" actId="6549"/>
        <pc:sldMkLst>
          <pc:docMk/>
          <pc:sldMk cId="3235917521" sldId="3500"/>
        </pc:sldMkLst>
      </pc:sldChg>
    </pc:docChg>
  </pc:docChgLst>
  <pc:docChgLst>
    <pc:chgData name="Alex Darvill - Education Safeguarding Adviser" userId="624883b4-1e9b-4e2d-9c7d-7cb1dff1ea78" providerId="ADAL" clId="{EF40D3BE-354E-4F3B-AF2D-0FDD3CAE06C9}"/>
    <pc:docChg chg="custSel delSld modSld">
      <pc:chgData name="Alex Darvill - Education Safeguarding Adviser" userId="624883b4-1e9b-4e2d-9c7d-7cb1dff1ea78" providerId="ADAL" clId="{EF40D3BE-354E-4F3B-AF2D-0FDD3CAE06C9}" dt="2024-08-12T11:19:07.726" v="911" actId="20577"/>
      <pc:docMkLst>
        <pc:docMk/>
      </pc:docMkLst>
      <pc:sldChg chg="modSp mod">
        <pc:chgData name="Alex Darvill - Education Safeguarding Adviser" userId="624883b4-1e9b-4e2d-9c7d-7cb1dff1ea78" providerId="ADAL" clId="{EF40D3BE-354E-4F3B-AF2D-0FDD3CAE06C9}" dt="2024-08-12T11:18:23.711" v="891" actId="962"/>
        <pc:sldMkLst>
          <pc:docMk/>
          <pc:sldMk cId="3008295880" sldId="261"/>
        </pc:sldMkLst>
        <pc:spChg chg="mod">
          <ac:chgData name="Alex Darvill - Education Safeguarding Adviser" userId="624883b4-1e9b-4e2d-9c7d-7cb1dff1ea78" providerId="ADAL" clId="{EF40D3BE-354E-4F3B-AF2D-0FDD3CAE06C9}" dt="2024-08-12T11:18:23.711" v="891" actId="962"/>
          <ac:spMkLst>
            <pc:docMk/>
            <pc:sldMk cId="3008295880" sldId="261"/>
            <ac:spMk id="3" creationId="{85545AE5-D8EB-2A86-1955-DC060421B1A0}"/>
          </ac:spMkLst>
        </pc:spChg>
        <pc:spChg chg="mod">
          <ac:chgData name="Alex Darvill - Education Safeguarding Adviser" userId="624883b4-1e9b-4e2d-9c7d-7cb1dff1ea78" providerId="ADAL" clId="{EF40D3BE-354E-4F3B-AF2D-0FDD3CAE06C9}" dt="2024-08-12T11:18:23.241" v="890" actId="962"/>
          <ac:spMkLst>
            <pc:docMk/>
            <pc:sldMk cId="3008295880" sldId="261"/>
            <ac:spMk id="4" creationId="{DD58A3E3-8AB9-343D-6F09-E0BB9F514BA8}"/>
          </ac:spMkLst>
        </pc:spChg>
        <pc:picChg chg="mod">
          <ac:chgData name="Alex Darvill - Education Safeguarding Adviser" userId="624883b4-1e9b-4e2d-9c7d-7cb1dff1ea78" providerId="ADAL" clId="{EF40D3BE-354E-4F3B-AF2D-0FDD3CAE06C9}" dt="2024-08-12T11:08:37.127" v="745" actId="962"/>
          <ac:picMkLst>
            <pc:docMk/>
            <pc:sldMk cId="3008295880" sldId="261"/>
            <ac:picMk id="5" creationId="{D5AFFB8A-5331-9DF0-BF04-17D5465DAD21}"/>
          </ac:picMkLst>
        </pc:picChg>
      </pc:sldChg>
      <pc:sldChg chg="modSp mod">
        <pc:chgData name="Alex Darvill - Education Safeguarding Adviser" userId="624883b4-1e9b-4e2d-9c7d-7cb1dff1ea78" providerId="ADAL" clId="{EF40D3BE-354E-4F3B-AF2D-0FDD3CAE06C9}" dt="2024-08-12T11:10:19.429" v="801" actId="33553"/>
        <pc:sldMkLst>
          <pc:docMk/>
          <pc:sldMk cId="3591878141" sldId="263"/>
        </pc:sldMkLst>
        <pc:spChg chg="mod">
          <ac:chgData name="Alex Darvill - Education Safeguarding Adviser" userId="624883b4-1e9b-4e2d-9c7d-7cb1dff1ea78" providerId="ADAL" clId="{EF40D3BE-354E-4F3B-AF2D-0FDD3CAE06C9}" dt="2024-08-12T11:10:19.429" v="801" actId="33553"/>
          <ac:spMkLst>
            <pc:docMk/>
            <pc:sldMk cId="3591878141" sldId="263"/>
            <ac:spMk id="2" creationId="{DF77A681-B2A1-3BA1-C527-DDA277D3C92B}"/>
          </ac:spMkLst>
        </pc:spChg>
        <pc:picChg chg="mod">
          <ac:chgData name="Alex Darvill - Education Safeguarding Adviser" userId="624883b4-1e9b-4e2d-9c7d-7cb1dff1ea78" providerId="ADAL" clId="{EF40D3BE-354E-4F3B-AF2D-0FDD3CAE06C9}" dt="2024-08-12T11:08:55.290" v="784" actId="962"/>
          <ac:picMkLst>
            <pc:docMk/>
            <pc:sldMk cId="3591878141" sldId="263"/>
            <ac:picMk id="6" creationId="{FF4DAB7C-9FAB-2639-A652-9282EA952F90}"/>
          </ac:picMkLst>
        </pc:picChg>
      </pc:sldChg>
      <pc:sldChg chg="modSp mod">
        <pc:chgData name="Alex Darvill - Education Safeguarding Adviser" userId="624883b4-1e9b-4e2d-9c7d-7cb1dff1ea78" providerId="ADAL" clId="{EF40D3BE-354E-4F3B-AF2D-0FDD3CAE06C9}" dt="2024-08-12T11:06:51.040" v="402" actId="962"/>
        <pc:sldMkLst>
          <pc:docMk/>
          <pc:sldMk cId="3210557452" sldId="278"/>
        </pc:sldMkLst>
        <pc:graphicFrameChg chg="mod">
          <ac:chgData name="Alex Darvill - Education Safeguarding Adviser" userId="624883b4-1e9b-4e2d-9c7d-7cb1dff1ea78" providerId="ADAL" clId="{EF40D3BE-354E-4F3B-AF2D-0FDD3CAE06C9}" dt="2024-08-12T11:06:39.597" v="400" actId="962"/>
          <ac:graphicFrameMkLst>
            <pc:docMk/>
            <pc:sldMk cId="3210557452" sldId="278"/>
            <ac:graphicFrameMk id="7" creationId="{0737092D-2108-86AE-06E6-474286D5B106}"/>
          </ac:graphicFrameMkLst>
        </pc:graphicFrameChg>
        <pc:picChg chg="mod">
          <ac:chgData name="Alex Darvill - Education Safeguarding Adviser" userId="624883b4-1e9b-4e2d-9c7d-7cb1dff1ea78" providerId="ADAL" clId="{EF40D3BE-354E-4F3B-AF2D-0FDD3CAE06C9}" dt="2024-08-12T11:06:48.587" v="401" actId="962"/>
          <ac:picMkLst>
            <pc:docMk/>
            <pc:sldMk cId="3210557452" sldId="278"/>
            <ac:picMk id="5" creationId="{795050D3-08E7-97CE-1DAB-0D71DFE8DF0E}"/>
          </ac:picMkLst>
        </pc:picChg>
        <pc:picChg chg="mod">
          <ac:chgData name="Alex Darvill - Education Safeguarding Adviser" userId="624883b4-1e9b-4e2d-9c7d-7cb1dff1ea78" providerId="ADAL" clId="{EF40D3BE-354E-4F3B-AF2D-0FDD3CAE06C9}" dt="2024-08-12T11:06:51.040" v="402" actId="962"/>
          <ac:picMkLst>
            <pc:docMk/>
            <pc:sldMk cId="3210557452" sldId="278"/>
            <ac:picMk id="6" creationId="{C0A4FC90-FF36-A04B-DD59-526077ED0BF5}"/>
          </ac:picMkLst>
        </pc:picChg>
      </pc:sldChg>
      <pc:sldChg chg="modSp mod">
        <pc:chgData name="Alex Darvill - Education Safeguarding Adviser" userId="624883b4-1e9b-4e2d-9c7d-7cb1dff1ea78" providerId="ADAL" clId="{EF40D3BE-354E-4F3B-AF2D-0FDD3CAE06C9}" dt="2024-08-12T11:17:34.206" v="872" actId="962"/>
        <pc:sldMkLst>
          <pc:docMk/>
          <pc:sldMk cId="938536843" sldId="299"/>
        </pc:sldMkLst>
        <pc:spChg chg="mod">
          <ac:chgData name="Alex Darvill - Education Safeguarding Adviser" userId="624883b4-1e9b-4e2d-9c7d-7cb1dff1ea78" providerId="ADAL" clId="{EF40D3BE-354E-4F3B-AF2D-0FDD3CAE06C9}" dt="2024-08-12T11:05:43.367" v="220" actId="962"/>
          <ac:spMkLst>
            <pc:docMk/>
            <pc:sldMk cId="938536843" sldId="299"/>
            <ac:spMk id="8" creationId="{539CEF57-FE98-652D-8289-42C2E2DDD31D}"/>
          </ac:spMkLst>
        </pc:spChg>
        <pc:spChg chg="mod">
          <ac:chgData name="Alex Darvill - Education Safeguarding Adviser" userId="624883b4-1e9b-4e2d-9c7d-7cb1dff1ea78" providerId="ADAL" clId="{EF40D3BE-354E-4F3B-AF2D-0FDD3CAE06C9}" dt="2024-08-12T11:17:27.548" v="866" actId="962"/>
          <ac:spMkLst>
            <pc:docMk/>
            <pc:sldMk cId="938536843" sldId="299"/>
            <ac:spMk id="10" creationId="{5E77E926-F4DA-2366-0B11-DB0C1D9157EF}"/>
          </ac:spMkLst>
        </pc:spChg>
        <pc:spChg chg="mod">
          <ac:chgData name="Alex Darvill - Education Safeguarding Adviser" userId="624883b4-1e9b-4e2d-9c7d-7cb1dff1ea78" providerId="ADAL" clId="{EF40D3BE-354E-4F3B-AF2D-0FDD3CAE06C9}" dt="2024-08-12T11:17:33.103" v="871" actId="962"/>
          <ac:spMkLst>
            <pc:docMk/>
            <pc:sldMk cId="938536843" sldId="299"/>
            <ac:spMk id="12" creationId="{503EA14A-E6A3-7D5D-CD83-56E2691B4F21}"/>
          </ac:spMkLst>
        </pc:spChg>
        <pc:spChg chg="mod">
          <ac:chgData name="Alex Darvill - Education Safeguarding Adviser" userId="624883b4-1e9b-4e2d-9c7d-7cb1dff1ea78" providerId="ADAL" clId="{EF40D3BE-354E-4F3B-AF2D-0FDD3CAE06C9}" dt="2024-08-12T11:17:28.651" v="867" actId="962"/>
          <ac:spMkLst>
            <pc:docMk/>
            <pc:sldMk cId="938536843" sldId="299"/>
            <ac:spMk id="14" creationId="{277FDCB1-352B-6B7A-4FE1-957E1C26DC61}"/>
          </ac:spMkLst>
        </pc:spChg>
        <pc:spChg chg="mod">
          <ac:chgData name="Alex Darvill - Education Safeguarding Adviser" userId="624883b4-1e9b-4e2d-9c7d-7cb1dff1ea78" providerId="ADAL" clId="{EF40D3BE-354E-4F3B-AF2D-0FDD3CAE06C9}" dt="2024-08-12T11:17:30.341" v="868" actId="962"/>
          <ac:spMkLst>
            <pc:docMk/>
            <pc:sldMk cId="938536843" sldId="299"/>
            <ac:spMk id="16" creationId="{809BD6C7-E658-D7AF-9624-6818B8660BCB}"/>
          </ac:spMkLst>
        </pc:spChg>
        <pc:spChg chg="mod">
          <ac:chgData name="Alex Darvill - Education Safeguarding Adviser" userId="624883b4-1e9b-4e2d-9c7d-7cb1dff1ea78" providerId="ADAL" clId="{EF40D3BE-354E-4F3B-AF2D-0FDD3CAE06C9}" dt="2024-08-12T11:17:30.961" v="869" actId="962"/>
          <ac:spMkLst>
            <pc:docMk/>
            <pc:sldMk cId="938536843" sldId="299"/>
            <ac:spMk id="18" creationId="{71857EDD-9964-DE0F-A585-288D445BAD18}"/>
          </ac:spMkLst>
        </pc:spChg>
        <pc:spChg chg="mod">
          <ac:chgData name="Alex Darvill - Education Safeguarding Adviser" userId="624883b4-1e9b-4e2d-9c7d-7cb1dff1ea78" providerId="ADAL" clId="{EF40D3BE-354E-4F3B-AF2D-0FDD3CAE06C9}" dt="2024-08-12T11:17:34.206" v="872" actId="962"/>
          <ac:spMkLst>
            <pc:docMk/>
            <pc:sldMk cId="938536843" sldId="299"/>
            <ac:spMk id="20" creationId="{16280CE8-5BCF-2EEB-72D0-C08C22952E0D}"/>
          </ac:spMkLst>
        </pc:spChg>
        <pc:spChg chg="mod">
          <ac:chgData name="Alex Darvill - Education Safeguarding Adviser" userId="624883b4-1e9b-4e2d-9c7d-7cb1dff1ea78" providerId="ADAL" clId="{EF40D3BE-354E-4F3B-AF2D-0FDD3CAE06C9}" dt="2024-08-12T11:17:32.402" v="870" actId="962"/>
          <ac:spMkLst>
            <pc:docMk/>
            <pc:sldMk cId="938536843" sldId="299"/>
            <ac:spMk id="23" creationId="{6437C003-D4E4-25BF-2C24-A76BF8C0729B}"/>
          </ac:spMkLst>
        </pc:spChg>
        <pc:spChg chg="mod">
          <ac:chgData name="Alex Darvill - Education Safeguarding Adviser" userId="624883b4-1e9b-4e2d-9c7d-7cb1dff1ea78" providerId="ADAL" clId="{EF40D3BE-354E-4F3B-AF2D-0FDD3CAE06C9}" dt="2024-08-12T11:05:45.866" v="221" actId="962"/>
          <ac:spMkLst>
            <pc:docMk/>
            <pc:sldMk cId="938536843" sldId="299"/>
            <ac:spMk id="24" creationId="{3EF2CFF2-8D60-57F0-AD40-387F85917B1F}"/>
          </ac:spMkLst>
        </pc:spChg>
      </pc:sldChg>
      <pc:sldChg chg="modSp mod">
        <pc:chgData name="Alex Darvill - Education Safeguarding Adviser" userId="624883b4-1e9b-4e2d-9c7d-7cb1dff1ea78" providerId="ADAL" clId="{EF40D3BE-354E-4F3B-AF2D-0FDD3CAE06C9}" dt="2024-08-12T11:17:57.770" v="879" actId="962"/>
        <pc:sldMkLst>
          <pc:docMk/>
          <pc:sldMk cId="3357216272" sldId="300"/>
        </pc:sldMkLst>
        <pc:spChg chg="mod">
          <ac:chgData name="Alex Darvill - Education Safeguarding Adviser" userId="624883b4-1e9b-4e2d-9c7d-7cb1dff1ea78" providerId="ADAL" clId="{EF40D3BE-354E-4F3B-AF2D-0FDD3CAE06C9}" dt="2024-08-12T11:17:56.135" v="875" actId="962"/>
          <ac:spMkLst>
            <pc:docMk/>
            <pc:sldMk cId="3357216272" sldId="300"/>
            <ac:spMk id="2" creationId="{AD7AD64F-A427-9F10-B99A-127CE6EB40B3}"/>
          </ac:spMkLst>
        </pc:spChg>
        <pc:spChg chg="mod">
          <ac:chgData name="Alex Darvill - Education Safeguarding Adviser" userId="624883b4-1e9b-4e2d-9c7d-7cb1dff1ea78" providerId="ADAL" clId="{EF40D3BE-354E-4F3B-AF2D-0FDD3CAE06C9}" dt="2024-08-12T11:17:56.937" v="877" actId="962"/>
          <ac:spMkLst>
            <pc:docMk/>
            <pc:sldMk cId="3357216272" sldId="300"/>
            <ac:spMk id="3" creationId="{3A789DF5-F443-5FD0-AD5A-BA634172F196}"/>
          </ac:spMkLst>
        </pc:spChg>
        <pc:spChg chg="mod">
          <ac:chgData name="Alex Darvill - Education Safeguarding Adviser" userId="624883b4-1e9b-4e2d-9c7d-7cb1dff1ea78" providerId="ADAL" clId="{EF40D3BE-354E-4F3B-AF2D-0FDD3CAE06C9}" dt="2024-08-12T11:17:57.338" v="878" actId="962"/>
          <ac:spMkLst>
            <pc:docMk/>
            <pc:sldMk cId="3357216272" sldId="300"/>
            <ac:spMk id="14" creationId="{28678A6A-E934-FA9A-A947-17D8790FE268}"/>
          </ac:spMkLst>
        </pc:spChg>
        <pc:picChg chg="mod">
          <ac:chgData name="Alex Darvill - Education Safeguarding Adviser" userId="624883b4-1e9b-4e2d-9c7d-7cb1dff1ea78" providerId="ADAL" clId="{EF40D3BE-354E-4F3B-AF2D-0FDD3CAE06C9}" dt="2024-08-12T11:17:56.536" v="876" actId="962"/>
          <ac:picMkLst>
            <pc:docMk/>
            <pc:sldMk cId="3357216272" sldId="300"/>
            <ac:picMk id="4" creationId="{74E0E387-90AE-E9B0-09B0-4BC87AFD7E1D}"/>
          </ac:picMkLst>
        </pc:picChg>
        <pc:picChg chg="mod">
          <ac:chgData name="Alex Darvill - Education Safeguarding Adviser" userId="624883b4-1e9b-4e2d-9c7d-7cb1dff1ea78" providerId="ADAL" clId="{EF40D3BE-354E-4F3B-AF2D-0FDD3CAE06C9}" dt="2024-08-12T11:17:57.770" v="879" actId="962"/>
          <ac:picMkLst>
            <pc:docMk/>
            <pc:sldMk cId="3357216272" sldId="300"/>
            <ac:picMk id="12" creationId="{08ADAC70-974C-4B0E-5E50-0B3083139878}"/>
          </ac:picMkLst>
        </pc:picChg>
      </pc:sldChg>
      <pc:sldChg chg="delSp modSp mod">
        <pc:chgData name="Alex Darvill - Education Safeguarding Adviser" userId="624883b4-1e9b-4e2d-9c7d-7cb1dff1ea78" providerId="ADAL" clId="{EF40D3BE-354E-4F3B-AF2D-0FDD3CAE06C9}" dt="2024-08-12T11:16:06.025" v="852" actId="962"/>
        <pc:sldMkLst>
          <pc:docMk/>
          <pc:sldMk cId="3388602258" sldId="301"/>
        </pc:sldMkLst>
        <pc:spChg chg="del">
          <ac:chgData name="Alex Darvill - Education Safeguarding Adviser" userId="624883b4-1e9b-4e2d-9c7d-7cb1dff1ea78" providerId="ADAL" clId="{EF40D3BE-354E-4F3B-AF2D-0FDD3CAE06C9}" dt="2024-08-12T11:05:23.036" v="192" actId="478"/>
          <ac:spMkLst>
            <pc:docMk/>
            <pc:sldMk cId="3388602258" sldId="301"/>
            <ac:spMk id="8" creationId="{098C1108-8739-1D2C-1B58-A479B80549AA}"/>
          </ac:spMkLst>
        </pc:spChg>
        <pc:spChg chg="del">
          <ac:chgData name="Alex Darvill - Education Safeguarding Adviser" userId="624883b4-1e9b-4e2d-9c7d-7cb1dff1ea78" providerId="ADAL" clId="{EF40D3BE-354E-4F3B-AF2D-0FDD3CAE06C9}" dt="2024-08-12T11:05:26.197" v="193" actId="478"/>
          <ac:spMkLst>
            <pc:docMk/>
            <pc:sldMk cId="3388602258" sldId="301"/>
            <ac:spMk id="9" creationId="{041CAE2D-24A7-D157-7A50-8B1303919878}"/>
          </ac:spMkLst>
        </pc:spChg>
        <pc:spChg chg="mod">
          <ac:chgData name="Alex Darvill - Education Safeguarding Adviser" userId="624883b4-1e9b-4e2d-9c7d-7cb1dff1ea78" providerId="ADAL" clId="{EF40D3BE-354E-4F3B-AF2D-0FDD3CAE06C9}" dt="2024-08-12T11:15:49.440" v="851" actId="13244"/>
          <ac:spMkLst>
            <pc:docMk/>
            <pc:sldMk cId="3388602258" sldId="301"/>
            <ac:spMk id="11" creationId="{738C8522-B803-2E73-970F-A1AAA4C6F459}"/>
          </ac:spMkLst>
        </pc:spChg>
        <pc:grpChg chg="mod">
          <ac:chgData name="Alex Darvill - Education Safeguarding Adviser" userId="624883b4-1e9b-4e2d-9c7d-7cb1dff1ea78" providerId="ADAL" clId="{EF40D3BE-354E-4F3B-AF2D-0FDD3CAE06C9}" dt="2024-08-12T11:16:06.025" v="852" actId="962"/>
          <ac:grpSpMkLst>
            <pc:docMk/>
            <pc:sldMk cId="3388602258" sldId="301"/>
            <ac:grpSpMk id="5" creationId="{61DA334A-39B8-C2FC-17E8-D75739E151F3}"/>
          </ac:grpSpMkLst>
        </pc:grpChg>
      </pc:sldChg>
      <pc:sldChg chg="modSp">
        <pc:chgData name="Alex Darvill - Education Safeguarding Adviser" userId="624883b4-1e9b-4e2d-9c7d-7cb1dff1ea78" providerId="ADAL" clId="{EF40D3BE-354E-4F3B-AF2D-0FDD3CAE06C9}" dt="2024-08-12T11:17:14.905" v="865" actId="13244"/>
        <pc:sldMkLst>
          <pc:docMk/>
          <pc:sldMk cId="2238376752" sldId="303"/>
        </pc:sldMkLst>
        <pc:spChg chg="mod">
          <ac:chgData name="Alex Darvill - Education Safeguarding Adviser" userId="624883b4-1e9b-4e2d-9c7d-7cb1dff1ea78" providerId="ADAL" clId="{EF40D3BE-354E-4F3B-AF2D-0FDD3CAE06C9}" dt="2024-08-12T11:16:51.089" v="860" actId="13244"/>
          <ac:spMkLst>
            <pc:docMk/>
            <pc:sldMk cId="2238376752" sldId="303"/>
            <ac:spMk id="5" creationId="{A887B5BF-E0C0-8F83-C614-262649F7C4C1}"/>
          </ac:spMkLst>
        </pc:spChg>
        <pc:spChg chg="mod">
          <ac:chgData name="Alex Darvill - Education Safeguarding Adviser" userId="624883b4-1e9b-4e2d-9c7d-7cb1dff1ea78" providerId="ADAL" clId="{EF40D3BE-354E-4F3B-AF2D-0FDD3CAE06C9}" dt="2024-08-12T11:17:10.451" v="864" actId="13244"/>
          <ac:spMkLst>
            <pc:docMk/>
            <pc:sldMk cId="2238376752" sldId="303"/>
            <ac:spMk id="7" creationId="{4AAA9EC9-6B01-9985-D2BA-C0B0E75FDD92}"/>
          </ac:spMkLst>
        </pc:spChg>
        <pc:spChg chg="mod">
          <ac:chgData name="Alex Darvill - Education Safeguarding Adviser" userId="624883b4-1e9b-4e2d-9c7d-7cb1dff1ea78" providerId="ADAL" clId="{EF40D3BE-354E-4F3B-AF2D-0FDD3CAE06C9}" dt="2024-08-12T11:16:34.532" v="857" actId="13244"/>
          <ac:spMkLst>
            <pc:docMk/>
            <pc:sldMk cId="2238376752" sldId="303"/>
            <ac:spMk id="8" creationId="{C973EC0F-CE1A-04FC-4000-CC9303EA92AF}"/>
          </ac:spMkLst>
        </pc:spChg>
        <pc:spChg chg="mod">
          <ac:chgData name="Alex Darvill - Education Safeguarding Adviser" userId="624883b4-1e9b-4e2d-9c7d-7cb1dff1ea78" providerId="ADAL" clId="{EF40D3BE-354E-4F3B-AF2D-0FDD3CAE06C9}" dt="2024-08-12T11:16:14.941" v="853" actId="13244"/>
          <ac:spMkLst>
            <pc:docMk/>
            <pc:sldMk cId="2238376752" sldId="303"/>
            <ac:spMk id="11" creationId="{C2E6366F-A107-C352-F800-4C0084C12C3D}"/>
          </ac:spMkLst>
        </pc:spChg>
        <pc:spChg chg="mod">
          <ac:chgData name="Alex Darvill - Education Safeguarding Adviser" userId="624883b4-1e9b-4e2d-9c7d-7cb1dff1ea78" providerId="ADAL" clId="{EF40D3BE-354E-4F3B-AF2D-0FDD3CAE06C9}" dt="2024-08-12T11:16:19.552" v="854" actId="13244"/>
          <ac:spMkLst>
            <pc:docMk/>
            <pc:sldMk cId="2238376752" sldId="303"/>
            <ac:spMk id="13" creationId="{D9E139BC-770C-14EA-521D-4C7B8850747B}"/>
          </ac:spMkLst>
        </pc:spChg>
        <pc:spChg chg="mod">
          <ac:chgData name="Alex Darvill - Education Safeguarding Adviser" userId="624883b4-1e9b-4e2d-9c7d-7cb1dff1ea78" providerId="ADAL" clId="{EF40D3BE-354E-4F3B-AF2D-0FDD3CAE06C9}" dt="2024-08-12T11:16:23.115" v="855" actId="13244"/>
          <ac:spMkLst>
            <pc:docMk/>
            <pc:sldMk cId="2238376752" sldId="303"/>
            <ac:spMk id="17" creationId="{6291F3B1-900C-C6A2-B560-508C91DA4916}"/>
          </ac:spMkLst>
        </pc:spChg>
        <pc:spChg chg="mod">
          <ac:chgData name="Alex Darvill - Education Safeguarding Adviser" userId="624883b4-1e9b-4e2d-9c7d-7cb1dff1ea78" providerId="ADAL" clId="{EF40D3BE-354E-4F3B-AF2D-0FDD3CAE06C9}" dt="2024-08-12T11:16:27.102" v="856" actId="13244"/>
          <ac:spMkLst>
            <pc:docMk/>
            <pc:sldMk cId="2238376752" sldId="303"/>
            <ac:spMk id="21" creationId="{9E7D52A9-B11A-A0FE-8DAA-655D28398602}"/>
          </ac:spMkLst>
        </pc:spChg>
        <pc:spChg chg="mod">
          <ac:chgData name="Alex Darvill - Education Safeguarding Adviser" userId="624883b4-1e9b-4e2d-9c7d-7cb1dff1ea78" providerId="ADAL" clId="{EF40D3BE-354E-4F3B-AF2D-0FDD3CAE06C9}" dt="2024-08-12T11:17:14.905" v="865" actId="13244"/>
          <ac:spMkLst>
            <pc:docMk/>
            <pc:sldMk cId="2238376752" sldId="303"/>
            <ac:spMk id="25" creationId="{2CAAF364-C977-3CB1-B0EC-CB0FB84A07BB}"/>
          </ac:spMkLst>
        </pc:spChg>
        <pc:spChg chg="mod">
          <ac:chgData name="Alex Darvill - Education Safeguarding Adviser" userId="624883b4-1e9b-4e2d-9c7d-7cb1dff1ea78" providerId="ADAL" clId="{EF40D3BE-354E-4F3B-AF2D-0FDD3CAE06C9}" dt="2024-08-12T11:16:39.355" v="858" actId="13244"/>
          <ac:spMkLst>
            <pc:docMk/>
            <pc:sldMk cId="2238376752" sldId="303"/>
            <ac:spMk id="29" creationId="{D92ED474-93FE-DFE2-ECA1-D7CDA6A63C28}"/>
          </ac:spMkLst>
        </pc:spChg>
        <pc:spChg chg="mod">
          <ac:chgData name="Alex Darvill - Education Safeguarding Adviser" userId="624883b4-1e9b-4e2d-9c7d-7cb1dff1ea78" providerId="ADAL" clId="{EF40D3BE-354E-4F3B-AF2D-0FDD3CAE06C9}" dt="2024-08-12T11:16:55.725" v="861" actId="13244"/>
          <ac:spMkLst>
            <pc:docMk/>
            <pc:sldMk cId="2238376752" sldId="303"/>
            <ac:spMk id="33" creationId="{93A24E95-D1AD-F5EC-EECE-27807717A849}"/>
          </ac:spMkLst>
        </pc:spChg>
        <pc:spChg chg="mod">
          <ac:chgData name="Alex Darvill - Education Safeguarding Adviser" userId="624883b4-1e9b-4e2d-9c7d-7cb1dff1ea78" providerId="ADAL" clId="{EF40D3BE-354E-4F3B-AF2D-0FDD3CAE06C9}" dt="2024-08-12T11:17:01.492" v="862" actId="13244"/>
          <ac:spMkLst>
            <pc:docMk/>
            <pc:sldMk cId="2238376752" sldId="303"/>
            <ac:spMk id="37" creationId="{65D2571B-61CB-1675-D270-CDE697884264}"/>
          </ac:spMkLst>
        </pc:spChg>
        <pc:spChg chg="mod">
          <ac:chgData name="Alex Darvill - Education Safeguarding Adviser" userId="624883b4-1e9b-4e2d-9c7d-7cb1dff1ea78" providerId="ADAL" clId="{EF40D3BE-354E-4F3B-AF2D-0FDD3CAE06C9}" dt="2024-08-12T11:17:05.200" v="863" actId="13244"/>
          <ac:spMkLst>
            <pc:docMk/>
            <pc:sldMk cId="2238376752" sldId="303"/>
            <ac:spMk id="41" creationId="{3433BBA0-5EF2-93D3-65ED-4964D0E13813}"/>
          </ac:spMkLst>
        </pc:spChg>
      </pc:sldChg>
      <pc:sldChg chg="modSp mod">
        <pc:chgData name="Alex Darvill - Education Safeguarding Adviser" userId="624883b4-1e9b-4e2d-9c7d-7cb1dff1ea78" providerId="ADAL" clId="{EF40D3BE-354E-4F3B-AF2D-0FDD3CAE06C9}" dt="2024-08-12T11:05:02.346" v="119" actId="962"/>
        <pc:sldMkLst>
          <pc:docMk/>
          <pc:sldMk cId="3308423232" sldId="304"/>
        </pc:sldMkLst>
        <pc:picChg chg="mod">
          <ac:chgData name="Alex Darvill - Education Safeguarding Adviser" userId="624883b4-1e9b-4e2d-9c7d-7cb1dff1ea78" providerId="ADAL" clId="{EF40D3BE-354E-4F3B-AF2D-0FDD3CAE06C9}" dt="2024-08-12T11:05:02.346" v="119" actId="962"/>
          <ac:picMkLst>
            <pc:docMk/>
            <pc:sldMk cId="3308423232" sldId="304"/>
            <ac:picMk id="5" creationId="{5CDB66DC-B600-BB79-41BC-06D55257F057}"/>
          </ac:picMkLst>
        </pc:picChg>
        <pc:picChg chg="mod">
          <ac:chgData name="Alex Darvill - Education Safeguarding Adviser" userId="624883b4-1e9b-4e2d-9c7d-7cb1dff1ea78" providerId="ADAL" clId="{EF40D3BE-354E-4F3B-AF2D-0FDD3CAE06C9}" dt="2024-08-12T11:04:56.891" v="118" actId="962"/>
          <ac:picMkLst>
            <pc:docMk/>
            <pc:sldMk cId="3308423232" sldId="304"/>
            <ac:picMk id="9" creationId="{3A23B929-F7EF-C9EB-4B7F-F7066BFA2C18}"/>
          </ac:picMkLst>
        </pc:picChg>
      </pc:sldChg>
      <pc:sldChg chg="delSp modSp mod">
        <pc:chgData name="Alex Darvill - Education Safeguarding Adviser" userId="624883b4-1e9b-4e2d-9c7d-7cb1dff1ea78" providerId="ADAL" clId="{EF40D3BE-354E-4F3B-AF2D-0FDD3CAE06C9}" dt="2024-08-12T11:06:17.815" v="312" actId="478"/>
        <pc:sldMkLst>
          <pc:docMk/>
          <pc:sldMk cId="3713011174" sldId="308"/>
        </pc:sldMkLst>
        <pc:graphicFrameChg chg="del">
          <ac:chgData name="Alex Darvill - Education Safeguarding Adviser" userId="624883b4-1e9b-4e2d-9c7d-7cb1dff1ea78" providerId="ADAL" clId="{EF40D3BE-354E-4F3B-AF2D-0FDD3CAE06C9}" dt="2024-08-12T11:06:17.815" v="312" actId="478"/>
          <ac:graphicFrameMkLst>
            <pc:docMk/>
            <pc:sldMk cId="3713011174" sldId="308"/>
            <ac:graphicFrameMk id="23" creationId="{6EAFAFA3-5AC1-5F05-1A01-1DE7E8608489}"/>
          </ac:graphicFrameMkLst>
        </pc:graphicFrameChg>
        <pc:picChg chg="mod">
          <ac:chgData name="Alex Darvill - Education Safeguarding Adviser" userId="624883b4-1e9b-4e2d-9c7d-7cb1dff1ea78" providerId="ADAL" clId="{EF40D3BE-354E-4F3B-AF2D-0FDD3CAE06C9}" dt="2024-08-12T11:06:08.960" v="311" actId="962"/>
          <ac:picMkLst>
            <pc:docMk/>
            <pc:sldMk cId="3713011174" sldId="308"/>
            <ac:picMk id="21" creationId="{2216C5ED-2D1D-DC63-9763-7A6834570948}"/>
          </ac:picMkLst>
        </pc:picChg>
      </pc:sldChg>
      <pc:sldChg chg="modSp mod">
        <pc:chgData name="Alex Darvill - Education Safeguarding Adviser" userId="624883b4-1e9b-4e2d-9c7d-7cb1dff1ea78" providerId="ADAL" clId="{EF40D3BE-354E-4F3B-AF2D-0FDD3CAE06C9}" dt="2024-08-12T11:05:53.959" v="261" actId="962"/>
        <pc:sldMkLst>
          <pc:docMk/>
          <pc:sldMk cId="86585690" sldId="312"/>
        </pc:sldMkLst>
        <pc:picChg chg="mod">
          <ac:chgData name="Alex Darvill - Education Safeguarding Adviser" userId="624883b4-1e9b-4e2d-9c7d-7cb1dff1ea78" providerId="ADAL" clId="{EF40D3BE-354E-4F3B-AF2D-0FDD3CAE06C9}" dt="2024-08-12T11:05:53.959" v="261" actId="962"/>
          <ac:picMkLst>
            <pc:docMk/>
            <pc:sldMk cId="86585690" sldId="312"/>
            <ac:picMk id="20" creationId="{17A54D2F-FEF4-DB6E-C625-FA2299C9E7DD}"/>
          </ac:picMkLst>
        </pc:picChg>
      </pc:sldChg>
      <pc:sldChg chg="modSp mod">
        <pc:chgData name="Alex Darvill - Education Safeguarding Adviser" userId="624883b4-1e9b-4e2d-9c7d-7cb1dff1ea78" providerId="ADAL" clId="{EF40D3BE-354E-4F3B-AF2D-0FDD3CAE06C9}" dt="2024-08-12T11:15:11.824" v="850" actId="13244"/>
        <pc:sldMkLst>
          <pc:docMk/>
          <pc:sldMk cId="3755080929" sldId="313"/>
        </pc:sldMkLst>
        <pc:spChg chg="mod">
          <ac:chgData name="Alex Darvill - Education Safeguarding Adviser" userId="624883b4-1e9b-4e2d-9c7d-7cb1dff1ea78" providerId="ADAL" clId="{EF40D3BE-354E-4F3B-AF2D-0FDD3CAE06C9}" dt="2024-08-12T11:15:09.605" v="849" actId="13244"/>
          <ac:spMkLst>
            <pc:docMk/>
            <pc:sldMk cId="3755080929" sldId="313"/>
            <ac:spMk id="6" creationId="{EF1747E6-70B2-D953-085C-5C355AC3CE62}"/>
          </ac:spMkLst>
        </pc:spChg>
        <pc:picChg chg="mod">
          <ac:chgData name="Alex Darvill - Education Safeguarding Adviser" userId="624883b4-1e9b-4e2d-9c7d-7cb1dff1ea78" providerId="ADAL" clId="{EF40D3BE-354E-4F3B-AF2D-0FDD3CAE06C9}" dt="2024-08-12T11:15:11.824" v="850" actId="13244"/>
          <ac:picMkLst>
            <pc:docMk/>
            <pc:sldMk cId="3755080929" sldId="313"/>
            <ac:picMk id="14" creationId="{83C848BA-FA38-5B75-6D80-7502B11119D1}"/>
          </ac:picMkLst>
        </pc:picChg>
      </pc:sldChg>
      <pc:sldChg chg="modSp">
        <pc:chgData name="Alex Darvill - Education Safeguarding Adviser" userId="624883b4-1e9b-4e2d-9c7d-7cb1dff1ea78" providerId="ADAL" clId="{EF40D3BE-354E-4F3B-AF2D-0FDD3CAE06C9}" dt="2024-08-12T11:12:02.321" v="823" actId="962"/>
        <pc:sldMkLst>
          <pc:docMk/>
          <pc:sldMk cId="3606223509" sldId="558"/>
        </pc:sldMkLst>
        <pc:spChg chg="mod">
          <ac:chgData name="Alex Darvill - Education Safeguarding Adviser" userId="624883b4-1e9b-4e2d-9c7d-7cb1dff1ea78" providerId="ADAL" clId="{EF40D3BE-354E-4F3B-AF2D-0FDD3CAE06C9}" dt="2024-08-12T11:12:01.881" v="822" actId="962"/>
          <ac:spMkLst>
            <pc:docMk/>
            <pc:sldMk cId="3606223509" sldId="558"/>
            <ac:spMk id="4" creationId="{FD801BE8-B741-47D3-BADA-AFDE45705F44}"/>
          </ac:spMkLst>
        </pc:spChg>
        <pc:spChg chg="mod">
          <ac:chgData name="Alex Darvill - Education Safeguarding Adviser" userId="624883b4-1e9b-4e2d-9c7d-7cb1dff1ea78" providerId="ADAL" clId="{EF40D3BE-354E-4F3B-AF2D-0FDD3CAE06C9}" dt="2024-08-12T11:12:02.321" v="823" actId="962"/>
          <ac:spMkLst>
            <pc:docMk/>
            <pc:sldMk cId="3606223509" sldId="558"/>
            <ac:spMk id="5" creationId="{5E8C257F-EE0A-25D4-4EBC-4C02EE5B2D2F}"/>
          </ac:spMkLst>
        </pc:spChg>
      </pc:sldChg>
      <pc:sldChg chg="modSp mod">
        <pc:chgData name="Alex Darvill - Education Safeguarding Adviser" userId="624883b4-1e9b-4e2d-9c7d-7cb1dff1ea78" providerId="ADAL" clId="{EF40D3BE-354E-4F3B-AF2D-0FDD3CAE06C9}" dt="2024-08-12T11:18:13.023" v="885" actId="962"/>
        <pc:sldMkLst>
          <pc:docMk/>
          <pc:sldMk cId="2118447392" sldId="761"/>
        </pc:sldMkLst>
        <pc:spChg chg="mod">
          <ac:chgData name="Alex Darvill - Education Safeguarding Adviser" userId="624883b4-1e9b-4e2d-9c7d-7cb1dff1ea78" providerId="ADAL" clId="{EF40D3BE-354E-4F3B-AF2D-0FDD3CAE06C9}" dt="2024-08-12T11:18:13.023" v="885" actId="962"/>
          <ac:spMkLst>
            <pc:docMk/>
            <pc:sldMk cId="2118447392" sldId="761"/>
            <ac:spMk id="2" creationId="{C77555E3-EB02-0DEC-6EDC-877C30AC87BF}"/>
          </ac:spMkLst>
        </pc:spChg>
        <pc:spChg chg="mod">
          <ac:chgData name="Alex Darvill - Education Safeguarding Adviser" userId="624883b4-1e9b-4e2d-9c7d-7cb1dff1ea78" providerId="ADAL" clId="{EF40D3BE-354E-4F3B-AF2D-0FDD3CAE06C9}" dt="2024-08-12T11:18:11.318" v="882" actId="962"/>
          <ac:spMkLst>
            <pc:docMk/>
            <pc:sldMk cId="2118447392" sldId="761"/>
            <ac:spMk id="5" creationId="{6D250524-DCC5-B3B0-D0D9-83C8D1EF95C7}"/>
          </ac:spMkLst>
        </pc:spChg>
        <pc:spChg chg="mod">
          <ac:chgData name="Alex Darvill - Education Safeguarding Adviser" userId="624883b4-1e9b-4e2d-9c7d-7cb1dff1ea78" providerId="ADAL" clId="{EF40D3BE-354E-4F3B-AF2D-0FDD3CAE06C9}" dt="2024-08-12T11:18:12.337" v="884" actId="962"/>
          <ac:spMkLst>
            <pc:docMk/>
            <pc:sldMk cId="2118447392" sldId="761"/>
            <ac:spMk id="8" creationId="{24B43895-4E3A-852D-C096-ED9BF0F3A813}"/>
          </ac:spMkLst>
        </pc:spChg>
        <pc:picChg chg="mod">
          <ac:chgData name="Alex Darvill - Education Safeguarding Adviser" userId="624883b4-1e9b-4e2d-9c7d-7cb1dff1ea78" providerId="ADAL" clId="{EF40D3BE-354E-4F3B-AF2D-0FDD3CAE06C9}" dt="2024-08-12T11:07:38.365" v="543" actId="962"/>
          <ac:picMkLst>
            <pc:docMk/>
            <pc:sldMk cId="2118447392" sldId="761"/>
            <ac:picMk id="4" creationId="{D753884C-3732-E5F4-AD3C-DB58E376E80D}"/>
          </ac:picMkLst>
        </pc:picChg>
        <pc:picChg chg="mod">
          <ac:chgData name="Alex Darvill - Education Safeguarding Adviser" userId="624883b4-1e9b-4e2d-9c7d-7cb1dff1ea78" providerId="ADAL" clId="{EF40D3BE-354E-4F3B-AF2D-0FDD3CAE06C9}" dt="2024-08-12T11:18:11.835" v="883" actId="962"/>
          <ac:picMkLst>
            <pc:docMk/>
            <pc:sldMk cId="2118447392" sldId="761"/>
            <ac:picMk id="7" creationId="{400AC447-39F4-F469-7167-99B51F9F04DC}"/>
          </ac:picMkLst>
        </pc:picChg>
      </pc:sldChg>
      <pc:sldChg chg="modSp mod">
        <pc:chgData name="Alex Darvill - Education Safeguarding Adviser" userId="624883b4-1e9b-4e2d-9c7d-7cb1dff1ea78" providerId="ADAL" clId="{EF40D3BE-354E-4F3B-AF2D-0FDD3CAE06C9}" dt="2024-08-12T11:18:18.531" v="888" actId="962"/>
        <pc:sldMkLst>
          <pc:docMk/>
          <pc:sldMk cId="3027044867" sldId="763"/>
        </pc:sldMkLst>
        <pc:spChg chg="mod">
          <ac:chgData name="Alex Darvill - Education Safeguarding Adviser" userId="624883b4-1e9b-4e2d-9c7d-7cb1dff1ea78" providerId="ADAL" clId="{EF40D3BE-354E-4F3B-AF2D-0FDD3CAE06C9}" dt="2024-08-12T11:18:17.714" v="886" actId="962"/>
          <ac:spMkLst>
            <pc:docMk/>
            <pc:sldMk cId="3027044867" sldId="763"/>
            <ac:spMk id="3" creationId="{85545AE5-D8EB-2A86-1955-DC060421B1A0}"/>
          </ac:spMkLst>
        </pc:spChg>
        <pc:spChg chg="mod">
          <ac:chgData name="Alex Darvill - Education Safeguarding Adviser" userId="624883b4-1e9b-4e2d-9c7d-7cb1dff1ea78" providerId="ADAL" clId="{EF40D3BE-354E-4F3B-AF2D-0FDD3CAE06C9}" dt="2024-08-12T11:18:18.098" v="887" actId="962"/>
          <ac:spMkLst>
            <pc:docMk/>
            <pc:sldMk cId="3027044867" sldId="763"/>
            <ac:spMk id="4" creationId="{DD58A3E3-8AB9-343D-6F09-E0BB9F514BA8}"/>
          </ac:spMkLst>
        </pc:spChg>
        <pc:picChg chg="mod">
          <ac:chgData name="Alex Darvill - Education Safeguarding Adviser" userId="624883b4-1e9b-4e2d-9c7d-7cb1dff1ea78" providerId="ADAL" clId="{EF40D3BE-354E-4F3B-AF2D-0FDD3CAE06C9}" dt="2024-08-12T11:18:18.531" v="888" actId="962"/>
          <ac:picMkLst>
            <pc:docMk/>
            <pc:sldMk cId="3027044867" sldId="763"/>
            <ac:picMk id="2" creationId="{89A9920F-DB4B-1F89-9737-B7BEC09A4206}"/>
          </ac:picMkLst>
        </pc:picChg>
      </pc:sldChg>
      <pc:sldChg chg="modSp mod">
        <pc:chgData name="Alex Darvill - Education Safeguarding Adviser" userId="624883b4-1e9b-4e2d-9c7d-7cb1dff1ea78" providerId="ADAL" clId="{EF40D3BE-354E-4F3B-AF2D-0FDD3CAE06C9}" dt="2024-08-12T11:18:31.272" v="895" actId="962"/>
        <pc:sldMkLst>
          <pc:docMk/>
          <pc:sldMk cId="2662389789" sldId="764"/>
        </pc:sldMkLst>
        <pc:spChg chg="mod">
          <ac:chgData name="Alex Darvill - Education Safeguarding Adviser" userId="624883b4-1e9b-4e2d-9c7d-7cb1dff1ea78" providerId="ADAL" clId="{EF40D3BE-354E-4F3B-AF2D-0FDD3CAE06C9}" dt="2024-08-12T11:18:30.071" v="893" actId="962"/>
          <ac:spMkLst>
            <pc:docMk/>
            <pc:sldMk cId="2662389789" sldId="764"/>
            <ac:spMk id="3" creationId="{85545AE5-D8EB-2A86-1955-DC060421B1A0}"/>
          </ac:spMkLst>
        </pc:spChg>
        <pc:spChg chg="mod">
          <ac:chgData name="Alex Darvill - Education Safeguarding Adviser" userId="624883b4-1e9b-4e2d-9c7d-7cb1dff1ea78" providerId="ADAL" clId="{EF40D3BE-354E-4F3B-AF2D-0FDD3CAE06C9}" dt="2024-08-12T11:18:30.772" v="894" actId="962"/>
          <ac:spMkLst>
            <pc:docMk/>
            <pc:sldMk cId="2662389789" sldId="764"/>
            <ac:spMk id="4" creationId="{DD58A3E3-8AB9-343D-6F09-E0BB9F514BA8}"/>
          </ac:spMkLst>
        </pc:spChg>
        <pc:picChg chg="mod">
          <ac:chgData name="Alex Darvill - Education Safeguarding Adviser" userId="624883b4-1e9b-4e2d-9c7d-7cb1dff1ea78" providerId="ADAL" clId="{EF40D3BE-354E-4F3B-AF2D-0FDD3CAE06C9}" dt="2024-08-12T11:18:31.272" v="895" actId="962"/>
          <ac:picMkLst>
            <pc:docMk/>
            <pc:sldMk cId="2662389789" sldId="764"/>
            <ac:picMk id="5" creationId="{3BBAC054-1310-6AEC-BB64-C7FC31E37371}"/>
          </ac:picMkLst>
        </pc:picChg>
      </pc:sldChg>
      <pc:sldChg chg="modSp mod">
        <pc:chgData name="Alex Darvill - Education Safeguarding Adviser" userId="624883b4-1e9b-4e2d-9c7d-7cb1dff1ea78" providerId="ADAL" clId="{EF40D3BE-354E-4F3B-AF2D-0FDD3CAE06C9}" dt="2024-08-12T11:18:36.354" v="897" actId="962"/>
        <pc:sldMkLst>
          <pc:docMk/>
          <pc:sldMk cId="2539863542" sldId="765"/>
        </pc:sldMkLst>
        <pc:spChg chg="mod">
          <ac:chgData name="Alex Darvill - Education Safeguarding Adviser" userId="624883b4-1e9b-4e2d-9c7d-7cb1dff1ea78" providerId="ADAL" clId="{EF40D3BE-354E-4F3B-AF2D-0FDD3CAE06C9}" dt="2024-08-12T11:18:35.900" v="896" actId="962"/>
          <ac:spMkLst>
            <pc:docMk/>
            <pc:sldMk cId="2539863542" sldId="765"/>
            <ac:spMk id="3" creationId="{85545AE5-D8EB-2A86-1955-DC060421B1A0}"/>
          </ac:spMkLst>
        </pc:spChg>
        <pc:spChg chg="mod">
          <ac:chgData name="Alex Darvill - Education Safeguarding Adviser" userId="624883b4-1e9b-4e2d-9c7d-7cb1dff1ea78" providerId="ADAL" clId="{EF40D3BE-354E-4F3B-AF2D-0FDD3CAE06C9}" dt="2024-08-12T11:18:36.354" v="897" actId="962"/>
          <ac:spMkLst>
            <pc:docMk/>
            <pc:sldMk cId="2539863542" sldId="765"/>
            <ac:spMk id="4" creationId="{DD58A3E3-8AB9-343D-6F09-E0BB9F514BA8}"/>
          </ac:spMkLst>
        </pc:spChg>
        <pc:picChg chg="mod">
          <ac:chgData name="Alex Darvill - Education Safeguarding Adviser" userId="624883b4-1e9b-4e2d-9c7d-7cb1dff1ea78" providerId="ADAL" clId="{EF40D3BE-354E-4F3B-AF2D-0FDD3CAE06C9}" dt="2024-08-12T11:08:50.924" v="782" actId="962"/>
          <ac:picMkLst>
            <pc:docMk/>
            <pc:sldMk cId="2539863542" sldId="765"/>
            <ac:picMk id="5" creationId="{1047E99B-EA59-6D2E-18C0-9424215653E6}"/>
          </ac:picMkLst>
        </pc:picChg>
      </pc:sldChg>
      <pc:sldChg chg="modSp mod">
        <pc:chgData name="Alex Darvill - Education Safeguarding Adviser" userId="624883b4-1e9b-4e2d-9c7d-7cb1dff1ea78" providerId="ADAL" clId="{EF40D3BE-354E-4F3B-AF2D-0FDD3CAE06C9}" dt="2024-08-12T11:18:50.202" v="904" actId="962"/>
        <pc:sldMkLst>
          <pc:docMk/>
          <pc:sldMk cId="3689142889" sldId="766"/>
        </pc:sldMkLst>
        <pc:spChg chg="mod">
          <ac:chgData name="Alex Darvill - Education Safeguarding Adviser" userId="624883b4-1e9b-4e2d-9c7d-7cb1dff1ea78" providerId="ADAL" clId="{EF40D3BE-354E-4F3B-AF2D-0FDD3CAE06C9}" dt="2024-08-12T11:18:48.566" v="902" actId="962"/>
          <ac:spMkLst>
            <pc:docMk/>
            <pc:sldMk cId="3689142889" sldId="766"/>
            <ac:spMk id="3" creationId="{85545AE5-D8EB-2A86-1955-DC060421B1A0}"/>
          </ac:spMkLst>
        </pc:spChg>
        <pc:spChg chg="mod">
          <ac:chgData name="Alex Darvill - Education Safeguarding Adviser" userId="624883b4-1e9b-4e2d-9c7d-7cb1dff1ea78" providerId="ADAL" clId="{EF40D3BE-354E-4F3B-AF2D-0FDD3CAE06C9}" dt="2024-08-12T11:18:49.732" v="903" actId="962"/>
          <ac:spMkLst>
            <pc:docMk/>
            <pc:sldMk cId="3689142889" sldId="766"/>
            <ac:spMk id="4" creationId="{DD58A3E3-8AB9-343D-6F09-E0BB9F514BA8}"/>
          </ac:spMkLst>
        </pc:spChg>
        <pc:picChg chg="mod">
          <ac:chgData name="Alex Darvill - Education Safeguarding Adviser" userId="624883b4-1e9b-4e2d-9c7d-7cb1dff1ea78" providerId="ADAL" clId="{EF40D3BE-354E-4F3B-AF2D-0FDD3CAE06C9}" dt="2024-08-12T11:18:50.202" v="904" actId="962"/>
          <ac:picMkLst>
            <pc:docMk/>
            <pc:sldMk cId="3689142889" sldId="766"/>
            <ac:picMk id="5" creationId="{394625C4-CC29-257C-C9A3-F054D8ADA2D1}"/>
          </ac:picMkLst>
        </pc:picChg>
      </pc:sldChg>
      <pc:sldChg chg="modSp mod">
        <pc:chgData name="Alex Darvill - Education Safeguarding Adviser" userId="624883b4-1e9b-4e2d-9c7d-7cb1dff1ea78" providerId="ADAL" clId="{EF40D3BE-354E-4F3B-AF2D-0FDD3CAE06C9}" dt="2024-08-12T11:18:43.299" v="900" actId="962"/>
        <pc:sldMkLst>
          <pc:docMk/>
          <pc:sldMk cId="417524973" sldId="767"/>
        </pc:sldMkLst>
        <pc:spChg chg="mod">
          <ac:chgData name="Alex Darvill - Education Safeguarding Adviser" userId="624883b4-1e9b-4e2d-9c7d-7cb1dff1ea78" providerId="ADAL" clId="{EF40D3BE-354E-4F3B-AF2D-0FDD3CAE06C9}" dt="2024-08-12T11:18:42.144" v="898" actId="962"/>
          <ac:spMkLst>
            <pc:docMk/>
            <pc:sldMk cId="417524973" sldId="767"/>
            <ac:spMk id="3" creationId="{85545AE5-D8EB-2A86-1955-DC060421B1A0}"/>
          </ac:spMkLst>
        </pc:spChg>
        <pc:spChg chg="mod">
          <ac:chgData name="Alex Darvill - Education Safeguarding Adviser" userId="624883b4-1e9b-4e2d-9c7d-7cb1dff1ea78" providerId="ADAL" clId="{EF40D3BE-354E-4F3B-AF2D-0FDD3CAE06C9}" dt="2024-08-12T11:18:42.798" v="899" actId="962"/>
          <ac:spMkLst>
            <pc:docMk/>
            <pc:sldMk cId="417524973" sldId="767"/>
            <ac:spMk id="4" creationId="{DD58A3E3-8AB9-343D-6F09-E0BB9F514BA8}"/>
          </ac:spMkLst>
        </pc:spChg>
        <pc:picChg chg="mod">
          <ac:chgData name="Alex Darvill - Education Safeguarding Adviser" userId="624883b4-1e9b-4e2d-9c7d-7cb1dff1ea78" providerId="ADAL" clId="{EF40D3BE-354E-4F3B-AF2D-0FDD3CAE06C9}" dt="2024-08-12T11:18:43.299" v="900" actId="962"/>
          <ac:picMkLst>
            <pc:docMk/>
            <pc:sldMk cId="417524973" sldId="767"/>
            <ac:picMk id="2" creationId="{4BFA242D-41E4-D5A6-D496-AB787FD7DAC8}"/>
          </ac:picMkLst>
        </pc:picChg>
      </pc:sldChg>
      <pc:sldChg chg="modSp mod">
        <pc:chgData name="Alex Darvill - Education Safeguarding Adviser" userId="624883b4-1e9b-4e2d-9c7d-7cb1dff1ea78" providerId="ADAL" clId="{EF40D3BE-354E-4F3B-AF2D-0FDD3CAE06C9}" dt="2024-08-12T11:18:55.091" v="906" actId="962"/>
        <pc:sldMkLst>
          <pc:docMk/>
          <pc:sldMk cId="557070594" sldId="768"/>
        </pc:sldMkLst>
        <pc:spChg chg="mod">
          <ac:chgData name="Alex Darvill - Education Safeguarding Adviser" userId="624883b4-1e9b-4e2d-9c7d-7cb1dff1ea78" providerId="ADAL" clId="{EF40D3BE-354E-4F3B-AF2D-0FDD3CAE06C9}" dt="2024-08-12T11:18:54.576" v="905" actId="962"/>
          <ac:spMkLst>
            <pc:docMk/>
            <pc:sldMk cId="557070594" sldId="768"/>
            <ac:spMk id="3" creationId="{85545AE5-D8EB-2A86-1955-DC060421B1A0}"/>
          </ac:spMkLst>
        </pc:spChg>
        <pc:spChg chg="mod">
          <ac:chgData name="Alex Darvill - Education Safeguarding Adviser" userId="624883b4-1e9b-4e2d-9c7d-7cb1dff1ea78" providerId="ADAL" clId="{EF40D3BE-354E-4F3B-AF2D-0FDD3CAE06C9}" dt="2024-08-12T11:18:55.091" v="906" actId="962"/>
          <ac:spMkLst>
            <pc:docMk/>
            <pc:sldMk cId="557070594" sldId="768"/>
            <ac:spMk id="4" creationId="{DD58A3E3-8AB9-343D-6F09-E0BB9F514BA8}"/>
          </ac:spMkLst>
        </pc:spChg>
        <pc:picChg chg="mod">
          <ac:chgData name="Alex Darvill - Education Safeguarding Adviser" userId="624883b4-1e9b-4e2d-9c7d-7cb1dff1ea78" providerId="ADAL" clId="{EF40D3BE-354E-4F3B-AF2D-0FDD3CAE06C9}" dt="2024-08-12T11:08:52.960" v="783" actId="962"/>
          <ac:picMkLst>
            <pc:docMk/>
            <pc:sldMk cId="557070594" sldId="768"/>
            <ac:picMk id="5" creationId="{7BCDE1AF-060A-9923-D755-33E1B7BCE9FA}"/>
          </ac:picMkLst>
        </pc:picChg>
      </pc:sldChg>
      <pc:sldChg chg="modSp mod">
        <pc:chgData name="Alex Darvill - Education Safeguarding Adviser" userId="624883b4-1e9b-4e2d-9c7d-7cb1dff1ea78" providerId="ADAL" clId="{EF40D3BE-354E-4F3B-AF2D-0FDD3CAE06C9}" dt="2024-08-12T11:10:03.513" v="792" actId="33553"/>
        <pc:sldMkLst>
          <pc:docMk/>
          <pc:sldMk cId="2834570752" sldId="769"/>
        </pc:sldMkLst>
        <pc:spChg chg="mod">
          <ac:chgData name="Alex Darvill - Education Safeguarding Adviser" userId="624883b4-1e9b-4e2d-9c7d-7cb1dff1ea78" providerId="ADAL" clId="{EF40D3BE-354E-4F3B-AF2D-0FDD3CAE06C9}" dt="2024-08-12T11:07:42.025" v="544" actId="962"/>
          <ac:spMkLst>
            <pc:docMk/>
            <pc:sldMk cId="2834570752" sldId="769"/>
            <ac:spMk id="5" creationId="{6D250524-DCC5-B3B0-D0D9-83C8D1EF95C7}"/>
          </ac:spMkLst>
        </pc:spChg>
        <pc:spChg chg="mod">
          <ac:chgData name="Alex Darvill - Education Safeguarding Adviser" userId="624883b4-1e9b-4e2d-9c7d-7cb1dff1ea78" providerId="ADAL" clId="{EF40D3BE-354E-4F3B-AF2D-0FDD3CAE06C9}" dt="2024-08-12T11:10:03.513" v="792" actId="33553"/>
          <ac:spMkLst>
            <pc:docMk/>
            <pc:sldMk cId="2834570752" sldId="769"/>
            <ac:spMk id="8" creationId="{24B43895-4E3A-852D-C096-ED9BF0F3A813}"/>
          </ac:spMkLst>
        </pc:spChg>
      </pc:sldChg>
      <pc:sldChg chg="modSp mod">
        <pc:chgData name="Alex Darvill - Education Safeguarding Adviser" userId="624883b4-1e9b-4e2d-9c7d-7cb1dff1ea78" providerId="ADAL" clId="{EF40D3BE-354E-4F3B-AF2D-0FDD3CAE06C9}" dt="2024-08-12T11:12:19.693" v="829" actId="962"/>
        <pc:sldMkLst>
          <pc:docMk/>
          <pc:sldMk cId="3267833854" sldId="3428"/>
        </pc:sldMkLst>
        <pc:spChg chg="mod">
          <ac:chgData name="Alex Darvill - Education Safeguarding Adviser" userId="624883b4-1e9b-4e2d-9c7d-7cb1dff1ea78" providerId="ADAL" clId="{EF40D3BE-354E-4F3B-AF2D-0FDD3CAE06C9}" dt="2024-08-12T11:12:19.221" v="828" actId="962"/>
          <ac:spMkLst>
            <pc:docMk/>
            <pc:sldMk cId="3267833854" sldId="3428"/>
            <ac:spMk id="3" creationId="{87D2A886-B769-344B-5D73-B0C5DA243570}"/>
          </ac:spMkLst>
        </pc:spChg>
        <pc:spChg chg="mod">
          <ac:chgData name="Alex Darvill - Education Safeguarding Adviser" userId="624883b4-1e9b-4e2d-9c7d-7cb1dff1ea78" providerId="ADAL" clId="{EF40D3BE-354E-4F3B-AF2D-0FDD3CAE06C9}" dt="2024-08-12T11:12:19.693" v="829" actId="962"/>
          <ac:spMkLst>
            <pc:docMk/>
            <pc:sldMk cId="3267833854" sldId="3428"/>
            <ac:spMk id="5" creationId="{D69F7933-0453-5949-470D-EBFA4F23FDD7}"/>
          </ac:spMkLst>
        </pc:spChg>
      </pc:sldChg>
      <pc:sldChg chg="del">
        <pc:chgData name="Alex Darvill - Education Safeguarding Adviser" userId="624883b4-1e9b-4e2d-9c7d-7cb1dff1ea78" providerId="ADAL" clId="{EF40D3BE-354E-4F3B-AF2D-0FDD3CAE06C9}" dt="2024-08-12T10:23:11.815" v="1" actId="47"/>
        <pc:sldMkLst>
          <pc:docMk/>
          <pc:sldMk cId="3882386366" sldId="3446"/>
        </pc:sldMkLst>
      </pc:sldChg>
      <pc:sldChg chg="del">
        <pc:chgData name="Alex Darvill - Education Safeguarding Adviser" userId="624883b4-1e9b-4e2d-9c7d-7cb1dff1ea78" providerId="ADAL" clId="{EF40D3BE-354E-4F3B-AF2D-0FDD3CAE06C9}" dt="2024-08-12T10:23:11.128" v="0" actId="47"/>
        <pc:sldMkLst>
          <pc:docMk/>
          <pc:sldMk cId="3011890838" sldId="3458"/>
        </pc:sldMkLst>
      </pc:sldChg>
      <pc:sldChg chg="del">
        <pc:chgData name="Alex Darvill - Education Safeguarding Adviser" userId="624883b4-1e9b-4e2d-9c7d-7cb1dff1ea78" providerId="ADAL" clId="{EF40D3BE-354E-4F3B-AF2D-0FDD3CAE06C9}" dt="2024-08-12T10:23:13.002" v="3" actId="47"/>
        <pc:sldMkLst>
          <pc:docMk/>
          <pc:sldMk cId="2162727355" sldId="3459"/>
        </pc:sldMkLst>
      </pc:sldChg>
      <pc:sldChg chg="del">
        <pc:chgData name="Alex Darvill - Education Safeguarding Adviser" userId="624883b4-1e9b-4e2d-9c7d-7cb1dff1ea78" providerId="ADAL" clId="{EF40D3BE-354E-4F3B-AF2D-0FDD3CAE06C9}" dt="2024-08-12T10:23:12.400" v="2" actId="47"/>
        <pc:sldMkLst>
          <pc:docMk/>
          <pc:sldMk cId="2653389731" sldId="3460"/>
        </pc:sldMkLst>
      </pc:sldChg>
      <pc:sldChg chg="modSp mod">
        <pc:chgData name="Alex Darvill - Education Safeguarding Adviser" userId="624883b4-1e9b-4e2d-9c7d-7cb1dff1ea78" providerId="ADAL" clId="{EF40D3BE-354E-4F3B-AF2D-0FDD3CAE06C9}" dt="2024-08-12T11:11:04.293" v="810" actId="962"/>
        <pc:sldMkLst>
          <pc:docMk/>
          <pc:sldMk cId="1353994108" sldId="3489"/>
        </pc:sldMkLst>
        <pc:spChg chg="mod">
          <ac:chgData name="Alex Darvill - Education Safeguarding Adviser" userId="624883b4-1e9b-4e2d-9c7d-7cb1dff1ea78" providerId="ADAL" clId="{EF40D3BE-354E-4F3B-AF2D-0FDD3CAE06C9}" dt="2024-08-12T11:11:03.846" v="809" actId="962"/>
          <ac:spMkLst>
            <pc:docMk/>
            <pc:sldMk cId="1353994108" sldId="3489"/>
            <ac:spMk id="3" creationId="{87D2A886-B769-344B-5D73-B0C5DA243570}"/>
          </ac:spMkLst>
        </pc:spChg>
        <pc:spChg chg="mod">
          <ac:chgData name="Alex Darvill - Education Safeguarding Adviser" userId="624883b4-1e9b-4e2d-9c7d-7cb1dff1ea78" providerId="ADAL" clId="{EF40D3BE-354E-4F3B-AF2D-0FDD3CAE06C9}" dt="2024-08-12T11:11:04.293" v="810" actId="962"/>
          <ac:spMkLst>
            <pc:docMk/>
            <pc:sldMk cId="1353994108" sldId="3489"/>
            <ac:spMk id="4" creationId="{D77E3B35-09D1-6F5F-FD6F-A2A911F7A4EC}"/>
          </ac:spMkLst>
        </pc:spChg>
      </pc:sldChg>
      <pc:sldChg chg="modSp mod">
        <pc:chgData name="Alex Darvill - Education Safeguarding Adviser" userId="624883b4-1e9b-4e2d-9c7d-7cb1dff1ea78" providerId="ADAL" clId="{EF40D3BE-354E-4F3B-AF2D-0FDD3CAE06C9}" dt="2024-08-12T11:11:11.237" v="812" actId="962"/>
        <pc:sldMkLst>
          <pc:docMk/>
          <pc:sldMk cId="2057144916" sldId="3490"/>
        </pc:sldMkLst>
        <pc:spChg chg="mod">
          <ac:chgData name="Alex Darvill - Education Safeguarding Adviser" userId="624883b4-1e9b-4e2d-9c7d-7cb1dff1ea78" providerId="ADAL" clId="{EF40D3BE-354E-4F3B-AF2D-0FDD3CAE06C9}" dt="2024-08-12T11:11:10.804" v="811" actId="962"/>
          <ac:spMkLst>
            <pc:docMk/>
            <pc:sldMk cId="2057144916" sldId="3490"/>
            <ac:spMk id="3" creationId="{87D2A886-B769-344B-5D73-B0C5DA243570}"/>
          </ac:spMkLst>
        </pc:spChg>
        <pc:spChg chg="mod">
          <ac:chgData name="Alex Darvill - Education Safeguarding Adviser" userId="624883b4-1e9b-4e2d-9c7d-7cb1dff1ea78" providerId="ADAL" clId="{EF40D3BE-354E-4F3B-AF2D-0FDD3CAE06C9}" dt="2024-08-12T11:11:11.237" v="812" actId="962"/>
          <ac:spMkLst>
            <pc:docMk/>
            <pc:sldMk cId="2057144916" sldId="3490"/>
            <ac:spMk id="4" creationId="{D77E3B35-09D1-6F5F-FD6F-A2A911F7A4EC}"/>
          </ac:spMkLst>
        </pc:spChg>
      </pc:sldChg>
      <pc:sldChg chg="modSp mod">
        <pc:chgData name="Alex Darvill - Education Safeguarding Adviser" userId="624883b4-1e9b-4e2d-9c7d-7cb1dff1ea78" providerId="ADAL" clId="{EF40D3BE-354E-4F3B-AF2D-0FDD3CAE06C9}" dt="2024-08-12T11:10:05.674" v="793" actId="33553"/>
        <pc:sldMkLst>
          <pc:docMk/>
          <pc:sldMk cId="2804280902" sldId="3493"/>
        </pc:sldMkLst>
        <pc:spChg chg="mod">
          <ac:chgData name="Alex Darvill - Education Safeguarding Adviser" userId="624883b4-1e9b-4e2d-9c7d-7cb1dff1ea78" providerId="ADAL" clId="{EF40D3BE-354E-4F3B-AF2D-0FDD3CAE06C9}" dt="2024-08-12T11:10:05.674" v="793" actId="33553"/>
          <ac:spMkLst>
            <pc:docMk/>
            <pc:sldMk cId="2804280902" sldId="3493"/>
            <ac:spMk id="4" creationId="{DEAFAC43-E62B-8560-481F-CC3669517DDB}"/>
          </ac:spMkLst>
        </pc:spChg>
        <pc:grpChg chg="mod">
          <ac:chgData name="Alex Darvill - Education Safeguarding Adviser" userId="624883b4-1e9b-4e2d-9c7d-7cb1dff1ea78" providerId="ADAL" clId="{EF40D3BE-354E-4F3B-AF2D-0FDD3CAE06C9}" dt="2024-08-12T11:08:19.514" v="700" actId="962"/>
          <ac:grpSpMkLst>
            <pc:docMk/>
            <pc:sldMk cId="2804280902" sldId="3493"/>
            <ac:grpSpMk id="2" creationId="{7D357B46-F3AF-0761-ADB1-E9B21C894EE8}"/>
          </ac:grpSpMkLst>
        </pc:grpChg>
      </pc:sldChg>
      <pc:sldChg chg="modSp">
        <pc:chgData name="Alex Darvill - Education Safeguarding Adviser" userId="624883b4-1e9b-4e2d-9c7d-7cb1dff1ea78" providerId="ADAL" clId="{EF40D3BE-354E-4F3B-AF2D-0FDD3CAE06C9}" dt="2024-08-12T11:12:13.225" v="827" actId="962"/>
        <pc:sldMkLst>
          <pc:docMk/>
          <pc:sldMk cId="3311675615" sldId="3494"/>
        </pc:sldMkLst>
        <pc:spChg chg="mod">
          <ac:chgData name="Alex Darvill - Education Safeguarding Adviser" userId="624883b4-1e9b-4e2d-9c7d-7cb1dff1ea78" providerId="ADAL" clId="{EF40D3BE-354E-4F3B-AF2D-0FDD3CAE06C9}" dt="2024-08-12T11:12:11.503" v="824" actId="962"/>
          <ac:spMkLst>
            <pc:docMk/>
            <pc:sldMk cId="3311675615" sldId="3494"/>
            <ac:spMk id="2" creationId="{DAE842B3-B533-2F83-05C5-06B028A1782F}"/>
          </ac:spMkLst>
        </pc:spChg>
        <pc:spChg chg="mod">
          <ac:chgData name="Alex Darvill - Education Safeguarding Adviser" userId="624883b4-1e9b-4e2d-9c7d-7cb1dff1ea78" providerId="ADAL" clId="{EF40D3BE-354E-4F3B-AF2D-0FDD3CAE06C9}" dt="2024-08-12T11:12:12.338" v="825" actId="962"/>
          <ac:spMkLst>
            <pc:docMk/>
            <pc:sldMk cId="3311675615" sldId="3494"/>
            <ac:spMk id="3" creationId="{87D2A886-B769-344B-5D73-B0C5DA243570}"/>
          </ac:spMkLst>
        </pc:spChg>
        <pc:spChg chg="mod">
          <ac:chgData name="Alex Darvill - Education Safeguarding Adviser" userId="624883b4-1e9b-4e2d-9c7d-7cb1dff1ea78" providerId="ADAL" clId="{EF40D3BE-354E-4F3B-AF2D-0FDD3CAE06C9}" dt="2024-08-12T11:12:12.792" v="826" actId="962"/>
          <ac:spMkLst>
            <pc:docMk/>
            <pc:sldMk cId="3311675615" sldId="3494"/>
            <ac:spMk id="4" creationId="{D77E3B35-09D1-6F5F-FD6F-A2A911F7A4EC}"/>
          </ac:spMkLst>
        </pc:spChg>
        <pc:picChg chg="mod">
          <ac:chgData name="Alex Darvill - Education Safeguarding Adviser" userId="624883b4-1e9b-4e2d-9c7d-7cb1dff1ea78" providerId="ADAL" clId="{EF40D3BE-354E-4F3B-AF2D-0FDD3CAE06C9}" dt="2024-08-12T11:12:13.225" v="827" actId="962"/>
          <ac:picMkLst>
            <pc:docMk/>
            <pc:sldMk cId="3311675615" sldId="3494"/>
            <ac:picMk id="7" creationId="{B8BF7D37-9F22-1962-FD15-8BAAEB53E22C}"/>
          </ac:picMkLst>
        </pc:picChg>
      </pc:sldChg>
      <pc:sldChg chg="modSp mod">
        <pc:chgData name="Alex Darvill - Education Safeguarding Adviser" userId="624883b4-1e9b-4e2d-9c7d-7cb1dff1ea78" providerId="ADAL" clId="{EF40D3BE-354E-4F3B-AF2D-0FDD3CAE06C9}" dt="2024-08-12T11:13:52.280" v="844" actId="962"/>
        <pc:sldMkLst>
          <pc:docMk/>
          <pc:sldMk cId="3973332454" sldId="3495"/>
        </pc:sldMkLst>
        <pc:spChg chg="mod">
          <ac:chgData name="Alex Darvill - Education Safeguarding Adviser" userId="624883b4-1e9b-4e2d-9c7d-7cb1dff1ea78" providerId="ADAL" clId="{EF40D3BE-354E-4F3B-AF2D-0FDD3CAE06C9}" dt="2024-08-12T11:12:23.780" v="830" actId="962"/>
          <ac:spMkLst>
            <pc:docMk/>
            <pc:sldMk cId="3973332454" sldId="3495"/>
            <ac:spMk id="2" creationId="{10AE9521-384A-480B-A08C-C0B65F6AB2AB}"/>
          </ac:spMkLst>
        </pc:spChg>
        <pc:spChg chg="mod">
          <ac:chgData name="Alex Darvill - Education Safeguarding Adviser" userId="624883b4-1e9b-4e2d-9c7d-7cb1dff1ea78" providerId="ADAL" clId="{EF40D3BE-354E-4F3B-AF2D-0FDD3CAE06C9}" dt="2024-08-12T11:13:51.609" v="843" actId="962"/>
          <ac:spMkLst>
            <pc:docMk/>
            <pc:sldMk cId="3973332454" sldId="3495"/>
            <ac:spMk id="6" creationId="{D0D7153E-C246-BA86-721F-502600E2C7B9}"/>
          </ac:spMkLst>
        </pc:spChg>
        <pc:spChg chg="mod">
          <ac:chgData name="Alex Darvill - Education Safeguarding Adviser" userId="624883b4-1e9b-4e2d-9c7d-7cb1dff1ea78" providerId="ADAL" clId="{EF40D3BE-354E-4F3B-AF2D-0FDD3CAE06C9}" dt="2024-08-12T11:13:49.891" v="841" actId="962"/>
          <ac:spMkLst>
            <pc:docMk/>
            <pc:sldMk cId="3973332454" sldId="3495"/>
            <ac:spMk id="9" creationId="{4F495B18-499B-EE16-F910-DF78324E6DDB}"/>
          </ac:spMkLst>
        </pc:spChg>
        <pc:spChg chg="mod">
          <ac:chgData name="Alex Darvill - Education Safeguarding Adviser" userId="624883b4-1e9b-4e2d-9c7d-7cb1dff1ea78" providerId="ADAL" clId="{EF40D3BE-354E-4F3B-AF2D-0FDD3CAE06C9}" dt="2024-08-12T11:13:52.280" v="844" actId="962"/>
          <ac:spMkLst>
            <pc:docMk/>
            <pc:sldMk cId="3973332454" sldId="3495"/>
            <ac:spMk id="13" creationId="{0746101C-898B-1C43-0898-0EA59A468AAA}"/>
          </ac:spMkLst>
        </pc:spChg>
        <pc:spChg chg="mod">
          <ac:chgData name="Alex Darvill - Education Safeguarding Adviser" userId="624883b4-1e9b-4e2d-9c7d-7cb1dff1ea78" providerId="ADAL" clId="{EF40D3BE-354E-4F3B-AF2D-0FDD3CAE06C9}" dt="2024-08-12T11:12:26.860" v="831" actId="962"/>
          <ac:spMkLst>
            <pc:docMk/>
            <pc:sldMk cId="3973332454" sldId="3495"/>
            <ac:spMk id="15" creationId="{10B14C07-4ECB-BBD5-C72B-732AF05D4488}"/>
          </ac:spMkLst>
        </pc:spChg>
        <pc:spChg chg="mod">
          <ac:chgData name="Alex Darvill - Education Safeguarding Adviser" userId="624883b4-1e9b-4e2d-9c7d-7cb1dff1ea78" providerId="ADAL" clId="{EF40D3BE-354E-4F3B-AF2D-0FDD3CAE06C9}" dt="2024-08-12T11:13:44.734" v="836" actId="962"/>
          <ac:spMkLst>
            <pc:docMk/>
            <pc:sldMk cId="3973332454" sldId="3495"/>
            <ac:spMk id="17" creationId="{127CA468-B12F-EE69-234B-56EAD4F81351}"/>
          </ac:spMkLst>
        </pc:spChg>
        <pc:spChg chg="mod">
          <ac:chgData name="Alex Darvill - Education Safeguarding Adviser" userId="624883b4-1e9b-4e2d-9c7d-7cb1dff1ea78" providerId="ADAL" clId="{EF40D3BE-354E-4F3B-AF2D-0FDD3CAE06C9}" dt="2024-08-12T11:13:45.969" v="837" actId="962"/>
          <ac:spMkLst>
            <pc:docMk/>
            <pc:sldMk cId="3973332454" sldId="3495"/>
            <ac:spMk id="18" creationId="{ABF10046-C306-F187-5953-A5EFFB590319}"/>
          </ac:spMkLst>
        </pc:spChg>
        <pc:spChg chg="mod">
          <ac:chgData name="Alex Darvill - Education Safeguarding Adviser" userId="624883b4-1e9b-4e2d-9c7d-7cb1dff1ea78" providerId="ADAL" clId="{EF40D3BE-354E-4F3B-AF2D-0FDD3CAE06C9}" dt="2024-08-12T11:13:50.461" v="842" actId="962"/>
          <ac:spMkLst>
            <pc:docMk/>
            <pc:sldMk cId="3973332454" sldId="3495"/>
            <ac:spMk id="19" creationId="{3DB1F120-1E5C-EA1E-B70A-AD351D29B30E}"/>
          </ac:spMkLst>
        </pc:spChg>
        <pc:picChg chg="mod">
          <ac:chgData name="Alex Darvill - Education Safeguarding Adviser" userId="624883b4-1e9b-4e2d-9c7d-7cb1dff1ea78" providerId="ADAL" clId="{EF40D3BE-354E-4F3B-AF2D-0FDD3CAE06C9}" dt="2024-08-12T11:04:15.821" v="4" actId="962"/>
          <ac:picMkLst>
            <pc:docMk/>
            <pc:sldMk cId="3973332454" sldId="3495"/>
            <ac:picMk id="3" creationId="{45885975-6344-4EB6-3C42-65EEC75029B5}"/>
          </ac:picMkLst>
        </pc:picChg>
        <pc:picChg chg="mod">
          <ac:chgData name="Alex Darvill - Education Safeguarding Adviser" userId="624883b4-1e9b-4e2d-9c7d-7cb1dff1ea78" providerId="ADAL" clId="{EF40D3BE-354E-4F3B-AF2D-0FDD3CAE06C9}" dt="2024-08-12T11:13:43.894" v="834" actId="962"/>
          <ac:picMkLst>
            <pc:docMk/>
            <pc:sldMk cId="3973332454" sldId="3495"/>
            <ac:picMk id="5" creationId="{7EBF5255-9BB4-BAF5-1542-6E31ABA17D42}"/>
          </ac:picMkLst>
        </pc:picChg>
        <pc:picChg chg="mod">
          <ac:chgData name="Alex Darvill - Education Safeguarding Adviser" userId="624883b4-1e9b-4e2d-9c7d-7cb1dff1ea78" providerId="ADAL" clId="{EF40D3BE-354E-4F3B-AF2D-0FDD3CAE06C9}" dt="2024-08-12T11:04:18.409" v="5" actId="962"/>
          <ac:picMkLst>
            <pc:docMk/>
            <pc:sldMk cId="3973332454" sldId="3495"/>
            <ac:picMk id="7" creationId="{55059F2F-A9E2-85F9-BCD4-322C11F08B1F}"/>
          </ac:picMkLst>
        </pc:picChg>
        <pc:picChg chg="mod">
          <ac:chgData name="Alex Darvill - Education Safeguarding Adviser" userId="624883b4-1e9b-4e2d-9c7d-7cb1dff1ea78" providerId="ADAL" clId="{EF40D3BE-354E-4F3B-AF2D-0FDD3CAE06C9}" dt="2024-08-12T11:13:44.326" v="835" actId="962"/>
          <ac:picMkLst>
            <pc:docMk/>
            <pc:sldMk cId="3973332454" sldId="3495"/>
            <ac:picMk id="8" creationId="{6B468919-E154-96EB-22B0-AA1D52EDE31F}"/>
          </ac:picMkLst>
        </pc:picChg>
        <pc:picChg chg="mod">
          <ac:chgData name="Alex Darvill - Education Safeguarding Adviser" userId="624883b4-1e9b-4e2d-9c7d-7cb1dff1ea78" providerId="ADAL" clId="{EF40D3BE-354E-4F3B-AF2D-0FDD3CAE06C9}" dt="2024-08-12T11:13:47.919" v="838" actId="962"/>
          <ac:picMkLst>
            <pc:docMk/>
            <pc:sldMk cId="3973332454" sldId="3495"/>
            <ac:picMk id="10" creationId="{7FDBA845-199F-B978-9C92-8FA1D8C15200}"/>
          </ac:picMkLst>
        </pc:picChg>
        <pc:picChg chg="mod">
          <ac:chgData name="Alex Darvill - Education Safeguarding Adviser" userId="624883b4-1e9b-4e2d-9c7d-7cb1dff1ea78" providerId="ADAL" clId="{EF40D3BE-354E-4F3B-AF2D-0FDD3CAE06C9}" dt="2024-08-12T11:13:48.657" v="839" actId="962"/>
          <ac:picMkLst>
            <pc:docMk/>
            <pc:sldMk cId="3973332454" sldId="3495"/>
            <ac:picMk id="12" creationId="{773626D8-052B-08C2-44A0-C30D9B2C03D9}"/>
          </ac:picMkLst>
        </pc:picChg>
      </pc:sldChg>
      <pc:sldChg chg="modSp">
        <pc:chgData name="Alex Darvill - Education Safeguarding Adviser" userId="624883b4-1e9b-4e2d-9c7d-7cb1dff1ea78" providerId="ADAL" clId="{EF40D3BE-354E-4F3B-AF2D-0FDD3CAE06C9}" dt="2024-08-12T11:11:49.596" v="820" actId="13244"/>
        <pc:sldMkLst>
          <pc:docMk/>
          <pc:sldMk cId="2623875243" sldId="3498"/>
        </pc:sldMkLst>
        <pc:spChg chg="mod">
          <ac:chgData name="Alex Darvill - Education Safeguarding Adviser" userId="624883b4-1e9b-4e2d-9c7d-7cb1dff1ea78" providerId="ADAL" clId="{EF40D3BE-354E-4F3B-AF2D-0FDD3CAE06C9}" dt="2024-08-12T11:11:20.018" v="813" actId="13244"/>
          <ac:spMkLst>
            <pc:docMk/>
            <pc:sldMk cId="2623875243" sldId="3498"/>
            <ac:spMk id="3" creationId="{5EFA808D-E9EA-1C8C-850C-39DB8F110DAC}"/>
          </ac:spMkLst>
        </pc:spChg>
        <pc:spChg chg="mod">
          <ac:chgData name="Alex Darvill - Education Safeguarding Adviser" userId="624883b4-1e9b-4e2d-9c7d-7cb1dff1ea78" providerId="ADAL" clId="{EF40D3BE-354E-4F3B-AF2D-0FDD3CAE06C9}" dt="2024-08-12T11:11:22.564" v="814" actId="13244"/>
          <ac:spMkLst>
            <pc:docMk/>
            <pc:sldMk cId="2623875243" sldId="3498"/>
            <ac:spMk id="4" creationId="{C068235A-1F5F-24EA-9A3C-AA6C9D4A4E9A}"/>
          </ac:spMkLst>
        </pc:spChg>
        <pc:spChg chg="mod">
          <ac:chgData name="Alex Darvill - Education Safeguarding Adviser" userId="624883b4-1e9b-4e2d-9c7d-7cb1dff1ea78" providerId="ADAL" clId="{EF40D3BE-354E-4F3B-AF2D-0FDD3CAE06C9}" dt="2024-08-12T11:11:24.891" v="815" actId="13244"/>
          <ac:spMkLst>
            <pc:docMk/>
            <pc:sldMk cId="2623875243" sldId="3498"/>
            <ac:spMk id="6" creationId="{8B0AA866-BF83-4D03-1F8F-DC72695632ED}"/>
          </ac:spMkLst>
        </pc:spChg>
        <pc:spChg chg="mod">
          <ac:chgData name="Alex Darvill - Education Safeguarding Adviser" userId="624883b4-1e9b-4e2d-9c7d-7cb1dff1ea78" providerId="ADAL" clId="{EF40D3BE-354E-4F3B-AF2D-0FDD3CAE06C9}" dt="2024-08-12T11:11:33.939" v="816" actId="13244"/>
          <ac:spMkLst>
            <pc:docMk/>
            <pc:sldMk cId="2623875243" sldId="3498"/>
            <ac:spMk id="8" creationId="{5715CF89-929C-B560-E8E5-0DF743F5E399}"/>
          </ac:spMkLst>
        </pc:spChg>
        <pc:spChg chg="mod">
          <ac:chgData name="Alex Darvill - Education Safeguarding Adviser" userId="624883b4-1e9b-4e2d-9c7d-7cb1dff1ea78" providerId="ADAL" clId="{EF40D3BE-354E-4F3B-AF2D-0FDD3CAE06C9}" dt="2024-08-12T11:11:36.650" v="817" actId="13244"/>
          <ac:spMkLst>
            <pc:docMk/>
            <pc:sldMk cId="2623875243" sldId="3498"/>
            <ac:spMk id="10" creationId="{1589DF9C-102E-5C63-AEF9-0F568F374474}"/>
          </ac:spMkLst>
        </pc:spChg>
        <pc:spChg chg="mod">
          <ac:chgData name="Alex Darvill - Education Safeguarding Adviser" userId="624883b4-1e9b-4e2d-9c7d-7cb1dff1ea78" providerId="ADAL" clId="{EF40D3BE-354E-4F3B-AF2D-0FDD3CAE06C9}" dt="2024-08-12T11:11:38.375" v="818" actId="13244"/>
          <ac:spMkLst>
            <pc:docMk/>
            <pc:sldMk cId="2623875243" sldId="3498"/>
            <ac:spMk id="12" creationId="{4C0BFF18-8A6F-526C-ECC0-0ED3CF6E5FDA}"/>
          </ac:spMkLst>
        </pc:spChg>
        <pc:spChg chg="mod">
          <ac:chgData name="Alex Darvill - Education Safeguarding Adviser" userId="624883b4-1e9b-4e2d-9c7d-7cb1dff1ea78" providerId="ADAL" clId="{EF40D3BE-354E-4F3B-AF2D-0FDD3CAE06C9}" dt="2024-08-12T11:11:40.295" v="819" actId="13244"/>
          <ac:spMkLst>
            <pc:docMk/>
            <pc:sldMk cId="2623875243" sldId="3498"/>
            <ac:spMk id="14" creationId="{3824DC8E-44EA-E36D-4A81-330DCA47FFDB}"/>
          </ac:spMkLst>
        </pc:spChg>
        <pc:spChg chg="mod">
          <ac:chgData name="Alex Darvill - Education Safeguarding Adviser" userId="624883b4-1e9b-4e2d-9c7d-7cb1dff1ea78" providerId="ADAL" clId="{EF40D3BE-354E-4F3B-AF2D-0FDD3CAE06C9}" dt="2024-08-12T11:11:49.596" v="820" actId="13244"/>
          <ac:spMkLst>
            <pc:docMk/>
            <pc:sldMk cId="2623875243" sldId="3498"/>
            <ac:spMk id="16" creationId="{ABD81B1B-6007-975D-EBC4-3F4AF6CE7BF4}"/>
          </ac:spMkLst>
        </pc:spChg>
      </pc:sldChg>
      <pc:sldChg chg="modSp mod">
        <pc:chgData name="Alex Darvill - Education Safeguarding Adviser" userId="624883b4-1e9b-4e2d-9c7d-7cb1dff1ea78" providerId="ADAL" clId="{EF40D3BE-354E-4F3B-AF2D-0FDD3CAE06C9}" dt="2024-08-12T11:14:52.285" v="847" actId="962"/>
        <pc:sldMkLst>
          <pc:docMk/>
          <pc:sldMk cId="3235917521" sldId="3500"/>
        </pc:sldMkLst>
        <pc:spChg chg="mod">
          <ac:chgData name="Alex Darvill - Education Safeguarding Adviser" userId="624883b4-1e9b-4e2d-9c7d-7cb1dff1ea78" providerId="ADAL" clId="{EF40D3BE-354E-4F3B-AF2D-0FDD3CAE06C9}" dt="2024-08-12T11:14:52.285" v="847" actId="962"/>
          <ac:spMkLst>
            <pc:docMk/>
            <pc:sldMk cId="3235917521" sldId="3500"/>
            <ac:spMk id="2" creationId="{62BF291E-EF58-3ECE-AD82-358F4B38F6EA}"/>
          </ac:spMkLst>
        </pc:spChg>
        <pc:spChg chg="mod">
          <ac:chgData name="Alex Darvill - Education Safeguarding Adviser" userId="624883b4-1e9b-4e2d-9c7d-7cb1dff1ea78" providerId="ADAL" clId="{EF40D3BE-354E-4F3B-AF2D-0FDD3CAE06C9}" dt="2024-08-12T11:14:21.263" v="846" actId="13244"/>
          <ac:spMkLst>
            <pc:docMk/>
            <pc:sldMk cId="3235917521" sldId="3500"/>
            <ac:spMk id="3" creationId="{7785D696-A26E-259E-04B4-9CE4E38816B6}"/>
          </ac:spMkLst>
        </pc:spChg>
        <pc:spChg chg="mod">
          <ac:chgData name="Alex Darvill - Education Safeguarding Adviser" userId="624883b4-1e9b-4e2d-9c7d-7cb1dff1ea78" providerId="ADAL" clId="{EF40D3BE-354E-4F3B-AF2D-0FDD3CAE06C9}" dt="2024-08-12T11:09:56.258" v="790" actId="33553"/>
          <ac:spMkLst>
            <pc:docMk/>
            <pc:sldMk cId="3235917521" sldId="3500"/>
            <ac:spMk id="4" creationId="{5262246E-184B-F2A9-3D0E-9CC0206DFE8D}"/>
          </ac:spMkLst>
        </pc:spChg>
        <pc:spChg chg="mod">
          <ac:chgData name="Alex Darvill - Education Safeguarding Adviser" userId="624883b4-1e9b-4e2d-9c7d-7cb1dff1ea78" providerId="ADAL" clId="{EF40D3BE-354E-4F3B-AF2D-0FDD3CAE06C9}" dt="2024-08-12T11:09:24.402" v="789" actId="1076"/>
          <ac:spMkLst>
            <pc:docMk/>
            <pc:sldMk cId="3235917521" sldId="3500"/>
            <ac:spMk id="6" creationId="{531FC9D2-6B90-B84E-DEE9-9011158D94C1}"/>
          </ac:spMkLst>
        </pc:spChg>
        <pc:picChg chg="mod">
          <ac:chgData name="Alex Darvill - Education Safeguarding Adviser" userId="624883b4-1e9b-4e2d-9c7d-7cb1dff1ea78" providerId="ADAL" clId="{EF40D3BE-354E-4F3B-AF2D-0FDD3CAE06C9}" dt="2024-08-12T11:14:11.780" v="845" actId="13244"/>
          <ac:picMkLst>
            <pc:docMk/>
            <pc:sldMk cId="3235917521" sldId="3500"/>
            <ac:picMk id="5" creationId="{778E3823-5362-5293-B4ED-5ED3E397AD8D}"/>
          </ac:picMkLst>
        </pc:picChg>
        <pc:picChg chg="mod">
          <ac:chgData name="Alex Darvill - Education Safeguarding Adviser" userId="624883b4-1e9b-4e2d-9c7d-7cb1dff1ea78" providerId="ADAL" clId="{EF40D3BE-354E-4F3B-AF2D-0FDD3CAE06C9}" dt="2024-08-12T11:04:24.350" v="7" actId="962"/>
          <ac:picMkLst>
            <pc:docMk/>
            <pc:sldMk cId="3235917521" sldId="3500"/>
            <ac:picMk id="11" creationId="{A59FA9FD-241E-20C8-5E04-F34F242921FD}"/>
          </ac:picMkLst>
        </pc:picChg>
        <pc:picChg chg="mod">
          <ac:chgData name="Alex Darvill - Education Safeguarding Adviser" userId="624883b4-1e9b-4e2d-9c7d-7cb1dff1ea78" providerId="ADAL" clId="{EF40D3BE-354E-4F3B-AF2D-0FDD3CAE06C9}" dt="2024-08-12T11:04:27.133" v="8" actId="962"/>
          <ac:picMkLst>
            <pc:docMk/>
            <pc:sldMk cId="3235917521" sldId="3500"/>
            <ac:picMk id="13" creationId="{7BCB9601-0618-FAD8-2B34-4BA6506222FA}"/>
          </ac:picMkLst>
        </pc:picChg>
      </pc:sldChg>
      <pc:sldChg chg="modSp">
        <pc:chgData name="Alex Darvill - Education Safeguarding Adviser" userId="624883b4-1e9b-4e2d-9c7d-7cb1dff1ea78" providerId="ADAL" clId="{EF40D3BE-354E-4F3B-AF2D-0FDD3CAE06C9}" dt="2024-08-12T11:15:01.051" v="848" actId="13244"/>
        <pc:sldMkLst>
          <pc:docMk/>
          <pc:sldMk cId="186269956" sldId="3501"/>
        </pc:sldMkLst>
        <pc:spChg chg="mod">
          <ac:chgData name="Alex Darvill - Education Safeguarding Adviser" userId="624883b4-1e9b-4e2d-9c7d-7cb1dff1ea78" providerId="ADAL" clId="{EF40D3BE-354E-4F3B-AF2D-0FDD3CAE06C9}" dt="2024-08-12T11:15:01.051" v="848" actId="13244"/>
          <ac:spMkLst>
            <pc:docMk/>
            <pc:sldMk cId="186269956" sldId="3501"/>
            <ac:spMk id="2" creationId="{6DFECD77-CA45-4D32-93CA-1FE6549057DD}"/>
          </ac:spMkLst>
        </pc:spChg>
      </pc:sldChg>
      <pc:sldChg chg="modSp">
        <pc:chgData name="Alex Darvill - Education Safeguarding Adviser" userId="624883b4-1e9b-4e2d-9c7d-7cb1dff1ea78" providerId="ADAL" clId="{EF40D3BE-354E-4F3B-AF2D-0FDD3CAE06C9}" dt="2024-08-12T11:18:04" v="881" actId="962"/>
        <pc:sldMkLst>
          <pc:docMk/>
          <pc:sldMk cId="96310802" sldId="3504"/>
        </pc:sldMkLst>
        <pc:spChg chg="mod">
          <ac:chgData name="Alex Darvill - Education Safeguarding Adviser" userId="624883b4-1e9b-4e2d-9c7d-7cb1dff1ea78" providerId="ADAL" clId="{EF40D3BE-354E-4F3B-AF2D-0FDD3CAE06C9}" dt="2024-08-12T11:18:03.455" v="880" actId="962"/>
          <ac:spMkLst>
            <pc:docMk/>
            <pc:sldMk cId="96310802" sldId="3504"/>
            <ac:spMk id="2" creationId="{6DFECD77-CA45-4D32-93CA-1FE6549057DD}"/>
          </ac:spMkLst>
        </pc:spChg>
        <pc:spChg chg="mod">
          <ac:chgData name="Alex Darvill - Education Safeguarding Adviser" userId="624883b4-1e9b-4e2d-9c7d-7cb1dff1ea78" providerId="ADAL" clId="{EF40D3BE-354E-4F3B-AF2D-0FDD3CAE06C9}" dt="2024-08-12T11:18:04" v="881" actId="962"/>
          <ac:spMkLst>
            <pc:docMk/>
            <pc:sldMk cId="96310802" sldId="3504"/>
            <ac:spMk id="14" creationId="{9B6A6E94-19B2-42D8-A697-3E450416B540}"/>
          </ac:spMkLst>
        </pc:spChg>
      </pc:sldChg>
      <pc:sldChg chg="modSp">
        <pc:chgData name="Alex Darvill - Education Safeguarding Adviser" userId="624883b4-1e9b-4e2d-9c7d-7cb1dff1ea78" providerId="ADAL" clId="{EF40D3BE-354E-4F3B-AF2D-0FDD3CAE06C9}" dt="2024-08-12T11:19:02.445" v="907" actId="20577"/>
        <pc:sldMkLst>
          <pc:docMk/>
          <pc:sldMk cId="1033641068" sldId="3507"/>
        </pc:sldMkLst>
        <pc:spChg chg="mod">
          <ac:chgData name="Alex Darvill - Education Safeguarding Adviser" userId="624883b4-1e9b-4e2d-9c7d-7cb1dff1ea78" providerId="ADAL" clId="{EF40D3BE-354E-4F3B-AF2D-0FDD3CAE06C9}" dt="2024-08-12T11:19:02.445" v="907" actId="20577"/>
          <ac:spMkLst>
            <pc:docMk/>
            <pc:sldMk cId="1033641068" sldId="3507"/>
            <ac:spMk id="2" creationId="{FA011EE1-513E-4888-A156-434CB39E594F}"/>
          </ac:spMkLst>
        </pc:spChg>
      </pc:sldChg>
      <pc:sldChg chg="modSp">
        <pc:chgData name="Alex Darvill - Education Safeguarding Adviser" userId="624883b4-1e9b-4e2d-9c7d-7cb1dff1ea78" providerId="ADAL" clId="{EF40D3BE-354E-4F3B-AF2D-0FDD3CAE06C9}" dt="2024-08-12T11:19:07.726" v="911" actId="20577"/>
        <pc:sldMkLst>
          <pc:docMk/>
          <pc:sldMk cId="1997582068" sldId="3508"/>
        </pc:sldMkLst>
        <pc:spChg chg="mod">
          <ac:chgData name="Alex Darvill - Education Safeguarding Adviser" userId="624883b4-1e9b-4e2d-9c7d-7cb1dff1ea78" providerId="ADAL" clId="{EF40D3BE-354E-4F3B-AF2D-0FDD3CAE06C9}" dt="2024-08-12T11:19:07.726" v="911" actId="20577"/>
          <ac:spMkLst>
            <pc:docMk/>
            <pc:sldMk cId="1997582068" sldId="3508"/>
            <ac:spMk id="2" creationId="{FA011EE1-513E-4888-A156-434CB39E594F}"/>
          </ac:spMkLst>
        </pc:spChg>
      </pc:sldChg>
      <pc:sldChg chg="modSp mod">
        <pc:chgData name="Alex Darvill - Education Safeguarding Adviser" userId="624883b4-1e9b-4e2d-9c7d-7cb1dff1ea78" providerId="ADAL" clId="{EF40D3BE-354E-4F3B-AF2D-0FDD3CAE06C9}" dt="2024-08-12T11:11:56.564" v="821" actId="962"/>
        <pc:sldMkLst>
          <pc:docMk/>
          <pc:sldMk cId="1045104737" sldId="3509"/>
        </pc:sldMkLst>
        <pc:spChg chg="mod">
          <ac:chgData name="Alex Darvill - Education Safeguarding Adviser" userId="624883b4-1e9b-4e2d-9c7d-7cb1dff1ea78" providerId="ADAL" clId="{EF40D3BE-354E-4F3B-AF2D-0FDD3CAE06C9}" dt="2024-08-12T11:11:56.564" v="821" actId="962"/>
          <ac:spMkLst>
            <pc:docMk/>
            <pc:sldMk cId="1045104737" sldId="3509"/>
            <ac:spMk id="3" creationId="{E5E72C1B-ACF0-9B38-10A1-D6D43F427D0F}"/>
          </ac:spMkLst>
        </pc:spChg>
        <pc:spChg chg="mod">
          <ac:chgData name="Alex Darvill - Education Safeguarding Adviser" userId="624883b4-1e9b-4e2d-9c7d-7cb1dff1ea78" providerId="ADAL" clId="{EF40D3BE-354E-4F3B-AF2D-0FDD3CAE06C9}" dt="2024-08-12T11:09:09.066" v="787" actId="33553"/>
          <ac:spMkLst>
            <pc:docMk/>
            <pc:sldMk cId="1045104737" sldId="3509"/>
            <ac:spMk id="4" creationId="{D95F09C9-6D54-877A-2DFE-0C3AA9FF81B5}"/>
          </ac:spMkLst>
        </pc:spChg>
      </pc:sldChg>
    </pc:docChg>
  </pc:docChgLst>
  <pc:docChgLst>
    <pc:chgData name="Jo" userId="4a6f2e24-405c-4716-a5ae-a9075bb06ad2" providerId="ADAL" clId="{682C8BCB-37FB-465E-A58A-E885F229D328}"/>
    <pc:docChg chg="custSel delSld modSld">
      <pc:chgData name="Jo" userId="4a6f2e24-405c-4716-a5ae-a9075bb06ad2" providerId="ADAL" clId="{682C8BCB-37FB-465E-A58A-E885F229D328}" dt="2024-07-01T10:54:40.548" v="156" actId="20577"/>
      <pc:docMkLst>
        <pc:docMk/>
      </pc:docMkLst>
      <pc:sldChg chg="modSp mod">
        <pc:chgData name="Jo" userId="4a6f2e24-405c-4716-a5ae-a9075bb06ad2" providerId="ADAL" clId="{682C8BCB-37FB-465E-A58A-E885F229D328}" dt="2024-07-01T10:40:10.138" v="105" actId="27636"/>
        <pc:sldMkLst>
          <pc:docMk/>
          <pc:sldMk cId="3079720833" sldId="1689"/>
        </pc:sldMkLst>
        <pc:spChg chg="mod">
          <ac:chgData name="Jo" userId="4a6f2e24-405c-4716-a5ae-a9075bb06ad2" providerId="ADAL" clId="{682C8BCB-37FB-465E-A58A-E885F229D328}" dt="2024-07-01T10:40:10.138" v="105" actId="27636"/>
          <ac:spMkLst>
            <pc:docMk/>
            <pc:sldMk cId="3079720833" sldId="1689"/>
            <ac:spMk id="5" creationId="{4167D857-9A44-9615-D619-8C6E76627494}"/>
          </ac:spMkLst>
        </pc:spChg>
      </pc:sldChg>
      <pc:sldChg chg="modSp del mod">
        <pc:chgData name="Jo" userId="4a6f2e24-405c-4716-a5ae-a9075bb06ad2" providerId="ADAL" clId="{682C8BCB-37FB-465E-A58A-E885F229D328}" dt="2024-07-01T10:37:14.021" v="68" actId="47"/>
        <pc:sldMkLst>
          <pc:docMk/>
          <pc:sldMk cId="3665871091" sldId="3480"/>
        </pc:sldMkLst>
        <pc:spChg chg="mod">
          <ac:chgData name="Jo" userId="4a6f2e24-405c-4716-a5ae-a9075bb06ad2" providerId="ADAL" clId="{682C8BCB-37FB-465E-A58A-E885F229D328}" dt="2024-07-01T10:36:03.688" v="42" actId="21"/>
          <ac:spMkLst>
            <pc:docMk/>
            <pc:sldMk cId="3665871091" sldId="3480"/>
            <ac:spMk id="20" creationId="{ADAA53EA-0BF2-2BEA-3784-B09624E45915}"/>
          </ac:spMkLst>
        </pc:spChg>
      </pc:sldChg>
      <pc:sldChg chg="modSp mod">
        <pc:chgData name="Jo" userId="4a6f2e24-405c-4716-a5ae-a9075bb06ad2" providerId="ADAL" clId="{682C8BCB-37FB-465E-A58A-E885F229D328}" dt="2024-07-01T10:35:28.888" v="41" actId="15"/>
        <pc:sldMkLst>
          <pc:docMk/>
          <pc:sldMk cId="876399897" sldId="3491"/>
        </pc:sldMkLst>
        <pc:spChg chg="mod">
          <ac:chgData name="Jo" userId="4a6f2e24-405c-4716-a5ae-a9075bb06ad2" providerId="ADAL" clId="{682C8BCB-37FB-465E-A58A-E885F229D328}" dt="2024-07-01T10:34:51.202" v="32" actId="20577"/>
          <ac:spMkLst>
            <pc:docMk/>
            <pc:sldMk cId="876399897" sldId="3491"/>
            <ac:spMk id="2" creationId="{AB520543-2668-2B31-31A2-DFDD593CB794}"/>
          </ac:spMkLst>
        </pc:spChg>
        <pc:spChg chg="mod">
          <ac:chgData name="Jo" userId="4a6f2e24-405c-4716-a5ae-a9075bb06ad2" providerId="ADAL" clId="{682C8BCB-37FB-465E-A58A-E885F229D328}" dt="2024-07-01T10:35:28.888" v="41" actId="15"/>
          <ac:spMkLst>
            <pc:docMk/>
            <pc:sldMk cId="876399897" sldId="3491"/>
            <ac:spMk id="3" creationId="{AA235D10-7B94-BD9D-BE74-BBB9F64D14D5}"/>
          </ac:spMkLst>
        </pc:spChg>
      </pc:sldChg>
      <pc:sldChg chg="modSp del mod">
        <pc:chgData name="Jo" userId="4a6f2e24-405c-4716-a5ae-a9075bb06ad2" providerId="ADAL" clId="{682C8BCB-37FB-465E-A58A-E885F229D328}" dt="2024-07-01T10:42:35.104" v="108" actId="47"/>
        <pc:sldMkLst>
          <pc:docMk/>
          <pc:sldMk cId="3263186330" sldId="3492"/>
        </pc:sldMkLst>
        <pc:spChg chg="mod">
          <ac:chgData name="Jo" userId="4a6f2e24-405c-4716-a5ae-a9075bb06ad2" providerId="ADAL" clId="{682C8BCB-37FB-465E-A58A-E885F229D328}" dt="2024-07-01T10:36:34.831" v="64" actId="113"/>
          <ac:spMkLst>
            <pc:docMk/>
            <pc:sldMk cId="3263186330" sldId="3492"/>
            <ac:spMk id="3" creationId="{5C621445-DBC1-1E99-11CE-91C7BD79F55D}"/>
          </ac:spMkLst>
        </pc:spChg>
        <pc:spChg chg="mod">
          <ac:chgData name="Jo" userId="4a6f2e24-405c-4716-a5ae-a9075bb06ad2" providerId="ADAL" clId="{682C8BCB-37FB-465E-A58A-E885F229D328}" dt="2024-07-01T10:37:00.887" v="66" actId="6549"/>
          <ac:spMkLst>
            <pc:docMk/>
            <pc:sldMk cId="3263186330" sldId="3492"/>
            <ac:spMk id="5" creationId="{BEC8D4FA-2560-7B63-437E-D2BF2555C11A}"/>
          </ac:spMkLst>
        </pc:spChg>
        <pc:spChg chg="mod">
          <ac:chgData name="Jo" userId="4a6f2e24-405c-4716-a5ae-a9075bb06ad2" providerId="ADAL" clId="{682C8BCB-37FB-465E-A58A-E885F229D328}" dt="2024-07-01T10:40:33.878" v="107"/>
          <ac:spMkLst>
            <pc:docMk/>
            <pc:sldMk cId="3263186330" sldId="3492"/>
            <ac:spMk id="7" creationId="{7687104B-214B-73BD-EE12-5B9742679419}"/>
          </ac:spMkLst>
        </pc:spChg>
        <pc:spChg chg="mod">
          <ac:chgData name="Jo" userId="4a6f2e24-405c-4716-a5ae-a9075bb06ad2" providerId="ADAL" clId="{682C8BCB-37FB-465E-A58A-E885F229D328}" dt="2024-07-01T10:37:28.854" v="86" actId="14100"/>
          <ac:spMkLst>
            <pc:docMk/>
            <pc:sldMk cId="3263186330" sldId="3492"/>
            <ac:spMk id="16" creationId="{B9A52D7B-92C9-096C-1F18-42FA4D6A970B}"/>
          </ac:spMkLst>
        </pc:spChg>
      </pc:sldChg>
      <pc:sldChg chg="modSp mod">
        <pc:chgData name="Jo" userId="4a6f2e24-405c-4716-a5ae-a9075bb06ad2" providerId="ADAL" clId="{682C8BCB-37FB-465E-A58A-E885F229D328}" dt="2024-07-01T10:54:40.548" v="156" actId="20577"/>
        <pc:sldMkLst>
          <pc:docMk/>
          <pc:sldMk cId="3311675615" sldId="3494"/>
        </pc:sldMkLst>
        <pc:spChg chg="mod">
          <ac:chgData name="Jo" userId="4a6f2e24-405c-4716-a5ae-a9075bb06ad2" providerId="ADAL" clId="{682C8BCB-37FB-465E-A58A-E885F229D328}" dt="2024-07-01T10:54:40.548" v="156" actId="20577"/>
          <ac:spMkLst>
            <pc:docMk/>
            <pc:sldMk cId="3311675615" sldId="3494"/>
            <ac:spMk id="2" creationId="{DAE842B3-B533-2F83-05C5-06B028A1782F}"/>
          </ac:spMkLst>
        </pc:spChg>
      </pc:sldChg>
      <pc:sldChg chg="modSp mod">
        <pc:chgData name="Jo" userId="4a6f2e24-405c-4716-a5ae-a9075bb06ad2" providerId="ADAL" clId="{682C8BCB-37FB-465E-A58A-E885F229D328}" dt="2024-07-01T08:45:43.189" v="9" actId="20577"/>
        <pc:sldMkLst>
          <pc:docMk/>
          <pc:sldMk cId="2623875243" sldId="3498"/>
        </pc:sldMkLst>
        <pc:spChg chg="mod">
          <ac:chgData name="Jo" userId="4a6f2e24-405c-4716-a5ae-a9075bb06ad2" providerId="ADAL" clId="{682C8BCB-37FB-465E-A58A-E885F229D328}" dt="2024-07-01T08:45:43.189" v="9" actId="20577"/>
          <ac:spMkLst>
            <pc:docMk/>
            <pc:sldMk cId="2623875243" sldId="3498"/>
            <ac:spMk id="13" creationId="{20EDAFC7-D5D1-9937-584C-97129C50CB13}"/>
          </ac:spMkLst>
        </pc:spChg>
      </pc:sldChg>
      <pc:sldChg chg="del">
        <pc:chgData name="Jo" userId="4a6f2e24-405c-4716-a5ae-a9075bb06ad2" providerId="ADAL" clId="{682C8BCB-37FB-465E-A58A-E885F229D328}" dt="2024-07-01T10:43:12.777" v="109" actId="47"/>
        <pc:sldMkLst>
          <pc:docMk/>
          <pc:sldMk cId="827743810" sldId="3509"/>
        </pc:sldMkLst>
      </pc:sldChg>
      <pc:sldChg chg="addSp delSp modSp mod">
        <pc:chgData name="Jo" userId="4a6f2e24-405c-4716-a5ae-a9075bb06ad2" providerId="ADAL" clId="{682C8BCB-37FB-465E-A58A-E885F229D328}" dt="2024-07-01T10:45:36.317" v="154" actId="6549"/>
        <pc:sldMkLst>
          <pc:docMk/>
          <pc:sldMk cId="1045104737" sldId="3509"/>
        </pc:sldMkLst>
        <pc:spChg chg="del">
          <ac:chgData name="Jo" userId="4a6f2e24-405c-4716-a5ae-a9075bb06ad2" providerId="ADAL" clId="{682C8BCB-37FB-465E-A58A-E885F229D328}" dt="2024-07-01T10:44:23.647" v="150" actId="478"/>
          <ac:spMkLst>
            <pc:docMk/>
            <pc:sldMk cId="1045104737" sldId="3509"/>
            <ac:spMk id="2" creationId="{CEFE6094-B1D1-082A-2ADD-F7E21AB50975}"/>
          </ac:spMkLst>
        </pc:spChg>
        <pc:spChg chg="mod">
          <ac:chgData name="Jo" userId="4a6f2e24-405c-4716-a5ae-a9075bb06ad2" providerId="ADAL" clId="{682C8BCB-37FB-465E-A58A-E885F229D328}" dt="2024-07-01T10:45:36.317" v="154" actId="6549"/>
          <ac:spMkLst>
            <pc:docMk/>
            <pc:sldMk cId="1045104737" sldId="3509"/>
            <ac:spMk id="3" creationId="{E5E72C1B-ACF0-9B38-10A1-D6D43F427D0F}"/>
          </ac:spMkLst>
        </pc:spChg>
        <pc:spChg chg="mod">
          <ac:chgData name="Jo" userId="4a6f2e24-405c-4716-a5ae-a9075bb06ad2" providerId="ADAL" clId="{682C8BCB-37FB-465E-A58A-E885F229D328}" dt="2024-07-01T10:43:54.332" v="149" actId="14100"/>
          <ac:spMkLst>
            <pc:docMk/>
            <pc:sldMk cId="1045104737" sldId="3509"/>
            <ac:spMk id="4" creationId="{D95F09C9-6D54-877A-2DFE-0C3AA9FF81B5}"/>
          </ac:spMkLst>
        </pc:spChg>
        <pc:spChg chg="add del mod">
          <ac:chgData name="Jo" userId="4a6f2e24-405c-4716-a5ae-a9075bb06ad2" providerId="ADAL" clId="{682C8BCB-37FB-465E-A58A-E885F229D328}" dt="2024-07-01T10:44:26.211" v="151" actId="478"/>
          <ac:spMkLst>
            <pc:docMk/>
            <pc:sldMk cId="1045104737" sldId="3509"/>
            <ac:spMk id="6" creationId="{49F1D197-B6A4-807F-C099-E8CA4D0A7AC7}"/>
          </ac:spMkLst>
        </pc:spChg>
      </pc:sldChg>
    </pc:docChg>
  </pc:docChgLst>
  <pc:docChgLst>
    <pc:chgData name="Alex Darvill - Education Safeguarding Adviser" userId="624883b4-1e9b-4e2d-9c7d-7cb1dff1ea78" providerId="ADAL" clId="{95098B6B-5378-4914-8A8F-B6A42DB107B8}"/>
    <pc:docChg chg="delSld modSld sldOrd">
      <pc:chgData name="Alex Darvill - Education Safeguarding Adviser" userId="624883b4-1e9b-4e2d-9c7d-7cb1dff1ea78" providerId="ADAL" clId="{95098B6B-5378-4914-8A8F-B6A42DB107B8}" dt="2024-05-22T09:25:45.406" v="73" actId="20577"/>
      <pc:docMkLst>
        <pc:docMk/>
      </pc:docMkLst>
      <pc:sldChg chg="modSp mod">
        <pc:chgData name="Alex Darvill - Education Safeguarding Adviser" userId="624883b4-1e9b-4e2d-9c7d-7cb1dff1ea78" providerId="ADAL" clId="{95098B6B-5378-4914-8A8F-B6A42DB107B8}" dt="2024-05-22T09:25:45.406" v="73" actId="20577"/>
        <pc:sldMkLst>
          <pc:docMk/>
          <pc:sldMk cId="3767797722" sldId="1670"/>
        </pc:sldMkLst>
        <pc:spChg chg="mod">
          <ac:chgData name="Alex Darvill - Education Safeguarding Adviser" userId="624883b4-1e9b-4e2d-9c7d-7cb1dff1ea78" providerId="ADAL" clId="{95098B6B-5378-4914-8A8F-B6A42DB107B8}" dt="2024-05-22T09:25:45.406" v="73" actId="20577"/>
          <ac:spMkLst>
            <pc:docMk/>
            <pc:sldMk cId="3767797722" sldId="1670"/>
            <ac:spMk id="4" creationId="{E9223E52-EBCA-C123-A24E-345C6A1377C2}"/>
          </ac:spMkLst>
        </pc:spChg>
      </pc:sldChg>
      <pc:sldChg chg="del">
        <pc:chgData name="Alex Darvill - Education Safeguarding Adviser" userId="624883b4-1e9b-4e2d-9c7d-7cb1dff1ea78" providerId="ADAL" clId="{95098B6B-5378-4914-8A8F-B6A42DB107B8}" dt="2024-05-22T09:23:36.343" v="25" actId="47"/>
        <pc:sldMkLst>
          <pc:docMk/>
          <pc:sldMk cId="1116732772" sldId="1685"/>
        </pc:sldMkLst>
      </pc:sldChg>
      <pc:sldChg chg="modSp mod">
        <pc:chgData name="Alex Darvill - Education Safeguarding Adviser" userId="624883b4-1e9b-4e2d-9c7d-7cb1dff1ea78" providerId="ADAL" clId="{95098B6B-5378-4914-8A8F-B6A42DB107B8}" dt="2024-05-22T09:24:26.775" v="42" actId="14100"/>
        <pc:sldMkLst>
          <pc:docMk/>
          <pc:sldMk cId="3079720833" sldId="1689"/>
        </pc:sldMkLst>
        <pc:spChg chg="mod">
          <ac:chgData name="Alex Darvill - Education Safeguarding Adviser" userId="624883b4-1e9b-4e2d-9c7d-7cb1dff1ea78" providerId="ADAL" clId="{95098B6B-5378-4914-8A8F-B6A42DB107B8}" dt="2024-05-22T09:24:26.775" v="42" actId="14100"/>
          <ac:spMkLst>
            <pc:docMk/>
            <pc:sldMk cId="3079720833" sldId="1689"/>
            <ac:spMk id="3" creationId="{87D2A886-B769-344B-5D73-B0C5DA243570}"/>
          </ac:spMkLst>
        </pc:spChg>
        <pc:spChg chg="mod">
          <ac:chgData name="Alex Darvill - Education Safeguarding Adviser" userId="624883b4-1e9b-4e2d-9c7d-7cb1dff1ea78" providerId="ADAL" clId="{95098B6B-5378-4914-8A8F-B6A42DB107B8}" dt="2024-05-22T09:24:02.641" v="36" actId="20577"/>
          <ac:spMkLst>
            <pc:docMk/>
            <pc:sldMk cId="3079720833" sldId="1689"/>
            <ac:spMk id="4" creationId="{D77E3B35-09D1-6F5F-FD6F-A2A911F7A4EC}"/>
          </ac:spMkLst>
        </pc:spChg>
      </pc:sldChg>
      <pc:sldChg chg="del">
        <pc:chgData name="Alex Darvill - Education Safeguarding Adviser" userId="624883b4-1e9b-4e2d-9c7d-7cb1dff1ea78" providerId="ADAL" clId="{95098B6B-5378-4914-8A8F-B6A42DB107B8}" dt="2024-05-22T09:23:56.232" v="35" actId="47"/>
        <pc:sldMkLst>
          <pc:docMk/>
          <pc:sldMk cId="3267833854" sldId="3428"/>
        </pc:sldMkLst>
      </pc:sldChg>
      <pc:sldChg chg="del">
        <pc:chgData name="Alex Darvill - Education Safeguarding Adviser" userId="624883b4-1e9b-4e2d-9c7d-7cb1dff1ea78" providerId="ADAL" clId="{95098B6B-5378-4914-8A8F-B6A42DB107B8}" dt="2024-05-22T09:23:41.270" v="33" actId="47"/>
        <pc:sldMkLst>
          <pc:docMk/>
          <pc:sldMk cId="1048748559" sldId="3443"/>
        </pc:sldMkLst>
      </pc:sldChg>
      <pc:sldChg chg="addSp modSp mod">
        <pc:chgData name="Alex Darvill - Education Safeguarding Adviser" userId="624883b4-1e9b-4e2d-9c7d-7cb1dff1ea78" providerId="ADAL" clId="{95098B6B-5378-4914-8A8F-B6A42DB107B8}" dt="2024-05-22T09:21:40.332" v="2" actId="1076"/>
        <pc:sldMkLst>
          <pc:docMk/>
          <pc:sldMk cId="3882386366" sldId="3446"/>
        </pc:sldMkLst>
        <pc:picChg chg="add mod">
          <ac:chgData name="Alex Darvill - Education Safeguarding Adviser" userId="624883b4-1e9b-4e2d-9c7d-7cb1dff1ea78" providerId="ADAL" clId="{95098B6B-5378-4914-8A8F-B6A42DB107B8}" dt="2024-05-22T09:21:40.332" v="2" actId="1076"/>
          <ac:picMkLst>
            <pc:docMk/>
            <pc:sldMk cId="3882386366" sldId="3446"/>
            <ac:picMk id="5" creationId="{BBE2CED2-9138-8096-C955-88A5436E0C8E}"/>
          </ac:picMkLst>
        </pc:picChg>
      </pc:sldChg>
      <pc:sldChg chg="del">
        <pc:chgData name="Alex Darvill - Education Safeguarding Adviser" userId="624883b4-1e9b-4e2d-9c7d-7cb1dff1ea78" providerId="ADAL" clId="{95098B6B-5378-4914-8A8F-B6A42DB107B8}" dt="2024-05-22T09:23:35.795" v="24" actId="47"/>
        <pc:sldMkLst>
          <pc:docMk/>
          <pc:sldMk cId="694785712" sldId="3450"/>
        </pc:sldMkLst>
      </pc:sldChg>
      <pc:sldChg chg="del">
        <pc:chgData name="Alex Darvill - Education Safeguarding Adviser" userId="624883b4-1e9b-4e2d-9c7d-7cb1dff1ea78" providerId="ADAL" clId="{95098B6B-5378-4914-8A8F-B6A42DB107B8}" dt="2024-05-22T09:23:36.959" v="26" actId="47"/>
        <pc:sldMkLst>
          <pc:docMk/>
          <pc:sldMk cId="1802402847" sldId="3451"/>
        </pc:sldMkLst>
      </pc:sldChg>
      <pc:sldChg chg="del">
        <pc:chgData name="Alex Darvill - Education Safeguarding Adviser" userId="624883b4-1e9b-4e2d-9c7d-7cb1dff1ea78" providerId="ADAL" clId="{95098B6B-5378-4914-8A8F-B6A42DB107B8}" dt="2024-05-22T09:23:35.040" v="23" actId="47"/>
        <pc:sldMkLst>
          <pc:docMk/>
          <pc:sldMk cId="2961735264" sldId="3452"/>
        </pc:sldMkLst>
      </pc:sldChg>
      <pc:sldChg chg="del">
        <pc:chgData name="Alex Darvill - Education Safeguarding Adviser" userId="624883b4-1e9b-4e2d-9c7d-7cb1dff1ea78" providerId="ADAL" clId="{95098B6B-5378-4914-8A8F-B6A42DB107B8}" dt="2024-05-22T09:23:37.530" v="27" actId="47"/>
        <pc:sldMkLst>
          <pc:docMk/>
          <pc:sldMk cId="1603555955" sldId="3453"/>
        </pc:sldMkLst>
      </pc:sldChg>
      <pc:sldChg chg="del">
        <pc:chgData name="Alex Darvill - Education Safeguarding Adviser" userId="624883b4-1e9b-4e2d-9c7d-7cb1dff1ea78" providerId="ADAL" clId="{95098B6B-5378-4914-8A8F-B6A42DB107B8}" dt="2024-05-22T09:23:38.061" v="28" actId="47"/>
        <pc:sldMkLst>
          <pc:docMk/>
          <pc:sldMk cId="2641339817" sldId="3454"/>
        </pc:sldMkLst>
      </pc:sldChg>
      <pc:sldChg chg="del">
        <pc:chgData name="Alex Darvill - Education Safeguarding Adviser" userId="624883b4-1e9b-4e2d-9c7d-7cb1dff1ea78" providerId="ADAL" clId="{95098B6B-5378-4914-8A8F-B6A42DB107B8}" dt="2024-05-22T09:23:38.700" v="29" actId="47"/>
        <pc:sldMkLst>
          <pc:docMk/>
          <pc:sldMk cId="928195014" sldId="3455"/>
        </pc:sldMkLst>
      </pc:sldChg>
      <pc:sldChg chg="del">
        <pc:chgData name="Alex Darvill - Education Safeguarding Adviser" userId="624883b4-1e9b-4e2d-9c7d-7cb1dff1ea78" providerId="ADAL" clId="{95098B6B-5378-4914-8A8F-B6A42DB107B8}" dt="2024-05-22T09:23:39.401" v="30" actId="47"/>
        <pc:sldMkLst>
          <pc:docMk/>
          <pc:sldMk cId="1594762694" sldId="3456"/>
        </pc:sldMkLst>
      </pc:sldChg>
      <pc:sldChg chg="del">
        <pc:chgData name="Alex Darvill - Education Safeguarding Adviser" userId="624883b4-1e9b-4e2d-9c7d-7cb1dff1ea78" providerId="ADAL" clId="{95098B6B-5378-4914-8A8F-B6A42DB107B8}" dt="2024-05-22T09:23:40.035" v="31" actId="47"/>
        <pc:sldMkLst>
          <pc:docMk/>
          <pc:sldMk cId="1379621096" sldId="3457"/>
        </pc:sldMkLst>
      </pc:sldChg>
      <pc:sldChg chg="addSp modSp mod ord">
        <pc:chgData name="Alex Darvill - Education Safeguarding Adviser" userId="624883b4-1e9b-4e2d-9c7d-7cb1dff1ea78" providerId="ADAL" clId="{95098B6B-5378-4914-8A8F-B6A42DB107B8}" dt="2024-05-22T09:22:13.515" v="7" actId="1076"/>
        <pc:sldMkLst>
          <pc:docMk/>
          <pc:sldMk cId="3011890838" sldId="3458"/>
        </pc:sldMkLst>
        <pc:picChg chg="add mod">
          <ac:chgData name="Alex Darvill - Education Safeguarding Adviser" userId="624883b4-1e9b-4e2d-9c7d-7cb1dff1ea78" providerId="ADAL" clId="{95098B6B-5378-4914-8A8F-B6A42DB107B8}" dt="2024-05-22T09:22:13.515" v="7" actId="1076"/>
          <ac:picMkLst>
            <pc:docMk/>
            <pc:sldMk cId="3011890838" sldId="3458"/>
            <ac:picMk id="5" creationId="{0F3F05C3-1E04-E430-6344-DC26AD5089C4}"/>
          </ac:picMkLst>
        </pc:picChg>
      </pc:sldChg>
      <pc:sldChg chg="addSp modSp mod">
        <pc:chgData name="Alex Darvill - Education Safeguarding Adviser" userId="624883b4-1e9b-4e2d-9c7d-7cb1dff1ea78" providerId="ADAL" clId="{95098B6B-5378-4914-8A8F-B6A42DB107B8}" dt="2024-05-22T09:23:05.358" v="14" actId="1076"/>
        <pc:sldMkLst>
          <pc:docMk/>
          <pc:sldMk cId="2162727355" sldId="3459"/>
        </pc:sldMkLst>
        <pc:picChg chg="add mod">
          <ac:chgData name="Alex Darvill - Education Safeguarding Adviser" userId="624883b4-1e9b-4e2d-9c7d-7cb1dff1ea78" providerId="ADAL" clId="{95098B6B-5378-4914-8A8F-B6A42DB107B8}" dt="2024-05-22T09:23:05.358" v="14" actId="1076"/>
          <ac:picMkLst>
            <pc:docMk/>
            <pc:sldMk cId="2162727355" sldId="3459"/>
            <ac:picMk id="5" creationId="{77CDECBA-A07F-CA82-253F-6E75AA0F7C80}"/>
          </ac:picMkLst>
        </pc:picChg>
      </pc:sldChg>
      <pc:sldChg chg="addSp modSp mod">
        <pc:chgData name="Alex Darvill - Education Safeguarding Adviser" userId="624883b4-1e9b-4e2d-9c7d-7cb1dff1ea78" providerId="ADAL" clId="{95098B6B-5378-4914-8A8F-B6A42DB107B8}" dt="2024-05-22T09:22:42.854" v="11" actId="1076"/>
        <pc:sldMkLst>
          <pc:docMk/>
          <pc:sldMk cId="2653389731" sldId="3460"/>
        </pc:sldMkLst>
        <pc:picChg chg="add mod">
          <ac:chgData name="Alex Darvill - Education Safeguarding Adviser" userId="624883b4-1e9b-4e2d-9c7d-7cb1dff1ea78" providerId="ADAL" clId="{95098B6B-5378-4914-8A8F-B6A42DB107B8}" dt="2024-05-22T09:22:42.854" v="11" actId="1076"/>
          <ac:picMkLst>
            <pc:docMk/>
            <pc:sldMk cId="2653389731" sldId="3460"/>
            <ac:picMk id="5" creationId="{B198945B-6560-A791-56D3-420AE5EA3C96}"/>
          </ac:picMkLst>
        </pc:picChg>
      </pc:sldChg>
      <pc:sldChg chg="del">
        <pc:chgData name="Alex Darvill - Education Safeguarding Adviser" userId="624883b4-1e9b-4e2d-9c7d-7cb1dff1ea78" providerId="ADAL" clId="{95098B6B-5378-4914-8A8F-B6A42DB107B8}" dt="2024-05-22T09:23:40.653" v="32" actId="47"/>
        <pc:sldMkLst>
          <pc:docMk/>
          <pc:sldMk cId="1688473341" sldId="3470"/>
        </pc:sldMkLst>
      </pc:sldChg>
      <pc:sldChg chg="del">
        <pc:chgData name="Alex Darvill - Education Safeguarding Adviser" userId="624883b4-1e9b-4e2d-9c7d-7cb1dff1ea78" providerId="ADAL" clId="{95098B6B-5378-4914-8A8F-B6A42DB107B8}" dt="2024-05-22T09:23:42.888" v="34" actId="47"/>
        <pc:sldMkLst>
          <pc:docMk/>
          <pc:sldMk cId="150146772" sldId="3471"/>
        </pc:sldMkLst>
      </pc:sldChg>
      <pc:sldChg chg="del">
        <pc:chgData name="Alex Darvill - Education Safeguarding Adviser" userId="624883b4-1e9b-4e2d-9c7d-7cb1dff1ea78" providerId="ADAL" clId="{95098B6B-5378-4914-8A8F-B6A42DB107B8}" dt="2024-05-22T09:23:27.025" v="18" actId="47"/>
        <pc:sldMkLst>
          <pc:docMk/>
          <pc:sldMk cId="3804519116" sldId="3474"/>
        </pc:sldMkLst>
      </pc:sldChg>
      <pc:sldChg chg="del">
        <pc:chgData name="Alex Darvill - Education Safeguarding Adviser" userId="624883b4-1e9b-4e2d-9c7d-7cb1dff1ea78" providerId="ADAL" clId="{95098B6B-5378-4914-8A8F-B6A42DB107B8}" dt="2024-05-22T09:23:29.630" v="21" actId="47"/>
        <pc:sldMkLst>
          <pc:docMk/>
          <pc:sldMk cId="3792092983" sldId="3475"/>
        </pc:sldMkLst>
      </pc:sldChg>
      <pc:sldChg chg="del">
        <pc:chgData name="Alex Darvill - Education Safeguarding Adviser" userId="624883b4-1e9b-4e2d-9c7d-7cb1dff1ea78" providerId="ADAL" clId="{95098B6B-5378-4914-8A8F-B6A42DB107B8}" dt="2024-05-22T09:23:28.158" v="19" actId="47"/>
        <pc:sldMkLst>
          <pc:docMk/>
          <pc:sldMk cId="563607153" sldId="3476"/>
        </pc:sldMkLst>
      </pc:sldChg>
      <pc:sldChg chg="del">
        <pc:chgData name="Alex Darvill - Education Safeguarding Adviser" userId="624883b4-1e9b-4e2d-9c7d-7cb1dff1ea78" providerId="ADAL" clId="{95098B6B-5378-4914-8A8F-B6A42DB107B8}" dt="2024-05-22T09:23:23.484" v="15" actId="47"/>
        <pc:sldMkLst>
          <pc:docMk/>
          <pc:sldMk cId="2596502263" sldId="3477"/>
        </pc:sldMkLst>
      </pc:sldChg>
      <pc:sldChg chg="del">
        <pc:chgData name="Alex Darvill - Education Safeguarding Adviser" userId="624883b4-1e9b-4e2d-9c7d-7cb1dff1ea78" providerId="ADAL" clId="{95098B6B-5378-4914-8A8F-B6A42DB107B8}" dt="2024-05-22T09:23:30.509" v="22" actId="47"/>
        <pc:sldMkLst>
          <pc:docMk/>
          <pc:sldMk cId="4070887343" sldId="3478"/>
        </pc:sldMkLst>
      </pc:sldChg>
      <pc:sldChg chg="del">
        <pc:chgData name="Alex Darvill - Education Safeguarding Adviser" userId="624883b4-1e9b-4e2d-9c7d-7cb1dff1ea78" providerId="ADAL" clId="{95098B6B-5378-4914-8A8F-B6A42DB107B8}" dt="2024-05-22T09:23:25.253" v="16" actId="47"/>
        <pc:sldMkLst>
          <pc:docMk/>
          <pc:sldMk cId="1122308519" sldId="3484"/>
        </pc:sldMkLst>
      </pc:sldChg>
      <pc:sldChg chg="del">
        <pc:chgData name="Alex Darvill - Education Safeguarding Adviser" userId="624883b4-1e9b-4e2d-9c7d-7cb1dff1ea78" providerId="ADAL" clId="{95098B6B-5378-4914-8A8F-B6A42DB107B8}" dt="2024-05-22T09:23:26.255" v="17" actId="47"/>
        <pc:sldMkLst>
          <pc:docMk/>
          <pc:sldMk cId="3016864619" sldId="3485"/>
        </pc:sldMkLst>
      </pc:sldChg>
      <pc:sldChg chg="del">
        <pc:chgData name="Alex Darvill - Education Safeguarding Adviser" userId="624883b4-1e9b-4e2d-9c7d-7cb1dff1ea78" providerId="ADAL" clId="{95098B6B-5378-4914-8A8F-B6A42DB107B8}" dt="2024-05-22T09:23:28.844" v="20" actId="47"/>
        <pc:sldMkLst>
          <pc:docMk/>
          <pc:sldMk cId="2566629812" sldId="3486"/>
        </pc:sldMkLst>
      </pc:sldChg>
    </pc:docChg>
  </pc:docChgLst>
  <pc:docChgLst>
    <pc:chgData name="Matthew Lewis - Education Safeguarding Adviser" userId="c2a967a7-5af9-48e2-bbc3-c155c6344378" providerId="ADAL" clId="{B79F22EA-8993-4B68-A06E-3F17C1CB275B}"/>
    <pc:docChg chg="undo custSel delSld modSld sldOrd">
      <pc:chgData name="Matthew Lewis - Education Safeguarding Adviser" userId="c2a967a7-5af9-48e2-bbc3-c155c6344378" providerId="ADAL" clId="{B79F22EA-8993-4B68-A06E-3F17C1CB275B}" dt="2024-07-03T21:50:08.326" v="20" actId="47"/>
      <pc:docMkLst>
        <pc:docMk/>
      </pc:docMkLst>
      <pc:sldChg chg="modSp mod">
        <pc:chgData name="Matthew Lewis - Education Safeguarding Adviser" userId="c2a967a7-5af9-48e2-bbc3-c155c6344378" providerId="ADAL" clId="{B79F22EA-8993-4B68-A06E-3F17C1CB275B}" dt="2024-07-03T17:19:53.816" v="7" actId="6549"/>
        <pc:sldMkLst>
          <pc:docMk/>
          <pc:sldMk cId="1420141302" sldId="258"/>
        </pc:sldMkLst>
        <pc:spChg chg="mod">
          <ac:chgData name="Matthew Lewis - Education Safeguarding Adviser" userId="c2a967a7-5af9-48e2-bbc3-c155c6344378" providerId="ADAL" clId="{B79F22EA-8993-4B68-A06E-3F17C1CB275B}" dt="2024-07-03T17:19:53.816" v="7" actId="6549"/>
          <ac:spMkLst>
            <pc:docMk/>
            <pc:sldMk cId="1420141302" sldId="258"/>
            <ac:spMk id="4" creationId="{F0940775-5A11-7C34-2DB5-367FE9D0A04B}"/>
          </ac:spMkLst>
        </pc:spChg>
      </pc:sldChg>
      <pc:sldChg chg="modSp mod">
        <pc:chgData name="Matthew Lewis - Education Safeguarding Adviser" userId="c2a967a7-5af9-48e2-bbc3-c155c6344378" providerId="ADAL" clId="{B79F22EA-8993-4B68-A06E-3F17C1CB275B}" dt="2024-07-03T17:22:25.727" v="15" actId="6549"/>
        <pc:sldMkLst>
          <pc:docMk/>
          <pc:sldMk cId="3388602258" sldId="301"/>
        </pc:sldMkLst>
        <pc:spChg chg="mod">
          <ac:chgData name="Matthew Lewis - Education Safeguarding Adviser" userId="c2a967a7-5af9-48e2-bbc3-c155c6344378" providerId="ADAL" clId="{B79F22EA-8993-4B68-A06E-3F17C1CB275B}" dt="2024-07-03T17:21:45.785" v="14" actId="20577"/>
          <ac:spMkLst>
            <pc:docMk/>
            <pc:sldMk cId="3388602258" sldId="301"/>
            <ac:spMk id="3" creationId="{E7C5D09A-F8DC-995B-E4E3-89569ABC39DC}"/>
          </ac:spMkLst>
        </pc:spChg>
        <pc:spChg chg="mod">
          <ac:chgData name="Matthew Lewis - Education Safeguarding Adviser" userId="c2a967a7-5af9-48e2-bbc3-c155c6344378" providerId="ADAL" clId="{B79F22EA-8993-4B68-A06E-3F17C1CB275B}" dt="2024-07-03T17:22:25.727" v="15" actId="6549"/>
          <ac:spMkLst>
            <pc:docMk/>
            <pc:sldMk cId="3388602258" sldId="301"/>
            <ac:spMk id="11" creationId="{738C8522-B803-2E73-970F-A1AAA4C6F459}"/>
          </ac:spMkLst>
        </pc:spChg>
      </pc:sldChg>
      <pc:sldChg chg="modSp mod">
        <pc:chgData name="Matthew Lewis - Education Safeguarding Adviser" userId="c2a967a7-5af9-48e2-bbc3-c155c6344378" providerId="ADAL" clId="{B79F22EA-8993-4B68-A06E-3F17C1CB275B}" dt="2024-07-03T17:21:30.580" v="13" actId="20577"/>
        <pc:sldMkLst>
          <pc:docMk/>
          <pc:sldMk cId="2238376752" sldId="303"/>
        </pc:sldMkLst>
        <pc:spChg chg="mod">
          <ac:chgData name="Matthew Lewis - Education Safeguarding Adviser" userId="c2a967a7-5af9-48e2-bbc3-c155c6344378" providerId="ADAL" clId="{B79F22EA-8993-4B68-A06E-3F17C1CB275B}" dt="2024-07-03T17:21:30.580" v="13" actId="20577"/>
          <ac:spMkLst>
            <pc:docMk/>
            <pc:sldMk cId="2238376752" sldId="303"/>
            <ac:spMk id="23" creationId="{DEB9187B-F8FB-9168-C587-066B107B81D6}"/>
          </ac:spMkLst>
        </pc:spChg>
      </pc:sldChg>
      <pc:sldChg chg="modSp mod">
        <pc:chgData name="Matthew Lewis - Education Safeguarding Adviser" userId="c2a967a7-5af9-48e2-bbc3-c155c6344378" providerId="ADAL" clId="{B79F22EA-8993-4B68-A06E-3F17C1CB275B}" dt="2024-07-03T17:20:04.246" v="9" actId="12"/>
        <pc:sldMkLst>
          <pc:docMk/>
          <pc:sldMk cId="3308423232" sldId="304"/>
        </pc:sldMkLst>
        <pc:spChg chg="mod">
          <ac:chgData name="Matthew Lewis - Education Safeguarding Adviser" userId="c2a967a7-5af9-48e2-bbc3-c155c6344378" providerId="ADAL" clId="{B79F22EA-8993-4B68-A06E-3F17C1CB275B}" dt="2024-07-03T17:20:04.246" v="9" actId="12"/>
          <ac:spMkLst>
            <pc:docMk/>
            <pc:sldMk cId="3308423232" sldId="304"/>
            <ac:spMk id="2" creationId="{CE590A5E-2367-6438-06CA-318A7FA61CFE}"/>
          </ac:spMkLst>
        </pc:spChg>
      </pc:sldChg>
      <pc:sldChg chg="modSp mod">
        <pc:chgData name="Matthew Lewis - Education Safeguarding Adviser" userId="c2a967a7-5af9-48e2-bbc3-c155c6344378" providerId="ADAL" clId="{B79F22EA-8993-4B68-A06E-3F17C1CB275B}" dt="2024-07-03T17:20:35.446" v="10" actId="27107"/>
        <pc:sldMkLst>
          <pc:docMk/>
          <pc:sldMk cId="3755080929" sldId="313"/>
        </pc:sldMkLst>
        <pc:spChg chg="mod">
          <ac:chgData name="Matthew Lewis - Education Safeguarding Adviser" userId="c2a967a7-5af9-48e2-bbc3-c155c6344378" providerId="ADAL" clId="{B79F22EA-8993-4B68-A06E-3F17C1CB275B}" dt="2024-07-03T17:20:35.446" v="10" actId="27107"/>
          <ac:spMkLst>
            <pc:docMk/>
            <pc:sldMk cId="3755080929" sldId="313"/>
            <ac:spMk id="6" creationId="{EF1747E6-70B2-D953-085C-5C355AC3CE62}"/>
          </ac:spMkLst>
        </pc:spChg>
      </pc:sldChg>
      <pc:sldChg chg="del">
        <pc:chgData name="Matthew Lewis - Education Safeguarding Adviser" userId="c2a967a7-5af9-48e2-bbc3-c155c6344378" providerId="ADAL" clId="{B79F22EA-8993-4B68-A06E-3F17C1CB275B}" dt="2024-07-03T15:34:35.865" v="4" actId="47"/>
        <pc:sldMkLst>
          <pc:docMk/>
          <pc:sldMk cId="3833971067" sldId="315"/>
        </pc:sldMkLst>
      </pc:sldChg>
      <pc:sldChg chg="modSp mod">
        <pc:chgData name="Matthew Lewis - Education Safeguarding Adviser" userId="c2a967a7-5af9-48e2-bbc3-c155c6344378" providerId="ADAL" clId="{B79F22EA-8993-4B68-A06E-3F17C1CB275B}" dt="2024-07-03T15:26:33.393" v="3" actId="14"/>
        <pc:sldMkLst>
          <pc:docMk/>
          <pc:sldMk cId="876399897" sldId="3491"/>
        </pc:sldMkLst>
        <pc:spChg chg="mod">
          <ac:chgData name="Matthew Lewis - Education Safeguarding Adviser" userId="c2a967a7-5af9-48e2-bbc3-c155c6344378" providerId="ADAL" clId="{B79F22EA-8993-4B68-A06E-3F17C1CB275B}" dt="2024-07-03T15:26:33.393" v="3" actId="14"/>
          <ac:spMkLst>
            <pc:docMk/>
            <pc:sldMk cId="876399897" sldId="3491"/>
            <ac:spMk id="3" creationId="{AA235D10-7B94-BD9D-BE74-BBB9F64D14D5}"/>
          </ac:spMkLst>
        </pc:spChg>
      </pc:sldChg>
      <pc:sldChg chg="ord">
        <pc:chgData name="Matthew Lewis - Education Safeguarding Adviser" userId="c2a967a7-5af9-48e2-bbc3-c155c6344378" providerId="ADAL" clId="{B79F22EA-8993-4B68-A06E-3F17C1CB275B}" dt="2024-07-03T21:33:52.405" v="17"/>
        <pc:sldMkLst>
          <pc:docMk/>
          <pc:sldMk cId="3311675615" sldId="3494"/>
        </pc:sldMkLst>
      </pc:sldChg>
      <pc:sldChg chg="del">
        <pc:chgData name="Matthew Lewis - Education Safeguarding Adviser" userId="c2a967a7-5af9-48e2-bbc3-c155c6344378" providerId="ADAL" clId="{B79F22EA-8993-4B68-A06E-3F17C1CB275B}" dt="2024-07-03T21:49:54.505" v="19" actId="47"/>
        <pc:sldMkLst>
          <pc:docMk/>
          <pc:sldMk cId="1411832912" sldId="3502"/>
        </pc:sldMkLst>
      </pc:sldChg>
      <pc:sldChg chg="del">
        <pc:chgData name="Matthew Lewis - Education Safeguarding Adviser" userId="c2a967a7-5af9-48e2-bbc3-c155c6344378" providerId="ADAL" clId="{B79F22EA-8993-4B68-A06E-3F17C1CB275B}" dt="2024-07-03T21:50:08.326" v="20" actId="47"/>
        <pc:sldMkLst>
          <pc:docMk/>
          <pc:sldMk cId="3136826097" sldId="3503"/>
        </pc:sldMkLst>
      </pc:sldChg>
      <pc:sldChg chg="modSp mod ord">
        <pc:chgData name="Matthew Lewis - Education Safeguarding Adviser" userId="c2a967a7-5af9-48e2-bbc3-c155c6344378" providerId="ADAL" clId="{B79F22EA-8993-4B68-A06E-3F17C1CB275B}" dt="2024-07-03T21:35:09.910" v="18" actId="114"/>
        <pc:sldMkLst>
          <pc:docMk/>
          <pc:sldMk cId="96310802" sldId="3504"/>
        </pc:sldMkLst>
        <pc:spChg chg="mod">
          <ac:chgData name="Matthew Lewis - Education Safeguarding Adviser" userId="c2a967a7-5af9-48e2-bbc3-c155c6344378" providerId="ADAL" clId="{B79F22EA-8993-4B68-A06E-3F17C1CB275B}" dt="2024-07-03T21:35:09.910" v="18" actId="114"/>
          <ac:spMkLst>
            <pc:docMk/>
            <pc:sldMk cId="96310802" sldId="3504"/>
            <ac:spMk id="14" creationId="{9B6A6E94-19B2-42D8-A697-3E450416B54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84863F-297B-4710-B035-1950D18DFB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96E208C-915E-41C0-963F-E578A41D978A}">
      <dgm:prSet/>
      <dgm:spPr/>
      <dgm:t>
        <a:bodyPr/>
        <a:lstStyle/>
        <a:p>
          <a:r>
            <a:rPr lang="en-US" b="1" i="0" dirty="0"/>
            <a:t>Supporting Families has four </a:t>
          </a:r>
          <a:r>
            <a:rPr lang="en-US" b="1" dirty="0"/>
            <a:t>key principles:</a:t>
          </a:r>
          <a:endParaRPr lang="en-US" dirty="0"/>
        </a:p>
      </dgm:t>
    </dgm:pt>
    <dgm:pt modelId="{2E9E93E1-2C88-4D07-8E91-ED4D0593EB00}" type="parTrans" cxnId="{6FCA4075-DA75-468A-B193-285D8550BAEE}">
      <dgm:prSet/>
      <dgm:spPr/>
      <dgm:t>
        <a:bodyPr/>
        <a:lstStyle/>
        <a:p>
          <a:endParaRPr lang="en-US"/>
        </a:p>
      </dgm:t>
    </dgm:pt>
    <dgm:pt modelId="{00D141D7-76E0-413F-9597-DC191FB273AB}" type="sibTrans" cxnId="{6FCA4075-DA75-468A-B193-285D8550BAEE}">
      <dgm:prSet/>
      <dgm:spPr/>
      <dgm:t>
        <a:bodyPr/>
        <a:lstStyle/>
        <a:p>
          <a:endParaRPr lang="en-US"/>
        </a:p>
      </dgm:t>
    </dgm:pt>
    <dgm:pt modelId="{E17A8D03-2F32-47A7-82C8-F64CD9A3A432}">
      <dgm:prSet/>
      <dgm:spPr/>
      <dgm:t>
        <a:bodyPr/>
        <a:lstStyle/>
        <a:p>
          <a:r>
            <a:rPr lang="en-US" b="0"/>
            <a:t>E</a:t>
          </a:r>
          <a:r>
            <a:rPr lang="en-US" b="0" i="0"/>
            <a:t>arly intervention </a:t>
          </a:r>
          <a:endParaRPr lang="en-US"/>
        </a:p>
      </dgm:t>
    </dgm:pt>
    <dgm:pt modelId="{567E470E-F2FC-49C3-9B5D-141878406F3C}" type="parTrans" cxnId="{3729B44A-C426-4ABA-9B52-38BE263321D9}">
      <dgm:prSet/>
      <dgm:spPr/>
      <dgm:t>
        <a:bodyPr/>
        <a:lstStyle/>
        <a:p>
          <a:endParaRPr lang="en-US"/>
        </a:p>
      </dgm:t>
    </dgm:pt>
    <dgm:pt modelId="{E63498D4-7C4D-4610-B4AA-F2B78CE0B041}" type="sibTrans" cxnId="{3729B44A-C426-4ABA-9B52-38BE263321D9}">
      <dgm:prSet/>
      <dgm:spPr/>
      <dgm:t>
        <a:bodyPr/>
        <a:lstStyle/>
        <a:p>
          <a:endParaRPr lang="en-US"/>
        </a:p>
      </dgm:t>
    </dgm:pt>
    <dgm:pt modelId="{A5413B6B-BDBF-4048-957E-680948AB0C1F}">
      <dgm:prSet/>
      <dgm:spPr/>
      <dgm:t>
        <a:bodyPr/>
        <a:lstStyle/>
        <a:p>
          <a:r>
            <a:rPr lang="en-US" b="0" dirty="0"/>
            <a:t>W</a:t>
          </a:r>
          <a:r>
            <a:rPr lang="en-US" b="0" i="0" dirty="0"/>
            <a:t>hole family working with one key worker and one plan </a:t>
          </a:r>
          <a:endParaRPr lang="en-US" dirty="0"/>
        </a:p>
      </dgm:t>
    </dgm:pt>
    <dgm:pt modelId="{48151E79-CF0D-4099-AE9A-41E05C0C034E}" type="parTrans" cxnId="{1253B668-D82D-40C8-A0DD-FA3E61257DDF}">
      <dgm:prSet/>
      <dgm:spPr/>
      <dgm:t>
        <a:bodyPr/>
        <a:lstStyle/>
        <a:p>
          <a:endParaRPr lang="en-US"/>
        </a:p>
      </dgm:t>
    </dgm:pt>
    <dgm:pt modelId="{ED814731-D7BC-45BA-B92D-F3CE0D326941}" type="sibTrans" cxnId="{1253B668-D82D-40C8-A0DD-FA3E61257DDF}">
      <dgm:prSet/>
      <dgm:spPr/>
      <dgm:t>
        <a:bodyPr/>
        <a:lstStyle/>
        <a:p>
          <a:endParaRPr lang="en-US"/>
        </a:p>
      </dgm:t>
    </dgm:pt>
    <dgm:pt modelId="{4E0C8CEE-DBCE-46E4-B3A2-1D49CFDCA4BB}">
      <dgm:prSet/>
      <dgm:spPr/>
      <dgm:t>
        <a:bodyPr/>
        <a:lstStyle/>
        <a:p>
          <a:r>
            <a:rPr lang="en-US" b="0"/>
            <a:t>Strong partnership working across the local area </a:t>
          </a:r>
          <a:endParaRPr lang="en-US"/>
        </a:p>
      </dgm:t>
    </dgm:pt>
    <dgm:pt modelId="{A0E0FD18-6FCD-4596-B3A7-545B64B80F8A}" type="parTrans" cxnId="{D63169B0-F428-45A5-9F8F-4DD4D6C17D2B}">
      <dgm:prSet/>
      <dgm:spPr/>
      <dgm:t>
        <a:bodyPr/>
        <a:lstStyle/>
        <a:p>
          <a:endParaRPr lang="en-US"/>
        </a:p>
      </dgm:t>
    </dgm:pt>
    <dgm:pt modelId="{F0834C3E-E37E-4B7B-8A6F-B9D272B2DD20}" type="sibTrans" cxnId="{D63169B0-F428-45A5-9F8F-4DD4D6C17D2B}">
      <dgm:prSet/>
      <dgm:spPr/>
      <dgm:t>
        <a:bodyPr/>
        <a:lstStyle/>
        <a:p>
          <a:endParaRPr lang="en-US"/>
        </a:p>
      </dgm:t>
    </dgm:pt>
    <dgm:pt modelId="{FBF1CB57-E8FD-413F-9347-1AE30D4C9B70}">
      <dgm:prSet/>
      <dgm:spPr/>
      <dgm:t>
        <a:bodyPr/>
        <a:lstStyle/>
        <a:p>
          <a:r>
            <a:rPr lang="en-US" b="0" dirty="0"/>
            <a:t>M</a:t>
          </a:r>
          <a:r>
            <a:rPr lang="en-US" b="0" i="0" dirty="0"/>
            <a:t>easuring outcomes through data </a:t>
          </a:r>
          <a:r>
            <a:rPr lang="en-US" b="0" dirty="0"/>
            <a:t>transformation and data sharing </a:t>
          </a:r>
          <a:endParaRPr lang="en-US" dirty="0"/>
        </a:p>
      </dgm:t>
    </dgm:pt>
    <dgm:pt modelId="{92539DDB-E09B-494E-9485-681369F544A1}" type="parTrans" cxnId="{E94EF953-D239-430E-9EB7-6AA9F9482FAA}">
      <dgm:prSet/>
      <dgm:spPr/>
      <dgm:t>
        <a:bodyPr/>
        <a:lstStyle/>
        <a:p>
          <a:endParaRPr lang="en-US"/>
        </a:p>
      </dgm:t>
    </dgm:pt>
    <dgm:pt modelId="{78DD9244-25A0-49C4-A798-5E6CF1C20FEB}" type="sibTrans" cxnId="{E94EF953-D239-430E-9EB7-6AA9F9482FAA}">
      <dgm:prSet/>
      <dgm:spPr/>
      <dgm:t>
        <a:bodyPr/>
        <a:lstStyle/>
        <a:p>
          <a:endParaRPr lang="en-US"/>
        </a:p>
      </dgm:t>
    </dgm:pt>
    <dgm:pt modelId="{7D3CD83A-A694-495D-9BA3-98C04A6F3B2C}" type="pres">
      <dgm:prSet presAssocID="{C184863F-297B-4710-B035-1950D18DFBAD}" presName="linear" presStyleCnt="0">
        <dgm:presLayoutVars>
          <dgm:animLvl val="lvl"/>
          <dgm:resizeHandles val="exact"/>
        </dgm:presLayoutVars>
      </dgm:prSet>
      <dgm:spPr/>
    </dgm:pt>
    <dgm:pt modelId="{B0EA9DE6-F891-4F52-AEF7-0D9FE27E2D65}" type="pres">
      <dgm:prSet presAssocID="{E96E208C-915E-41C0-963F-E578A41D978A}" presName="parentText" presStyleLbl="node1" presStyleIdx="0" presStyleCnt="5" custLinFactY="-64690" custLinFactNeighborX="-1534" custLinFactNeighborY="-100000">
        <dgm:presLayoutVars>
          <dgm:chMax val="0"/>
          <dgm:bulletEnabled val="1"/>
        </dgm:presLayoutVars>
      </dgm:prSet>
      <dgm:spPr/>
    </dgm:pt>
    <dgm:pt modelId="{E3816755-E11B-4184-92E0-C466EA4EE09F}" type="pres">
      <dgm:prSet presAssocID="{00D141D7-76E0-413F-9597-DC191FB273AB}" presName="spacer" presStyleCnt="0"/>
      <dgm:spPr/>
    </dgm:pt>
    <dgm:pt modelId="{5533515A-C2EC-4495-AA3D-CB94C6935601}" type="pres">
      <dgm:prSet presAssocID="{E17A8D03-2F32-47A7-82C8-F64CD9A3A432}" presName="parentText" presStyleLbl="node1" presStyleIdx="1" presStyleCnt="5">
        <dgm:presLayoutVars>
          <dgm:chMax val="0"/>
          <dgm:bulletEnabled val="1"/>
        </dgm:presLayoutVars>
      </dgm:prSet>
      <dgm:spPr/>
    </dgm:pt>
    <dgm:pt modelId="{FD8E092A-B58F-4610-82FA-DA6257E25FC2}" type="pres">
      <dgm:prSet presAssocID="{E63498D4-7C4D-4610-B4AA-F2B78CE0B041}" presName="spacer" presStyleCnt="0"/>
      <dgm:spPr/>
    </dgm:pt>
    <dgm:pt modelId="{A7E8B779-5E26-4D06-95B0-CA02A8224E69}" type="pres">
      <dgm:prSet presAssocID="{A5413B6B-BDBF-4048-957E-680948AB0C1F}" presName="parentText" presStyleLbl="node1" presStyleIdx="2" presStyleCnt="5">
        <dgm:presLayoutVars>
          <dgm:chMax val="0"/>
          <dgm:bulletEnabled val="1"/>
        </dgm:presLayoutVars>
      </dgm:prSet>
      <dgm:spPr/>
    </dgm:pt>
    <dgm:pt modelId="{CAF115CA-D677-4396-853C-634A2DB7C17C}" type="pres">
      <dgm:prSet presAssocID="{ED814731-D7BC-45BA-B92D-F3CE0D326941}" presName="spacer" presStyleCnt="0"/>
      <dgm:spPr/>
    </dgm:pt>
    <dgm:pt modelId="{B558CD6F-0967-4DA9-AABC-17ABDEB18FD2}" type="pres">
      <dgm:prSet presAssocID="{4E0C8CEE-DBCE-46E4-B3A2-1D49CFDCA4BB}" presName="parentText" presStyleLbl="node1" presStyleIdx="3" presStyleCnt="5">
        <dgm:presLayoutVars>
          <dgm:chMax val="0"/>
          <dgm:bulletEnabled val="1"/>
        </dgm:presLayoutVars>
      </dgm:prSet>
      <dgm:spPr/>
    </dgm:pt>
    <dgm:pt modelId="{7FF13330-8929-4FAE-90B4-51DF87103999}" type="pres">
      <dgm:prSet presAssocID="{F0834C3E-E37E-4B7B-8A6F-B9D272B2DD20}" presName="spacer" presStyleCnt="0"/>
      <dgm:spPr/>
    </dgm:pt>
    <dgm:pt modelId="{CD60A48E-622D-40E3-B209-B3503C487AD2}" type="pres">
      <dgm:prSet presAssocID="{FBF1CB57-E8FD-413F-9347-1AE30D4C9B70}" presName="parentText" presStyleLbl="node1" presStyleIdx="4" presStyleCnt="5">
        <dgm:presLayoutVars>
          <dgm:chMax val="0"/>
          <dgm:bulletEnabled val="1"/>
        </dgm:presLayoutVars>
      </dgm:prSet>
      <dgm:spPr/>
    </dgm:pt>
  </dgm:ptLst>
  <dgm:cxnLst>
    <dgm:cxn modelId="{C85A880E-522B-450C-93D6-086117D1F099}" type="presOf" srcId="{A5413B6B-BDBF-4048-957E-680948AB0C1F}" destId="{A7E8B779-5E26-4D06-95B0-CA02A8224E69}" srcOrd="0" destOrd="0" presId="urn:microsoft.com/office/officeart/2005/8/layout/vList2"/>
    <dgm:cxn modelId="{E213A625-85D7-4965-9DA6-A51622A8398D}" type="presOf" srcId="{E96E208C-915E-41C0-963F-E578A41D978A}" destId="{B0EA9DE6-F891-4F52-AEF7-0D9FE27E2D65}" srcOrd="0" destOrd="0" presId="urn:microsoft.com/office/officeart/2005/8/layout/vList2"/>
    <dgm:cxn modelId="{1253B668-D82D-40C8-A0DD-FA3E61257DDF}" srcId="{C184863F-297B-4710-B035-1950D18DFBAD}" destId="{A5413B6B-BDBF-4048-957E-680948AB0C1F}" srcOrd="2" destOrd="0" parTransId="{48151E79-CF0D-4099-AE9A-41E05C0C034E}" sibTransId="{ED814731-D7BC-45BA-B92D-F3CE0D326941}"/>
    <dgm:cxn modelId="{3729B44A-C426-4ABA-9B52-38BE263321D9}" srcId="{C184863F-297B-4710-B035-1950D18DFBAD}" destId="{E17A8D03-2F32-47A7-82C8-F64CD9A3A432}" srcOrd="1" destOrd="0" parTransId="{567E470E-F2FC-49C3-9B5D-141878406F3C}" sibTransId="{E63498D4-7C4D-4610-B4AA-F2B78CE0B041}"/>
    <dgm:cxn modelId="{74B25A6C-CAB0-40CE-9522-32F6F10CFFA3}" type="presOf" srcId="{4E0C8CEE-DBCE-46E4-B3A2-1D49CFDCA4BB}" destId="{B558CD6F-0967-4DA9-AABC-17ABDEB18FD2}" srcOrd="0" destOrd="0" presId="urn:microsoft.com/office/officeart/2005/8/layout/vList2"/>
    <dgm:cxn modelId="{E94EF953-D239-430E-9EB7-6AA9F9482FAA}" srcId="{C184863F-297B-4710-B035-1950D18DFBAD}" destId="{FBF1CB57-E8FD-413F-9347-1AE30D4C9B70}" srcOrd="4" destOrd="0" parTransId="{92539DDB-E09B-494E-9485-681369F544A1}" sibTransId="{78DD9244-25A0-49C4-A798-5E6CF1C20FEB}"/>
    <dgm:cxn modelId="{6FCA4075-DA75-468A-B193-285D8550BAEE}" srcId="{C184863F-297B-4710-B035-1950D18DFBAD}" destId="{E96E208C-915E-41C0-963F-E578A41D978A}" srcOrd="0" destOrd="0" parTransId="{2E9E93E1-2C88-4D07-8E91-ED4D0593EB00}" sibTransId="{00D141D7-76E0-413F-9597-DC191FB273AB}"/>
    <dgm:cxn modelId="{A884B8A4-A8B5-42B3-9C91-874CFE252F5B}" type="presOf" srcId="{C184863F-297B-4710-B035-1950D18DFBAD}" destId="{7D3CD83A-A694-495D-9BA3-98C04A6F3B2C}" srcOrd="0" destOrd="0" presId="urn:microsoft.com/office/officeart/2005/8/layout/vList2"/>
    <dgm:cxn modelId="{D63169B0-F428-45A5-9F8F-4DD4D6C17D2B}" srcId="{C184863F-297B-4710-B035-1950D18DFBAD}" destId="{4E0C8CEE-DBCE-46E4-B3A2-1D49CFDCA4BB}" srcOrd="3" destOrd="0" parTransId="{A0E0FD18-6FCD-4596-B3A7-545B64B80F8A}" sibTransId="{F0834C3E-E37E-4B7B-8A6F-B9D272B2DD20}"/>
    <dgm:cxn modelId="{EA7D00DD-5158-4D80-AE74-9405FFF1E73D}" type="presOf" srcId="{FBF1CB57-E8FD-413F-9347-1AE30D4C9B70}" destId="{CD60A48E-622D-40E3-B209-B3503C487AD2}" srcOrd="0" destOrd="0" presId="urn:microsoft.com/office/officeart/2005/8/layout/vList2"/>
    <dgm:cxn modelId="{F13F8CE5-3902-4742-A1DC-41A7FBDBB610}" type="presOf" srcId="{E17A8D03-2F32-47A7-82C8-F64CD9A3A432}" destId="{5533515A-C2EC-4495-AA3D-CB94C6935601}" srcOrd="0" destOrd="0" presId="urn:microsoft.com/office/officeart/2005/8/layout/vList2"/>
    <dgm:cxn modelId="{DD9BEB63-3163-4BF9-8329-63FDF2788C63}" type="presParOf" srcId="{7D3CD83A-A694-495D-9BA3-98C04A6F3B2C}" destId="{B0EA9DE6-F891-4F52-AEF7-0D9FE27E2D65}" srcOrd="0" destOrd="0" presId="urn:microsoft.com/office/officeart/2005/8/layout/vList2"/>
    <dgm:cxn modelId="{8A8B47A8-BDB4-4BC1-8117-A2CFCF1F161A}" type="presParOf" srcId="{7D3CD83A-A694-495D-9BA3-98C04A6F3B2C}" destId="{E3816755-E11B-4184-92E0-C466EA4EE09F}" srcOrd="1" destOrd="0" presId="urn:microsoft.com/office/officeart/2005/8/layout/vList2"/>
    <dgm:cxn modelId="{E8C0D671-A226-4B76-A69C-1F8823149AC9}" type="presParOf" srcId="{7D3CD83A-A694-495D-9BA3-98C04A6F3B2C}" destId="{5533515A-C2EC-4495-AA3D-CB94C6935601}" srcOrd="2" destOrd="0" presId="urn:microsoft.com/office/officeart/2005/8/layout/vList2"/>
    <dgm:cxn modelId="{95075CAB-592F-45C5-A81F-C14F31FB0E3F}" type="presParOf" srcId="{7D3CD83A-A694-495D-9BA3-98C04A6F3B2C}" destId="{FD8E092A-B58F-4610-82FA-DA6257E25FC2}" srcOrd="3" destOrd="0" presId="urn:microsoft.com/office/officeart/2005/8/layout/vList2"/>
    <dgm:cxn modelId="{1FBD7637-E29F-4986-B805-5DBCA24A9F76}" type="presParOf" srcId="{7D3CD83A-A694-495D-9BA3-98C04A6F3B2C}" destId="{A7E8B779-5E26-4D06-95B0-CA02A8224E69}" srcOrd="4" destOrd="0" presId="urn:microsoft.com/office/officeart/2005/8/layout/vList2"/>
    <dgm:cxn modelId="{C1AF1F77-0856-4447-BA79-C005E9FCB025}" type="presParOf" srcId="{7D3CD83A-A694-495D-9BA3-98C04A6F3B2C}" destId="{CAF115CA-D677-4396-853C-634A2DB7C17C}" srcOrd="5" destOrd="0" presId="urn:microsoft.com/office/officeart/2005/8/layout/vList2"/>
    <dgm:cxn modelId="{F36D6173-1FD4-4E6D-BE06-B0F634F79AEB}" type="presParOf" srcId="{7D3CD83A-A694-495D-9BA3-98C04A6F3B2C}" destId="{B558CD6F-0967-4DA9-AABC-17ABDEB18FD2}" srcOrd="6" destOrd="0" presId="urn:microsoft.com/office/officeart/2005/8/layout/vList2"/>
    <dgm:cxn modelId="{2648346E-88FE-49C1-8DEC-9CE793CC475C}" type="presParOf" srcId="{7D3CD83A-A694-495D-9BA3-98C04A6F3B2C}" destId="{7FF13330-8929-4FAE-90B4-51DF87103999}" srcOrd="7" destOrd="0" presId="urn:microsoft.com/office/officeart/2005/8/layout/vList2"/>
    <dgm:cxn modelId="{32B1E01E-EC9C-4E40-A06F-D6AC64BFCE2A}" type="presParOf" srcId="{7D3CD83A-A694-495D-9BA3-98C04A6F3B2C}" destId="{CD60A48E-622D-40E3-B209-B3503C487AD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A9DE6-F891-4F52-AEF7-0D9FE27E2D65}">
      <dsp:nvSpPr>
        <dsp:cNvPr id="0" name=""/>
        <dsp:cNvSpPr/>
      </dsp:nvSpPr>
      <dsp:spPr>
        <a:xfrm>
          <a:off x="0" y="0"/>
          <a:ext cx="496824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dirty="0"/>
            <a:t>Supporting Families has four </a:t>
          </a:r>
          <a:r>
            <a:rPr lang="en-US" sz="2600" b="1" kern="1200" dirty="0"/>
            <a:t>key principles:</a:t>
          </a:r>
          <a:endParaRPr lang="en-US" sz="2600" kern="1200" dirty="0"/>
        </a:p>
      </dsp:txBody>
      <dsp:txXfrm>
        <a:off x="50489" y="50489"/>
        <a:ext cx="4867262" cy="933302"/>
      </dsp:txXfrm>
    </dsp:sp>
    <dsp:sp modelId="{5533515A-C2EC-4495-AA3D-CB94C6935601}">
      <dsp:nvSpPr>
        <dsp:cNvPr id="0" name=""/>
        <dsp:cNvSpPr/>
      </dsp:nvSpPr>
      <dsp:spPr>
        <a:xfrm>
          <a:off x="0" y="1121662"/>
          <a:ext cx="496824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a:t>E</a:t>
          </a:r>
          <a:r>
            <a:rPr lang="en-US" sz="2600" b="0" i="0" kern="1200"/>
            <a:t>arly intervention </a:t>
          </a:r>
          <a:endParaRPr lang="en-US" sz="2600" kern="1200"/>
        </a:p>
      </dsp:txBody>
      <dsp:txXfrm>
        <a:off x="50489" y="1172151"/>
        <a:ext cx="4867262" cy="933302"/>
      </dsp:txXfrm>
    </dsp:sp>
    <dsp:sp modelId="{A7E8B779-5E26-4D06-95B0-CA02A8224E69}">
      <dsp:nvSpPr>
        <dsp:cNvPr id="0" name=""/>
        <dsp:cNvSpPr/>
      </dsp:nvSpPr>
      <dsp:spPr>
        <a:xfrm>
          <a:off x="0" y="2230822"/>
          <a:ext cx="496824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W</a:t>
          </a:r>
          <a:r>
            <a:rPr lang="en-US" sz="2600" b="0" i="0" kern="1200" dirty="0"/>
            <a:t>hole family working with one key worker and one plan </a:t>
          </a:r>
          <a:endParaRPr lang="en-US" sz="2600" kern="1200" dirty="0"/>
        </a:p>
      </dsp:txBody>
      <dsp:txXfrm>
        <a:off x="50489" y="2281311"/>
        <a:ext cx="4867262" cy="933302"/>
      </dsp:txXfrm>
    </dsp:sp>
    <dsp:sp modelId="{B558CD6F-0967-4DA9-AABC-17ABDEB18FD2}">
      <dsp:nvSpPr>
        <dsp:cNvPr id="0" name=""/>
        <dsp:cNvSpPr/>
      </dsp:nvSpPr>
      <dsp:spPr>
        <a:xfrm>
          <a:off x="0" y="3339982"/>
          <a:ext cx="496824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a:t>Strong partnership working across the local area </a:t>
          </a:r>
          <a:endParaRPr lang="en-US" sz="2600" kern="1200"/>
        </a:p>
      </dsp:txBody>
      <dsp:txXfrm>
        <a:off x="50489" y="3390471"/>
        <a:ext cx="4867262" cy="933302"/>
      </dsp:txXfrm>
    </dsp:sp>
    <dsp:sp modelId="{CD60A48E-622D-40E3-B209-B3503C487AD2}">
      <dsp:nvSpPr>
        <dsp:cNvPr id="0" name=""/>
        <dsp:cNvSpPr/>
      </dsp:nvSpPr>
      <dsp:spPr>
        <a:xfrm>
          <a:off x="0" y="4449143"/>
          <a:ext cx="496824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M</a:t>
          </a:r>
          <a:r>
            <a:rPr lang="en-US" sz="2600" b="0" i="0" kern="1200" dirty="0"/>
            <a:t>easuring outcomes through data </a:t>
          </a:r>
          <a:r>
            <a:rPr lang="en-US" sz="2600" b="0" kern="1200" dirty="0"/>
            <a:t>transformation and data sharing </a:t>
          </a:r>
          <a:endParaRPr lang="en-US" sz="2600" kern="1200" dirty="0"/>
        </a:p>
      </dsp:txBody>
      <dsp:txXfrm>
        <a:off x="50489" y="4499632"/>
        <a:ext cx="486726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10C27-BBDE-4769-B4FE-CC90FF0170D7}" type="datetimeFigureOut">
              <a:rPr lang="en-GB" smtClean="0"/>
              <a:t>12/08/2024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38D22-8D28-44B7-B4B7-D4F1F4D9E08F}" type="slidenum">
              <a:rPr lang="en-GB" smtClean="0"/>
              <a:t>‹#›</a:t>
            </a:fld>
            <a:endParaRPr lang="en-GB"/>
          </a:p>
        </p:txBody>
      </p:sp>
    </p:spTree>
    <p:extLst>
      <p:ext uri="{BB962C8B-B14F-4D97-AF65-F5344CB8AC3E}">
        <p14:creationId xmlns:p14="http://schemas.microsoft.com/office/powerpoint/2010/main" val="1582679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38D22-8D28-44B7-B4B7-D4F1F4D9E08F}" type="slidenum">
              <a:rPr lang="en-GB" smtClean="0"/>
              <a:t>3</a:t>
            </a:fld>
            <a:endParaRPr lang="en-GB"/>
          </a:p>
        </p:txBody>
      </p:sp>
    </p:spTree>
    <p:extLst>
      <p:ext uri="{BB962C8B-B14F-4D97-AF65-F5344CB8AC3E}">
        <p14:creationId xmlns:p14="http://schemas.microsoft.com/office/powerpoint/2010/main" val="304960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38D22-8D28-44B7-B4B7-D4F1F4D9E0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2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Rita or </a:t>
            </a:r>
            <a:r>
              <a:rPr lang="en-GB" dirty="0" err="1"/>
              <a:t>LfP</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53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Alison D</a:t>
            </a:r>
          </a:p>
        </p:txBody>
      </p:sp>
      <p:sp>
        <p:nvSpPr>
          <p:cNvPr id="4" name="Slide Number Placeholder 3"/>
          <p:cNvSpPr>
            <a:spLocks noGrp="1"/>
          </p:cNvSpPr>
          <p:nvPr>
            <p:ph type="sldNum" sz="quarter" idx="5"/>
          </p:nvPr>
        </p:nvSpPr>
        <p:spPr/>
        <p:txBody>
          <a:bodyPr/>
          <a:lstStyle/>
          <a:p>
            <a:fld id="{F1B10567-32D7-4C6B-A64F-CFCFF718CD9F}" type="slidenum">
              <a:rPr lang="en-GB" smtClean="0"/>
              <a:t>29</a:t>
            </a:fld>
            <a:endParaRPr lang="en-GB"/>
          </a:p>
        </p:txBody>
      </p:sp>
    </p:spTree>
    <p:extLst>
      <p:ext uri="{BB962C8B-B14F-4D97-AF65-F5344CB8AC3E}">
        <p14:creationId xmlns:p14="http://schemas.microsoft.com/office/powerpoint/2010/main" val="3795715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LfPD</a:t>
            </a:r>
            <a:endParaRPr lang="en-GB" dirty="0"/>
          </a:p>
        </p:txBody>
      </p:sp>
      <p:sp>
        <p:nvSpPr>
          <p:cNvPr id="4" name="Slide Number Placeholder 3"/>
          <p:cNvSpPr>
            <a:spLocks noGrp="1"/>
          </p:cNvSpPr>
          <p:nvPr>
            <p:ph type="sldNum" sz="quarter" idx="5"/>
          </p:nvPr>
        </p:nvSpPr>
        <p:spPr/>
        <p:txBody>
          <a:bodyPr/>
          <a:lstStyle/>
          <a:p>
            <a:fld id="{F1B10567-32D7-4C6B-A64F-CFCFF718CD9F}" type="slidenum">
              <a:rPr lang="en-GB" smtClean="0"/>
              <a:t>31</a:t>
            </a:fld>
            <a:endParaRPr lang="en-GB"/>
          </a:p>
        </p:txBody>
      </p:sp>
    </p:spTree>
    <p:extLst>
      <p:ext uri="{BB962C8B-B14F-4D97-AF65-F5344CB8AC3E}">
        <p14:creationId xmlns:p14="http://schemas.microsoft.com/office/powerpoint/2010/main" val="718408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306772-8010-4625-8FD2-17A162024792}" type="slidenum">
              <a:rPr lang="en-GB" smtClean="0"/>
              <a:t>32</a:t>
            </a:fld>
            <a:endParaRPr lang="en-GB"/>
          </a:p>
        </p:txBody>
      </p:sp>
    </p:spTree>
    <p:extLst>
      <p:ext uri="{BB962C8B-B14F-4D97-AF65-F5344CB8AC3E}">
        <p14:creationId xmlns:p14="http://schemas.microsoft.com/office/powerpoint/2010/main" val="804643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embedded document for full plan…..</a:t>
            </a:r>
          </a:p>
          <a:p>
            <a:r>
              <a:rPr lang="en-GB" dirty="0"/>
              <a:t>We will encourage this plan to be used by the Lead Professional and Team Around the Family, as we exit, to share “one family plan”. It can also be used for TAF meeting notes. This template is also promoted for professionals to use for all their family plans and TAF meetings opposed to referring to the Hub. </a:t>
            </a:r>
          </a:p>
        </p:txBody>
      </p:sp>
      <p:sp>
        <p:nvSpPr>
          <p:cNvPr id="4" name="Slide Number Placeholder 3"/>
          <p:cNvSpPr>
            <a:spLocks noGrp="1"/>
          </p:cNvSpPr>
          <p:nvPr>
            <p:ph type="sldNum" sz="quarter" idx="5"/>
          </p:nvPr>
        </p:nvSpPr>
        <p:spPr/>
        <p:txBody>
          <a:bodyPr/>
          <a:lstStyle/>
          <a:p>
            <a:fld id="{66306772-8010-4625-8FD2-17A162024792}" type="slidenum">
              <a:rPr lang="en-GB" smtClean="0"/>
              <a:t>33</a:t>
            </a:fld>
            <a:endParaRPr lang="en-GB"/>
          </a:p>
        </p:txBody>
      </p:sp>
    </p:spTree>
    <p:extLst>
      <p:ext uri="{BB962C8B-B14F-4D97-AF65-F5344CB8AC3E}">
        <p14:creationId xmlns:p14="http://schemas.microsoft.com/office/powerpoint/2010/main" val="374394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274638"/>
            <a:ext cx="5953125" cy="3349625"/>
          </a:xfrm>
        </p:spPr>
      </p:sp>
      <p:sp>
        <p:nvSpPr>
          <p:cNvPr id="3" name="Notes Placeholder 2"/>
          <p:cNvSpPr>
            <a:spLocks noGrp="1"/>
          </p:cNvSpPr>
          <p:nvPr>
            <p:ph type="body" idx="1"/>
          </p:nvPr>
        </p:nvSpPr>
        <p:spPr>
          <a:xfrm>
            <a:off x="276253" y="3846905"/>
            <a:ext cx="6366225" cy="5916556"/>
          </a:xfrm>
        </p:spPr>
        <p:txBody>
          <a:bodyPr/>
          <a:lstStyle/>
          <a:p>
            <a:r>
              <a:rPr lang="en-GB"/>
              <a:t>The purpose of this presentation is to set out the findings of a Multi-Agency Audit that focused on Working with Neglect. The decision to undertake this audit was to respond to one of the ESCB business priorities which was motivated by a number of factors:</a:t>
            </a:r>
          </a:p>
          <a:p>
            <a:r>
              <a:rPr lang="en-GB"/>
              <a:t>1- Neglect is the largest practice feature of Essex Children and Families work</a:t>
            </a:r>
          </a:p>
          <a:p>
            <a:r>
              <a:rPr lang="en-GB"/>
              <a:t>2 – Learning from a variety of reviews was highlighting Neglect as a significant contributory feature causing challenges to </a:t>
            </a:r>
            <a:r>
              <a:rPr lang="en-GB" err="1"/>
              <a:t>multi-agency</a:t>
            </a:r>
            <a:r>
              <a:rPr lang="en-GB"/>
              <a:t> working</a:t>
            </a:r>
          </a:p>
          <a:p>
            <a:endParaRPr lang="en-GB"/>
          </a:p>
          <a:p>
            <a:r>
              <a:rPr lang="en-GB"/>
              <a:t>This MATA was an opportunity to understand in more depth these challenges, and to create an evidence base to inform how we might want to strengthen practice I this area going forwards </a:t>
            </a:r>
          </a:p>
          <a:p>
            <a:endParaRPr lang="en-GB"/>
          </a:p>
          <a:p>
            <a:r>
              <a:rPr lang="en-GB"/>
              <a:t>We are bringing this summary to you to ensure that you are cited on the learning that was generated through this piece of </a:t>
            </a:r>
            <a:r>
              <a:rPr lang="en-GB" err="1"/>
              <a:t>multi-agency</a:t>
            </a:r>
            <a:r>
              <a:rPr lang="en-GB"/>
              <a:t> evaluation work and to invite your thoughts/reflection about how we might utilise the learning.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60B68-6240-44B7-AFAB-0D7B48B3F4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348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274638"/>
            <a:ext cx="5953125" cy="3349625"/>
          </a:xfrm>
        </p:spPr>
      </p:sp>
      <p:sp>
        <p:nvSpPr>
          <p:cNvPr id="3" name="Notes Placeholder 2"/>
          <p:cNvSpPr>
            <a:spLocks noGrp="1"/>
          </p:cNvSpPr>
          <p:nvPr>
            <p:ph type="body" idx="1"/>
          </p:nvPr>
        </p:nvSpPr>
        <p:spPr>
          <a:xfrm>
            <a:off x="276253" y="3846905"/>
            <a:ext cx="6366225" cy="5916556"/>
          </a:xfrm>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60B68-6240-44B7-AFAB-0D7B48B3F4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894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effectLst/>
                <a:latin typeface="Arial" panose="020B0604020202020204" pitchFamily="34" charset="0"/>
                <a:ea typeface="Calibri" panose="020F0502020204030204" pitchFamily="34" charset="0"/>
              </a:rPr>
              <a:t>The learning from the MATA activity has been aggregated by PSAS and considered by the MATA Co-Ordinators, which has informed the following 7 thematic practice areas that the evidence indicates would benefit from Multi-Agency practice development ordered as they were prioritised.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C42D8-9E22-4D5B-8C32-A15AEA29D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491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15000"/>
              </a:lnSpc>
              <a:buFont typeface="Wingdings" panose="05000000000000000000" pitchFamily="2" charset="2"/>
              <a:buNone/>
            </a:pPr>
            <a:r>
              <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rPr>
              <a:t>The term ‘Neglect’ has become a ‘catch all’ term. The unintended consequence has been a loss in the clarity and practice confidence of traditional understanding of Neglect as set out in the tiles below. Sometimes, practitioners across agencies use the term neglect, but what do we really mean? Neglect can mean so many different things, how do we get across and portray the harm we are seeing? </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marL="180340" algn="just">
              <a:lnSpc>
                <a:spcPct val="115000"/>
              </a:lnSpc>
            </a:pPr>
            <a:r>
              <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rPr>
              <a:t>Families can often struggle with the association of Neglect, and additionally when it is used as a ‘catch all’ term for example in situations where it is used as a </a:t>
            </a:r>
            <a:r>
              <a:rPr lang="en-GB" sz="1800" u="none">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rPr>
              <a:t>hild </a:t>
            </a:r>
            <a:r>
              <a:rPr lang="en-GB" sz="1800" u="none">
                <a:solidFill>
                  <a:srgbClr val="000000"/>
                </a:solidFill>
                <a:effectLst/>
                <a:latin typeface="Arial" panose="020B0604020202020204" pitchFamily="34" charset="0"/>
                <a:ea typeface="Calibri" panose="020F0502020204030204" pitchFamily="34" charset="0"/>
                <a:cs typeface="Arial" panose="020B0604020202020204" pitchFamily="34" charset="0"/>
              </a:rPr>
              <a:t>P</a:t>
            </a:r>
            <a:r>
              <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rPr>
              <a:t>rotection</a:t>
            </a:r>
            <a:r>
              <a:rPr lang="en-GB" sz="1800" u="none">
                <a:solidFill>
                  <a:srgbClr val="008080"/>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rPr>
              <a:t>categorisation where Domestic Abuse is the primary feature it loses its impact, detail and direct link to harm of the children. </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r>
              <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rPr>
              <a:t>Revisiting and refreshing the definition of Neglect would enhance practitioner understanding, focus and confidence. The use of the visual tiles was hugely helpful as part of this MATA and invited a request that this should be incorporated into future definition and practice frameworks.</a:t>
            </a:r>
          </a:p>
          <a:p>
            <a:pPr marL="342900" lvl="0" indent="-342900" algn="just">
              <a:lnSpc>
                <a:spcPct val="115000"/>
              </a:lnSpc>
              <a:buFont typeface="Wingdings" panose="05000000000000000000" pitchFamily="2" charset="2"/>
              <a:buChar char=""/>
            </a:pPr>
            <a:endPar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buFont typeface="Wingdings" panose="05000000000000000000" pitchFamily="2" charset="2"/>
              <a:buChar char=""/>
            </a:pPr>
            <a:r>
              <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rPr>
              <a:t>Learning from this MATA highlighted the importance of obesity, oral health, social media, chronic childhood illness and not being brought to appointments being incorporated within the definition categorisations</a:t>
            </a:r>
            <a:r>
              <a:rPr lang="en-GB" sz="1800" u="sng">
                <a:solidFill>
                  <a:srgbClr val="008080"/>
                </a:solidFill>
                <a:effectLst/>
                <a:latin typeface="Arial" panose="020B0604020202020204" pitchFamily="34" charset="0"/>
                <a:ea typeface="Calibri" panose="020F0502020204030204" pitchFamily="34" charset="0"/>
                <a:cs typeface="Arial" panose="020B0604020202020204" pitchFamily="34" charset="0"/>
              </a:rPr>
              <a:t>.</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marL="226695">
              <a:lnSpc>
                <a:spcPct val="115000"/>
              </a:lnSpc>
            </a:pPr>
            <a:r>
              <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800" u="non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800" u="none" kern="1200">
                <a:effectLst/>
                <a:latin typeface="Arial" panose="020B0604020202020204" pitchFamily="34" charset="0"/>
                <a:ea typeface="Times New Roman" panose="02020603050405020304" pitchFamily="18" charset="0"/>
                <a:cs typeface="Arial" panose="020B0604020202020204" pitchFamily="34" charset="0"/>
              </a:rPr>
              <a:t>Whilst there is a recognition that all professionals/agencies have a role in identifying and responding to neglect these can vary differently dependant on role and </a:t>
            </a:r>
            <a:r>
              <a:rPr lang="en-GB" sz="1800" u="none" kern="1200">
                <a:solidFill>
                  <a:srgbClr val="008080"/>
                </a:solidFill>
                <a:effectLst/>
                <a:latin typeface="Arial" panose="020B0604020202020204" pitchFamily="34" charset="0"/>
                <a:ea typeface="Times New Roman" panose="02020603050405020304" pitchFamily="18" charset="0"/>
                <a:cs typeface="Arial" panose="020B0604020202020204" pitchFamily="34" charset="0"/>
              </a:rPr>
              <a:t>level of </a:t>
            </a:r>
            <a:r>
              <a:rPr lang="en-GB" sz="1800" u="none" kern="1200">
                <a:effectLst/>
                <a:latin typeface="Arial" panose="020B0604020202020204" pitchFamily="34" charset="0"/>
                <a:ea typeface="Times New Roman" panose="02020603050405020304" pitchFamily="18" charset="0"/>
                <a:cs typeface="Arial" panose="020B0604020202020204" pitchFamily="34" charset="0"/>
              </a:rPr>
              <a:t>contact</a:t>
            </a:r>
            <a:r>
              <a:rPr lang="en-GB" sz="1800" u="none" kern="1200">
                <a:solidFill>
                  <a:srgbClr val="008080"/>
                </a:solidFill>
                <a:effectLst/>
                <a:latin typeface="Arial" panose="020B0604020202020204" pitchFamily="34" charset="0"/>
                <a:ea typeface="Times New Roman" panose="02020603050405020304" pitchFamily="18" charset="0"/>
                <a:cs typeface="Arial" panose="020B0604020202020204" pitchFamily="34" charset="0"/>
              </a:rPr>
              <a:t> and opportunities for </a:t>
            </a:r>
            <a:r>
              <a:rPr lang="en-GB" sz="1800" u="none" kern="1200">
                <a:effectLst/>
                <a:latin typeface="Arial" panose="020B0604020202020204" pitchFamily="34" charset="0"/>
                <a:ea typeface="Times New Roman" panose="02020603050405020304" pitchFamily="18" charset="0"/>
                <a:cs typeface="Arial" panose="020B0604020202020204" pitchFamily="34" charset="0"/>
              </a:rPr>
              <a:t>observations of family members. For example</a:t>
            </a:r>
            <a:r>
              <a:rPr lang="en-GB" sz="1800" u="none" kern="1200">
                <a:solidFill>
                  <a:srgbClr val="008080"/>
                </a:solidFill>
                <a:effectLst/>
                <a:latin typeface="Arial" panose="020B0604020202020204" pitchFamily="34" charset="0"/>
                <a:ea typeface="Times New Roman" panose="02020603050405020304" pitchFamily="18" charset="0"/>
                <a:cs typeface="Arial" panose="020B0604020202020204" pitchFamily="34" charset="0"/>
              </a:rPr>
              <a:t>,</a:t>
            </a:r>
            <a:r>
              <a:rPr lang="en-GB" sz="1800" u="none" kern="1200">
                <a:effectLst/>
                <a:latin typeface="Arial" panose="020B0604020202020204" pitchFamily="34" charset="0"/>
                <a:ea typeface="Times New Roman" panose="02020603050405020304" pitchFamily="18" charset="0"/>
                <a:cs typeface="Arial" panose="020B0604020202020204" pitchFamily="34" charset="0"/>
              </a:rPr>
              <a:t> a GP vs Social Worker. </a:t>
            </a:r>
            <a:r>
              <a:rPr lang="en-GB" sz="1800" u="none" kern="1200">
                <a:solidFill>
                  <a:srgbClr val="008080"/>
                </a:solidFill>
                <a:effectLst/>
                <a:latin typeface="Arial" panose="020B0604020202020204" pitchFamily="34" charset="0"/>
                <a:ea typeface="Times New Roman" panose="02020603050405020304" pitchFamily="18" charset="0"/>
                <a:cs typeface="Arial" panose="020B0604020202020204" pitchFamily="34" charset="0"/>
              </a:rPr>
              <a:t>H</a:t>
            </a:r>
            <a:r>
              <a:rPr lang="en-GB" sz="1800" u="none" kern="1200">
                <a:effectLst/>
                <a:latin typeface="Arial" panose="020B0604020202020204" pitchFamily="34" charset="0"/>
                <a:ea typeface="Times New Roman" panose="02020603050405020304" pitchFamily="18" charset="0"/>
                <a:cs typeface="Arial" panose="020B0604020202020204" pitchFamily="34" charset="0"/>
              </a:rPr>
              <a:t>elping to shape a greater clarity of how specific agencies/professionals can be effective and impactful within their respective roles would </a:t>
            </a:r>
            <a:r>
              <a:rPr lang="en-GB" sz="1800" u="none" kern="1200">
                <a:solidFill>
                  <a:srgbClr val="008080"/>
                </a:solidFill>
                <a:effectLst/>
                <a:latin typeface="Arial" panose="020B0604020202020204" pitchFamily="34" charset="0"/>
                <a:ea typeface="Times New Roman" panose="02020603050405020304" pitchFamily="18" charset="0"/>
                <a:cs typeface="Arial" panose="020B0604020202020204" pitchFamily="34" charset="0"/>
              </a:rPr>
              <a:t>support </a:t>
            </a:r>
            <a:r>
              <a:rPr lang="en-GB" sz="1800" u="none" kern="1200">
                <a:effectLst/>
                <a:latin typeface="Arial" panose="020B0604020202020204" pitchFamily="34" charset="0"/>
                <a:ea typeface="Times New Roman" panose="02020603050405020304" pitchFamily="18" charset="0"/>
                <a:cs typeface="Arial" panose="020B0604020202020204" pitchFamily="34" charset="0"/>
              </a:rPr>
              <a:t>with roles and responsibilities.</a:t>
            </a:r>
            <a:endParaRPr lang="en-GB" sz="1800" u="none">
              <a:effectLst/>
              <a:latin typeface="Arial" panose="020B060402020202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C42D8-9E22-4D5B-8C32-A15AEA29D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723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38D22-8D28-44B7-B4B7-D4F1F4D9E08F}" type="slidenum">
              <a:rPr lang="en-GB" smtClean="0"/>
              <a:t>4</a:t>
            </a:fld>
            <a:endParaRPr lang="en-GB"/>
          </a:p>
        </p:txBody>
      </p:sp>
    </p:spTree>
    <p:extLst>
      <p:ext uri="{BB962C8B-B14F-4D97-AF65-F5344CB8AC3E}">
        <p14:creationId xmlns:p14="http://schemas.microsoft.com/office/powerpoint/2010/main" val="3782136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buFont typeface="Wingdings" panose="05000000000000000000" pitchFamily="2" charset="2"/>
              <a:buChar char=""/>
            </a:pPr>
            <a:r>
              <a:rPr lang="en-GB" sz="11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Many practitioners within the focus groups reported positive experience of using the </a:t>
            </a:r>
            <a:r>
              <a:rPr lang="en-GB" sz="1100" u="none" dirty="0">
                <a:solidFill>
                  <a:srgbClr val="008080"/>
                </a:solidFill>
                <a:effectLst/>
                <a:latin typeface="Arial" panose="020B0604020202020204" pitchFamily="34" charset="0"/>
                <a:ea typeface="Calibri" panose="020F0502020204030204" pitchFamily="34" charset="0"/>
                <a:cs typeface="Arial" panose="020B0604020202020204" pitchFamily="34" charset="0"/>
              </a:rPr>
              <a:t>G</a:t>
            </a:r>
            <a:r>
              <a:rPr lang="en-GB" sz="11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raded </a:t>
            </a:r>
            <a:r>
              <a:rPr lang="en-GB" sz="1100" u="none" dirty="0">
                <a:solidFill>
                  <a:srgbClr val="008080"/>
                </a:solidFill>
                <a:effectLst/>
                <a:latin typeface="Arial" panose="020B0604020202020204" pitchFamily="34" charset="0"/>
                <a:ea typeface="Calibri" panose="020F0502020204030204" pitchFamily="34" charset="0"/>
                <a:cs typeface="Arial" panose="020B0604020202020204" pitchFamily="34" charset="0"/>
              </a:rPr>
              <a:t>C</a:t>
            </a:r>
            <a:r>
              <a:rPr lang="en-GB" sz="11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are </a:t>
            </a:r>
            <a:r>
              <a:rPr lang="en-GB" sz="1100" u="none" dirty="0">
                <a:solidFill>
                  <a:srgbClr val="008080"/>
                </a:solidFill>
                <a:effectLst/>
                <a:latin typeface="Arial" panose="020B0604020202020204" pitchFamily="34" charset="0"/>
                <a:ea typeface="Calibri" panose="020F0502020204030204" pitchFamily="34" charset="0"/>
                <a:cs typeface="Arial" panose="020B0604020202020204" pitchFamily="34" charset="0"/>
              </a:rPr>
              <a:t>P</a:t>
            </a:r>
            <a:r>
              <a:rPr lang="en-GB" sz="11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rofile</a:t>
            </a:r>
            <a:r>
              <a:rPr lang="en-GB" sz="1100" u="none" dirty="0">
                <a:solidFill>
                  <a:srgbClr val="008080"/>
                </a:solidFill>
                <a:effectLst/>
                <a:latin typeface="Arial" panose="020B0604020202020204" pitchFamily="34" charset="0"/>
                <a:ea typeface="Calibri" panose="020F0502020204030204" pitchFamily="34" charset="0"/>
                <a:cs typeface="Arial" panose="020B0604020202020204" pitchFamily="34" charset="0"/>
              </a:rPr>
              <a:t> which is a paper based screening/ assessment tool which grades level of neglect</a:t>
            </a:r>
            <a:r>
              <a:rPr lang="en-GB" sz="11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 because it provided a common understanding of risk and language. There is a desire to introduce something similar </a:t>
            </a:r>
            <a:r>
              <a:rPr lang="en-GB" sz="1100" u="none" dirty="0">
                <a:solidFill>
                  <a:srgbClr val="008080"/>
                </a:solidFill>
                <a:effectLst/>
                <a:latin typeface="Arial" panose="020B0604020202020204" pitchFamily="34" charset="0"/>
                <a:ea typeface="Calibri" panose="020F0502020204030204" pitchFamily="34" charset="0"/>
                <a:cs typeface="Arial" panose="020B0604020202020204" pitchFamily="34" charset="0"/>
              </a:rPr>
              <a:t>across the Multi Agency network </a:t>
            </a:r>
            <a:r>
              <a:rPr lang="en-GB" sz="11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to aid practice which has been talked about for a number of years and prior to this MATA.</a:t>
            </a:r>
            <a:endParaRPr lang="en-GB" sz="1200" u="none" dirty="0">
              <a:effectLst/>
              <a:latin typeface="Arial" panose="020B0604020202020204" pitchFamily="34" charset="0"/>
              <a:ea typeface="Calibri" panose="020F0502020204030204" pitchFamily="34" charset="0"/>
              <a:cs typeface="Times New Roman" panose="02020603050405020304" pitchFamily="18" charset="0"/>
            </a:endParaRPr>
          </a:p>
          <a:p>
            <a:pPr marL="226695" algn="just">
              <a:lnSpc>
                <a:spcPct val="115000"/>
              </a:lnSpc>
            </a:pPr>
            <a:r>
              <a:rPr lang="en-GB" sz="11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200" u="none"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100" u="none" kern="1200" dirty="0">
                <a:effectLst/>
                <a:latin typeface="Arial" panose="020B0604020202020204" pitchFamily="34" charset="0"/>
                <a:ea typeface="Times New Roman" panose="02020603050405020304" pitchFamily="18" charset="0"/>
                <a:cs typeface="Arial" panose="020B0604020202020204" pitchFamily="34" charset="0"/>
              </a:rPr>
              <a:t>The perceived benefits would be that Multi-Agency practice would be supported by an</a:t>
            </a:r>
            <a:r>
              <a:rPr lang="en-GB" sz="1100" u="none" strike="sng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GB" sz="1100" u="none" kern="1200" dirty="0">
                <a:effectLst/>
                <a:latin typeface="Arial" panose="020B0604020202020204" pitchFamily="34" charset="0"/>
                <a:ea typeface="Times New Roman" panose="02020603050405020304" pitchFamily="18" charset="0"/>
                <a:cs typeface="Arial" panose="020B0604020202020204" pitchFamily="34" charset="0"/>
              </a:rPr>
              <a:t>Assessment Framework that would increase practitioner confidence with identifying and evidencing Neglect and its impact for a child/ren including:</a:t>
            </a:r>
            <a:endParaRPr lang="en-GB" sz="1200" u="none" dirty="0">
              <a:effectLst/>
              <a:latin typeface="Arial" panose="020B0604020202020204" pitchFamily="34" charset="0"/>
              <a:ea typeface="Calibri" panose="020F0502020204030204" pitchFamily="34" charset="0"/>
              <a:cs typeface="Times New Roman" panose="02020603050405020304" pitchFamily="18" charset="0"/>
            </a:endParaRPr>
          </a:p>
          <a:p>
            <a:pPr marL="457200" algn="just">
              <a:lnSpc>
                <a:spcPct val="115000"/>
              </a:lnSpc>
            </a:pPr>
            <a:r>
              <a:rPr lang="en-GB" sz="11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200" u="none" dirty="0">
              <a:effectLst/>
              <a:latin typeface="Arial" panose="020B060402020202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Calibri Light" panose="020F0302020204030204" pitchFamily="34" charset="0"/>
              <a:buChar char="-"/>
            </a:pPr>
            <a:r>
              <a:rPr lang="en-GB" sz="1100" u="none" kern="1200" dirty="0">
                <a:effectLst/>
                <a:latin typeface="Arial" panose="020B0604020202020204" pitchFamily="34" charset="0"/>
                <a:ea typeface="Times New Roman" panose="02020603050405020304" pitchFamily="18" charset="0"/>
                <a:cs typeface="Arial" panose="020B0604020202020204" pitchFamily="34" charset="0"/>
              </a:rPr>
              <a:t>Increased multi-agency confidence particularly outside of Children Social Care, preventing escalation?</a:t>
            </a:r>
            <a:endParaRPr lang="en-GB" sz="1200" u="none"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alibri Light" panose="020F0302020204030204" pitchFamily="34" charset="0"/>
              <a:buChar char="-"/>
            </a:pPr>
            <a:r>
              <a:rPr lang="en-GB" sz="1100" u="none" kern="1200" dirty="0">
                <a:effectLst/>
                <a:latin typeface="Arial" panose="020B0604020202020204" pitchFamily="34" charset="0"/>
                <a:ea typeface="Times New Roman" panose="02020603050405020304" pitchFamily="18" charset="0"/>
                <a:cs typeface="Arial" panose="020B0604020202020204" pitchFamily="34" charset="0"/>
              </a:rPr>
              <a:t>Enable practitioners to work with </a:t>
            </a:r>
            <a:r>
              <a:rPr lang="en-GB" sz="1100" u="none" kern="1200" dirty="0">
                <a:solidFill>
                  <a:srgbClr val="008080"/>
                </a:solidFill>
                <a:effectLst/>
                <a:latin typeface="Arial" panose="020B0604020202020204" pitchFamily="34" charset="0"/>
                <a:ea typeface="Times New Roman" panose="02020603050405020304" pitchFamily="18" charset="0"/>
                <a:cs typeface="Arial" panose="020B0604020202020204" pitchFamily="34" charset="0"/>
              </a:rPr>
              <a:t>and explain to </a:t>
            </a:r>
            <a:r>
              <a:rPr lang="en-GB" sz="1100" u="none" kern="1200" dirty="0">
                <a:effectLst/>
                <a:latin typeface="Arial" panose="020B0604020202020204" pitchFamily="34" charset="0"/>
                <a:ea typeface="Times New Roman" panose="02020603050405020304" pitchFamily="18" charset="0"/>
                <a:cs typeface="Arial" panose="020B0604020202020204" pitchFamily="34" charset="0"/>
              </a:rPr>
              <a:t>families with more confidence</a:t>
            </a:r>
            <a:r>
              <a:rPr lang="en-GB" sz="1100" u="none" kern="1200" dirty="0">
                <a:solidFill>
                  <a:srgbClr val="008080"/>
                </a:solidFill>
                <a:effectLst/>
                <a:latin typeface="Arial" panose="020B0604020202020204" pitchFamily="34" charset="0"/>
                <a:ea typeface="Times New Roman" panose="02020603050405020304" pitchFamily="18" charset="0"/>
                <a:cs typeface="Arial" panose="020B0604020202020204" pitchFamily="34" charset="0"/>
              </a:rPr>
              <a:t> and evidence of neglect and its impact</a:t>
            </a:r>
            <a:r>
              <a:rPr lang="en-GB" sz="1100" u="none" kern="1200" dirty="0">
                <a:effectLst/>
                <a:latin typeface="Arial" panose="020B0604020202020204" pitchFamily="34" charset="0"/>
                <a:ea typeface="Times New Roman" panose="02020603050405020304" pitchFamily="18" charset="0"/>
                <a:cs typeface="Arial" panose="020B0604020202020204" pitchFamily="34" charset="0"/>
              </a:rPr>
              <a:t>, this being a tool for discussion </a:t>
            </a:r>
            <a:r>
              <a:rPr lang="en-GB" sz="1100" u="none" kern="1200" dirty="0">
                <a:solidFill>
                  <a:srgbClr val="008080"/>
                </a:solidFill>
                <a:effectLst/>
                <a:latin typeface="Arial" panose="020B0604020202020204" pitchFamily="34" charset="0"/>
                <a:ea typeface="Times New Roman" panose="02020603050405020304" pitchFamily="18" charset="0"/>
                <a:cs typeface="Arial" panose="020B0604020202020204" pitchFamily="34" charset="0"/>
              </a:rPr>
              <a:t>and learning</a:t>
            </a:r>
            <a:endParaRPr lang="en-GB" sz="1200" u="none"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alibri Light" panose="020F0302020204030204" pitchFamily="34" charset="0"/>
              <a:buChar char="-"/>
            </a:pPr>
            <a:r>
              <a:rPr lang="en-GB" sz="1100" u="none" kern="1200" dirty="0">
                <a:effectLst/>
                <a:latin typeface="Arial" panose="020B0604020202020204" pitchFamily="34" charset="0"/>
                <a:ea typeface="Times New Roman" panose="02020603050405020304" pitchFamily="18" charset="0"/>
                <a:cs typeface="Arial" panose="020B0604020202020204" pitchFamily="34" charset="0"/>
              </a:rPr>
              <a:t>Provide greater cohesion around </a:t>
            </a:r>
            <a:r>
              <a:rPr lang="en-GB" sz="1100" u="none" kern="1200" dirty="0">
                <a:solidFill>
                  <a:srgbClr val="008080"/>
                </a:solidFill>
                <a:effectLst/>
                <a:latin typeface="Arial" panose="020B0604020202020204" pitchFamily="34" charset="0"/>
                <a:ea typeface="Times New Roman" panose="02020603050405020304" pitchFamily="18" charset="0"/>
                <a:cs typeface="Arial" panose="020B0604020202020204" pitchFamily="34" charset="0"/>
              </a:rPr>
              <a:t>r</a:t>
            </a:r>
            <a:r>
              <a:rPr lang="en-GB" sz="1100" u="none" kern="1200" dirty="0">
                <a:effectLst/>
                <a:latin typeface="Arial" panose="020B0604020202020204" pitchFamily="34" charset="0"/>
                <a:ea typeface="Times New Roman" panose="02020603050405020304" pitchFamily="18" charset="0"/>
                <a:cs typeface="Arial" panose="020B0604020202020204" pitchFamily="34" charset="0"/>
              </a:rPr>
              <a:t>isk where Neglect is a significant feature</a:t>
            </a:r>
            <a:endParaRPr lang="en-GB" sz="1200" u="none"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alibri Light" panose="020F0302020204030204" pitchFamily="34" charset="0"/>
              <a:buChar char="-"/>
            </a:pPr>
            <a:r>
              <a:rPr lang="en-GB" sz="1100" u="none" kern="1200" dirty="0">
                <a:effectLst/>
                <a:latin typeface="Arial" panose="020B0604020202020204" pitchFamily="34" charset="0"/>
                <a:ea typeface="Times New Roman" panose="02020603050405020304" pitchFamily="18" charset="0"/>
                <a:cs typeface="Arial" panose="020B0604020202020204" pitchFamily="34" charset="0"/>
              </a:rPr>
              <a:t>Create greater clarity on ‘Baselines’ i.e. what we all agree on as unacceptable for any child(ren), this would help us better articulate what is ‘good enough’ </a:t>
            </a:r>
            <a:endParaRPr lang="en-GB" sz="1200" u="none"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alibri Light" panose="020F0302020204030204" pitchFamily="34" charset="0"/>
              <a:buChar char="-"/>
            </a:pPr>
            <a:r>
              <a:rPr lang="en-GB" sz="1100" u="none" kern="1200" dirty="0">
                <a:effectLst/>
                <a:latin typeface="Arial" panose="020B0604020202020204" pitchFamily="34" charset="0"/>
                <a:ea typeface="Times New Roman" panose="02020603050405020304" pitchFamily="18" charset="0"/>
                <a:cs typeface="Arial" panose="020B0604020202020204" pitchFamily="34" charset="0"/>
              </a:rPr>
              <a:t>Improving descriptions of observed Neglect and its </a:t>
            </a:r>
            <a:r>
              <a:rPr lang="en-GB" sz="1100" u="none" kern="1200" dirty="0">
                <a:solidFill>
                  <a:srgbClr val="008080"/>
                </a:solidFill>
                <a:effectLst/>
                <a:latin typeface="Arial" panose="020B0604020202020204" pitchFamily="34" charset="0"/>
                <a:ea typeface="Times New Roman" panose="02020603050405020304" pitchFamily="18" charset="0"/>
                <a:cs typeface="Arial" panose="020B0604020202020204" pitchFamily="34" charset="0"/>
              </a:rPr>
              <a:t>short and long term </a:t>
            </a:r>
            <a:r>
              <a:rPr lang="en-GB" sz="1100" b="1" u="none" kern="1200" dirty="0">
                <a:effectLst/>
                <a:latin typeface="Arial" panose="020B0604020202020204" pitchFamily="34" charset="0"/>
                <a:ea typeface="Times New Roman" panose="02020603050405020304" pitchFamily="18" charset="0"/>
                <a:cs typeface="Arial" panose="020B0604020202020204" pitchFamily="34" charset="0"/>
              </a:rPr>
              <a:t>impact both </a:t>
            </a:r>
            <a:r>
              <a:rPr lang="en-GB" sz="1100" u="none" kern="1200" dirty="0">
                <a:effectLst/>
                <a:latin typeface="Arial" panose="020B0604020202020204" pitchFamily="34" charset="0"/>
                <a:ea typeface="Times New Roman" panose="02020603050405020304" pitchFamily="18" charset="0"/>
                <a:cs typeface="Arial" panose="020B0604020202020204" pitchFamily="34" charset="0"/>
              </a:rPr>
              <a:t>verbally and written.  </a:t>
            </a:r>
            <a:endParaRPr lang="en-GB" sz="1200" u="none"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n-GB" sz="11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200" u="none"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1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HCRG</a:t>
            </a:r>
            <a:r>
              <a:rPr lang="en-GB" sz="800" u="none" dirty="0">
                <a:effectLst/>
                <a:latin typeface="Arial" panose="020B0604020202020204" pitchFamily="34" charset="0"/>
                <a:ea typeface="Calibri" panose="020F0502020204030204" pitchFamily="34" charset="0"/>
                <a:cs typeface="Times New Roman" panose="02020603050405020304" pitchFamily="18" charset="0"/>
              </a:rPr>
              <a:t> </a:t>
            </a:r>
            <a:r>
              <a:rPr lang="en-GB" sz="11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have introduced their own agency risk assessment for Neglect which has been well received by staff and is improving their practices when working with Neglect and it may be helpful to use learning from this to guide this work moving forward. </a:t>
            </a:r>
            <a:endParaRPr lang="en-GB" sz="1200" u="none"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C42D8-9E22-4D5B-8C32-A15AEA29D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680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15000"/>
              </a:lnSpc>
              <a:buFont typeface="Wingdings" panose="05000000000000000000" pitchFamily="2" charset="2"/>
              <a:buNone/>
            </a:pPr>
            <a:r>
              <a:rPr lang="en-GB" sz="1800" u="none">
                <a:solidFill>
                  <a:srgbClr val="000000"/>
                </a:solidFill>
                <a:effectLst/>
                <a:latin typeface="Arial" panose="020B0604020202020204" pitchFamily="34" charset="0"/>
                <a:ea typeface="Calibri" panose="020F0502020204030204" pitchFamily="34" charset="0"/>
                <a:cs typeface="Arial" panose="020B0604020202020204" pitchFamily="34" charset="0"/>
              </a:rPr>
              <a:t>The MATA recognised that some families will always need</a:t>
            </a:r>
            <a:r>
              <a:rPr lang="en-GB" sz="1800" u="none" strike="sngStrike">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u="none">
                <a:solidFill>
                  <a:srgbClr val="000000"/>
                </a:solidFill>
                <a:effectLst/>
                <a:latin typeface="Arial" panose="020B0604020202020204" pitchFamily="34" charset="0"/>
                <a:ea typeface="Calibri" panose="020F0502020204030204" pitchFamily="34" charset="0"/>
                <a:cs typeface="Arial" panose="020B0604020202020204" pitchFamily="34" charset="0"/>
              </a:rPr>
              <a:t>‘outreach’ support from agencies to prevent Neglectful patterns falling below ‘good enough’. I am sure we have all seen examples of families doing well, closing to services and then for a range of reasons they are unable to sustain the level of care and are referred back to services. This can happen multiple times. </a:t>
            </a:r>
          </a:p>
          <a:p>
            <a:pPr marL="0" lvl="0" indent="0" algn="just">
              <a:lnSpc>
                <a:spcPct val="115000"/>
              </a:lnSpc>
              <a:buFont typeface="Wingdings" panose="05000000000000000000" pitchFamily="2" charset="2"/>
              <a:buNone/>
            </a:pPr>
            <a:endParaRPr lang="en-GB" sz="1800" u="none">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15000"/>
              </a:lnSpc>
              <a:buFont typeface="Wingdings" panose="05000000000000000000" pitchFamily="2" charset="2"/>
              <a:buNone/>
            </a:pPr>
            <a:r>
              <a:rPr lang="en-GB" sz="1800" u="none">
                <a:solidFill>
                  <a:srgbClr val="000000"/>
                </a:solidFill>
                <a:effectLst/>
                <a:latin typeface="Arial" panose="020B0604020202020204" pitchFamily="34" charset="0"/>
                <a:ea typeface="Calibri" panose="020F0502020204030204" pitchFamily="34" charset="0"/>
                <a:cs typeface="Arial" panose="020B0604020202020204" pitchFamily="34" charset="0"/>
              </a:rPr>
              <a:t>How well do service</a:t>
            </a:r>
            <a:r>
              <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rPr>
              <a:t>s</a:t>
            </a:r>
            <a:r>
              <a:rPr lang="en-GB" sz="1800" u="none">
                <a:solidFill>
                  <a:srgbClr val="000000"/>
                </a:solidFill>
                <a:effectLst/>
                <a:latin typeface="Arial" panose="020B0604020202020204" pitchFamily="34" charset="0"/>
                <a:ea typeface="Calibri" panose="020F0502020204030204" pitchFamily="34" charset="0"/>
                <a:cs typeface="Arial" panose="020B0604020202020204" pitchFamily="34" charset="0"/>
              </a:rPr>
              <a:t> at </a:t>
            </a:r>
            <a:r>
              <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rPr>
              <a:t>tiers </a:t>
            </a:r>
            <a:r>
              <a:rPr lang="en-GB" sz="1800" u="none">
                <a:solidFill>
                  <a:srgbClr val="000000"/>
                </a:solidFill>
                <a:effectLst/>
                <a:latin typeface="Arial" panose="020B0604020202020204" pitchFamily="34" charset="0"/>
                <a:ea typeface="Calibri" panose="020F0502020204030204" pitchFamily="34" charset="0"/>
                <a:cs typeface="Arial" panose="020B0604020202020204" pitchFamily="34" charset="0"/>
              </a:rPr>
              <a:t>2 &amp; 3 accommodate these families given that most are time limited? How does this contribute to the escalation of risk and need for Childrens Social Care intervention</a:t>
            </a:r>
            <a:r>
              <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rPr>
              <a:t>? Do we miss opportunities for earlier intervention? </a:t>
            </a:r>
            <a:r>
              <a:rPr lang="en-GB" sz="1800" u="none">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800" u="none">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r>
              <a:rPr lang="en-GB" sz="1800" u="none">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800" u="non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800" u="none" kern="1200">
                <a:effectLst/>
                <a:latin typeface="Arial" panose="020B0604020202020204" pitchFamily="34" charset="0"/>
                <a:ea typeface="Times New Roman" panose="02020603050405020304" pitchFamily="18" charset="0"/>
                <a:cs typeface="Arial" panose="020B0604020202020204" pitchFamily="34" charset="0"/>
              </a:rPr>
              <a:t>Reviewing who works with ‘Neglect’ through the tiers of service (the windscreen), might provide opportunities to strengthen outreach and in reach offers of support to vulnerable children and families at risk of Neglect– Can the TAFSO role support this? </a:t>
            </a:r>
            <a:endParaRPr lang="en-GB" sz="1800" u="none">
              <a:effectLst/>
              <a:latin typeface="Arial" panose="020B0604020202020204" pitchFamily="34" charset="0"/>
              <a:ea typeface="Calibri" panose="020F0502020204030204" pitchFamily="34" charset="0"/>
              <a:cs typeface="Times New Roman" panose="02020603050405020304" pitchFamily="18" charset="0"/>
            </a:endParaRPr>
          </a:p>
          <a:p>
            <a:pPr marL="180340" algn="just">
              <a:lnSpc>
                <a:spcPct val="115000"/>
              </a:lnSpc>
            </a:pPr>
            <a:r>
              <a:rPr lang="en-GB" sz="1800" u="none" kern="1200">
                <a:effectLst/>
                <a:latin typeface="Arial" panose="020B0604020202020204" pitchFamily="34" charset="0"/>
                <a:ea typeface="Times New Roman" panose="02020603050405020304" pitchFamily="18" charset="0"/>
                <a:cs typeface="Arial" panose="020B0604020202020204" pitchFamily="34" charset="0"/>
              </a:rPr>
              <a:t> </a:t>
            </a:r>
            <a:endParaRPr lang="en-GB" sz="1800" u="non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Wingdings" panose="05000000000000000000" pitchFamily="2" charset="2"/>
              <a:buChar char=""/>
            </a:pPr>
            <a:r>
              <a:rPr lang="en-GB" sz="1800" u="none">
                <a:effectLst/>
                <a:latin typeface="Arial" panose="020B0604020202020204" pitchFamily="34" charset="0"/>
                <a:ea typeface="Calibri" panose="020F0502020204030204" pitchFamily="34" charset="0"/>
                <a:cs typeface="Arial" panose="020B0604020202020204" pitchFamily="34" charset="0"/>
              </a:rPr>
              <a:t>The Family Group Conferencing service could be extended to be accessible at Tier 2 to enhance the early intervention approach – providing opportunities for robust family led plan to help build resilience in families to support and sustain changes</a:t>
            </a:r>
            <a:r>
              <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GB" sz="1800" u="none">
                <a:effectLst/>
                <a:latin typeface="Arial" panose="020B0604020202020204" pitchFamily="34" charset="0"/>
                <a:ea typeface="Calibri" panose="020F0502020204030204" pitchFamily="34" charset="0"/>
                <a:cs typeface="Arial" panose="020B0604020202020204" pitchFamily="34" charset="0"/>
              </a:rPr>
              <a:t>Does this tie in with the Stable Home Built on Love Agenda and aspirations? </a:t>
            </a:r>
            <a:endParaRPr lang="en-GB" sz="1800" u="none">
              <a:effectLst/>
              <a:latin typeface="Arial" panose="020B0604020202020204" pitchFamily="34" charset="0"/>
              <a:ea typeface="Calibri" panose="020F0502020204030204" pitchFamily="34" charset="0"/>
              <a:cs typeface="Times New Roman" panose="02020603050405020304" pitchFamily="18" charset="0"/>
            </a:endParaRPr>
          </a:p>
          <a:p>
            <a:pPr marL="457200" algn="just">
              <a:lnSpc>
                <a:spcPct val="115000"/>
              </a:lnSpc>
            </a:pPr>
            <a:r>
              <a:rPr lang="en-GB" sz="1800" u="none">
                <a:effectLst/>
                <a:latin typeface="Arial" panose="020B0604020202020204" pitchFamily="34" charset="0"/>
                <a:ea typeface="Calibri" panose="020F0502020204030204" pitchFamily="34" charset="0"/>
                <a:cs typeface="Arial" panose="020B0604020202020204" pitchFamily="34" charset="0"/>
              </a:rPr>
              <a:t> </a:t>
            </a:r>
            <a:endParaRPr lang="en-GB" sz="1800" u="non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Wingdings" panose="05000000000000000000" pitchFamily="2" charset="2"/>
              <a:buChar char=""/>
            </a:pPr>
            <a:r>
              <a:rPr lang="en-GB" sz="1800" u="none">
                <a:effectLst/>
                <a:latin typeface="Arial" panose="020B0604020202020204" pitchFamily="34" charset="0"/>
                <a:ea typeface="Calibri" panose="020F0502020204030204" pitchFamily="34" charset="0"/>
                <a:cs typeface="Arial" panose="020B0604020202020204" pitchFamily="34" charset="0"/>
              </a:rPr>
              <a:t>When we think of child protection medicals, we don’t always associate this to neglect. The value and purpose of Child Protection Medicals are often overlooked when working with long standing Neglect. Examples of children with headlice resulting in critical/life threatening medical needs shared, demonstrated how tolerated and normalised neglectful patterns can result in critical situations that have not been noted/recognised by professionals</a:t>
            </a:r>
            <a:r>
              <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GB" sz="1800" u="none" strike="sngStrike">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GB" sz="1800" u="none">
              <a:effectLst/>
              <a:latin typeface="Arial" panose="020B0604020202020204" pitchFamily="34" charset="0"/>
              <a:ea typeface="Calibri" panose="020F0502020204030204" pitchFamily="34" charset="0"/>
              <a:cs typeface="Times New Roman" panose="02020603050405020304" pitchFamily="18" charset="0"/>
            </a:endParaRPr>
          </a:p>
          <a:p>
            <a:pPr marL="457200">
              <a:lnSpc>
                <a:spcPct val="150000"/>
              </a:lnSpc>
            </a:pPr>
            <a:r>
              <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endParaRPr lang="en-GB" u="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C42D8-9E22-4D5B-8C32-A15AEA29D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417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buFont typeface="Wingdings" panose="05000000000000000000" pitchFamily="2" charset="2"/>
              <a:buChar char=""/>
            </a:pPr>
            <a:r>
              <a:rPr lang="en-GB" sz="1100" u="none" kern="1200">
                <a:effectLst/>
                <a:latin typeface="Arial" panose="020B0604020202020204" pitchFamily="34" charset="0"/>
                <a:ea typeface="Times New Roman" panose="02020603050405020304" pitchFamily="18" charset="0"/>
              </a:rPr>
              <a:t>As discussed in the previous slide, there is a desire for a refreshed </a:t>
            </a:r>
            <a:r>
              <a:rPr lang="en-GB" sz="1100" u="none" kern="1200" err="1">
                <a:effectLst/>
                <a:latin typeface="Arial" panose="020B0604020202020204" pitchFamily="34" charset="0"/>
                <a:ea typeface="Times New Roman" panose="02020603050405020304" pitchFamily="18" charset="0"/>
              </a:rPr>
              <a:t>multi-agency</a:t>
            </a:r>
            <a:r>
              <a:rPr lang="en-GB" sz="1100" u="none" kern="1200">
                <a:effectLst/>
                <a:latin typeface="Arial" panose="020B0604020202020204" pitchFamily="34" charset="0"/>
                <a:ea typeface="Times New Roman" panose="02020603050405020304" pitchFamily="18" charset="0"/>
              </a:rPr>
              <a:t> and agency specific Neglect Guidance and Common Assessment framework which would underpin our suit</a:t>
            </a:r>
            <a:r>
              <a:rPr lang="en-GB" sz="1100" u="none" kern="1200">
                <a:solidFill>
                  <a:srgbClr val="008080"/>
                </a:solidFill>
                <a:effectLst/>
                <a:latin typeface="Arial" panose="020B0604020202020204" pitchFamily="34" charset="0"/>
                <a:ea typeface="Times New Roman" panose="02020603050405020304" pitchFamily="18" charset="0"/>
              </a:rPr>
              <a:t>e</a:t>
            </a:r>
            <a:r>
              <a:rPr lang="en-GB" sz="1100" u="none" kern="1200">
                <a:effectLst/>
                <a:latin typeface="Arial" panose="020B0604020202020204" pitchFamily="34" charset="0"/>
                <a:ea typeface="Times New Roman" panose="02020603050405020304" pitchFamily="18" charset="0"/>
              </a:rPr>
              <a:t> of direct tools, CPD and Training</a:t>
            </a:r>
            <a:r>
              <a:rPr lang="en-GB" sz="1100" u="none" kern="1200">
                <a:solidFill>
                  <a:srgbClr val="008080"/>
                </a:solidFill>
                <a:effectLst/>
                <a:latin typeface="Arial" panose="020B0604020202020204" pitchFamily="34" charset="0"/>
                <a:ea typeface="Times New Roman" panose="02020603050405020304" pitchFamily="18" charset="0"/>
              </a:rPr>
              <a:t>.</a:t>
            </a:r>
            <a:endParaRPr lang="en-GB" sz="1200" u="none">
              <a:effectLst/>
              <a:latin typeface="Times New Roman" panose="02020603050405020304" pitchFamily="18" charset="0"/>
              <a:ea typeface="Times New Roman" panose="02020603050405020304" pitchFamily="18" charset="0"/>
            </a:endParaRPr>
          </a:p>
          <a:p>
            <a:pPr marL="180340" algn="just">
              <a:lnSpc>
                <a:spcPct val="115000"/>
              </a:lnSpc>
            </a:pPr>
            <a:r>
              <a:rPr lang="en-GB" sz="1100" u="none" kern="1200">
                <a:effectLst/>
                <a:latin typeface="Arial" panose="020B0604020202020204" pitchFamily="34" charset="0"/>
                <a:ea typeface="Times New Roman" panose="02020603050405020304" pitchFamily="18" charset="0"/>
              </a:rPr>
              <a:t> </a:t>
            </a:r>
            <a:endParaRPr lang="en-GB" sz="1200" u="none">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100" u="none" kern="1200">
                <a:effectLst/>
                <a:latin typeface="Arial" panose="020B0604020202020204" pitchFamily="34" charset="0"/>
                <a:ea typeface="Times New Roman" panose="02020603050405020304" pitchFamily="18" charset="0"/>
              </a:rPr>
              <a:t>Agencies </a:t>
            </a:r>
            <a:r>
              <a:rPr lang="en-GB" sz="1100" u="none" kern="1200">
                <a:solidFill>
                  <a:srgbClr val="008080"/>
                </a:solidFill>
                <a:effectLst/>
                <a:latin typeface="Arial" panose="020B0604020202020204" pitchFamily="34" charset="0"/>
                <a:ea typeface="Times New Roman" panose="02020603050405020304" pitchFamily="18" charset="0"/>
              </a:rPr>
              <a:t>want a </a:t>
            </a:r>
            <a:r>
              <a:rPr lang="en-GB" sz="1100" u="none" kern="1200">
                <a:effectLst/>
                <a:latin typeface="Arial" panose="020B0604020202020204" pitchFamily="34" charset="0"/>
                <a:ea typeface="Times New Roman" panose="02020603050405020304" pitchFamily="18" charset="0"/>
              </a:rPr>
              <a:t>programme of Multi-Agency Neglect specific training. We welcome the opportunity to come together across partnerships to learn and develop our shared approaches</a:t>
            </a:r>
            <a:r>
              <a:rPr lang="en-GB" sz="1100" u="none" kern="1200">
                <a:solidFill>
                  <a:srgbClr val="008080"/>
                </a:solidFill>
                <a:effectLst/>
                <a:latin typeface="Arial" panose="020B0604020202020204" pitchFamily="34" charset="0"/>
                <a:ea typeface="Times New Roman" panose="02020603050405020304" pitchFamily="18" charset="0"/>
              </a:rPr>
              <a:t> and build relationships</a:t>
            </a:r>
            <a:r>
              <a:rPr lang="en-GB" sz="1100" u="none" strike="sngStrike" kern="1200">
                <a:solidFill>
                  <a:srgbClr val="FF0000"/>
                </a:solidFill>
                <a:effectLst/>
                <a:latin typeface="Arial" panose="020B0604020202020204" pitchFamily="34" charset="0"/>
                <a:ea typeface="Times New Roman" panose="02020603050405020304" pitchFamily="18" charset="0"/>
              </a:rPr>
              <a:t>.</a:t>
            </a:r>
            <a:endParaRPr lang="en-GB" sz="1200" u="none">
              <a:effectLst/>
              <a:latin typeface="Times New Roman" panose="02020603050405020304" pitchFamily="18" charset="0"/>
              <a:ea typeface="Times New Roman" panose="02020603050405020304" pitchFamily="18" charset="0"/>
            </a:endParaRPr>
          </a:p>
          <a:p>
            <a:pPr marL="180340" algn="just">
              <a:lnSpc>
                <a:spcPct val="115000"/>
              </a:lnSpc>
            </a:pPr>
            <a:r>
              <a:rPr lang="en-GB" sz="1100" u="none" kern="1200">
                <a:effectLst/>
                <a:latin typeface="Arial" panose="020B0604020202020204" pitchFamily="34" charset="0"/>
                <a:ea typeface="Times New Roman" panose="02020603050405020304" pitchFamily="18" charset="0"/>
              </a:rPr>
              <a:t> </a:t>
            </a:r>
            <a:endParaRPr lang="en-GB" sz="1200" u="none">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100" u="none" kern="1200">
                <a:effectLst/>
                <a:latin typeface="Arial" panose="020B0604020202020204" pitchFamily="34" charset="0"/>
                <a:ea typeface="Times New Roman" panose="02020603050405020304" pitchFamily="18" charset="0"/>
              </a:rPr>
              <a:t>We would have a more accepted</a:t>
            </a:r>
            <a:r>
              <a:rPr lang="en-GB" sz="800" u="none">
                <a:effectLst/>
                <a:latin typeface="Arial" panose="020B0604020202020204" pitchFamily="34" charset="0"/>
                <a:ea typeface="Calibri" panose="020F0502020204030204" pitchFamily="34" charset="0"/>
                <a:cs typeface="Times New Roman" panose="02020603050405020304" pitchFamily="18" charset="0"/>
              </a:rPr>
              <a:t> </a:t>
            </a:r>
            <a:r>
              <a:rPr lang="en-GB" sz="1100" u="none" kern="1200">
                <a:effectLst/>
                <a:latin typeface="Arial" panose="020B0604020202020204" pitchFamily="34" charset="0"/>
                <a:ea typeface="Times New Roman" panose="02020603050405020304" pitchFamily="18" charset="0"/>
              </a:rPr>
              <a:t>approach to talking about Neglect that would enhance the engagement opportunities with children and families who may feel dissociation/offence with the term Neglec</a:t>
            </a:r>
            <a:r>
              <a:rPr lang="en-GB" sz="1100" u="none" kern="1200">
                <a:solidFill>
                  <a:srgbClr val="008080"/>
                </a:solidFill>
                <a:effectLst/>
                <a:latin typeface="Arial" panose="020B0604020202020204" pitchFamily="34" charset="0"/>
                <a:ea typeface="Times New Roman" panose="02020603050405020304" pitchFamily="18" charset="0"/>
              </a:rPr>
              <a:t>t. </a:t>
            </a:r>
            <a:endParaRPr lang="en-GB" sz="1200" u="none">
              <a:effectLst/>
              <a:latin typeface="Times New Roman" panose="02020603050405020304" pitchFamily="18" charset="0"/>
              <a:ea typeface="Times New Roman" panose="02020603050405020304" pitchFamily="18" charset="0"/>
            </a:endParaRPr>
          </a:p>
          <a:p>
            <a:pPr marL="457200" algn="just">
              <a:lnSpc>
                <a:spcPct val="115000"/>
              </a:lnSpc>
            </a:pPr>
            <a:r>
              <a:rPr lang="en-GB" sz="1100" u="none" kern="1200">
                <a:effectLst/>
                <a:latin typeface="Arial" panose="020B0604020202020204" pitchFamily="34" charset="0"/>
                <a:ea typeface="Times New Roman" panose="02020603050405020304" pitchFamily="18" charset="0"/>
                <a:cs typeface="Arial" panose="020B0604020202020204" pitchFamily="34" charset="0"/>
              </a:rPr>
              <a:t> </a:t>
            </a:r>
            <a:endParaRPr lang="en-GB" sz="1200" u="none">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100" u="none" kern="1200">
                <a:effectLst/>
                <a:latin typeface="Arial" panose="020B0604020202020204" pitchFamily="34" charset="0"/>
                <a:ea typeface="Times New Roman" panose="02020603050405020304" pitchFamily="18" charset="0"/>
              </a:rPr>
              <a:t>Our Direct Work Tools, CPD and Training offer will reflect and consider diversity and socio-economic factors to ensure our approaches are diverse enough to be inclusive and effective for all families. To take account of:</a:t>
            </a:r>
            <a:endParaRPr lang="en-GB" sz="1200" u="none">
              <a:effectLst/>
              <a:latin typeface="Times New Roman" panose="02020603050405020304" pitchFamily="18" charset="0"/>
              <a:ea typeface="Times New Roman" panose="02020603050405020304" pitchFamily="18" charset="0"/>
            </a:endParaRPr>
          </a:p>
          <a:p>
            <a:pPr marL="742950" lvl="1" indent="-285750" algn="just">
              <a:lnSpc>
                <a:spcPct val="115000"/>
              </a:lnSpc>
              <a:spcAft>
                <a:spcPts val="800"/>
              </a:spcAft>
              <a:buFont typeface="Calibri Light" panose="020F0302020204030204" pitchFamily="34" charset="0"/>
              <a:buChar char="-"/>
            </a:pPr>
            <a:r>
              <a:rPr lang="en-GB" sz="1100" u="none">
                <a:effectLst/>
                <a:latin typeface="Arial" panose="020B0604020202020204" pitchFamily="34" charset="0"/>
                <a:ea typeface="Times New Roman" panose="02020603050405020304" pitchFamily="18" charset="0"/>
                <a:cs typeface="Arial" panose="020B0604020202020204" pitchFamily="34" charset="0"/>
              </a:rPr>
              <a:t>Racial Identity, Ethnicity, Religion, and Culture of Families</a:t>
            </a:r>
            <a:endParaRPr lang="en-GB" sz="1200" u="none">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800"/>
              </a:spcAft>
              <a:buFont typeface="Calibri Light" panose="020F0302020204030204" pitchFamily="34" charset="0"/>
              <a:buChar char="-"/>
            </a:pPr>
            <a:r>
              <a:rPr lang="en-GB" sz="1100" u="none">
                <a:effectLst/>
                <a:latin typeface="Arial" panose="020B0604020202020204" pitchFamily="34" charset="0"/>
                <a:ea typeface="Times New Roman" panose="02020603050405020304" pitchFamily="18" charset="0"/>
                <a:cs typeface="Arial" panose="020B0604020202020204" pitchFamily="34" charset="0"/>
              </a:rPr>
              <a:t>Being able to identify intergenerational patterns of Neglectful behaviours, and seeing the psychology. </a:t>
            </a:r>
            <a:endParaRPr lang="en-GB" sz="1200" u="none">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800"/>
              </a:spcAft>
              <a:buFont typeface="Calibri Light" panose="020F0302020204030204" pitchFamily="34" charset="0"/>
              <a:buChar char="-"/>
            </a:pPr>
            <a:r>
              <a:rPr lang="en-GB" sz="1100" u="none">
                <a:solidFill>
                  <a:srgbClr val="008080"/>
                </a:solidFill>
                <a:effectLst/>
                <a:highlight>
                  <a:srgbClr val="00FFFF"/>
                </a:highlight>
                <a:latin typeface="Arial" panose="020B0604020202020204" pitchFamily="34" charset="0"/>
                <a:ea typeface="Times New Roman" panose="02020603050405020304" pitchFamily="18" charset="0"/>
                <a:cs typeface="Arial" panose="020B0604020202020204" pitchFamily="34" charset="0"/>
              </a:rPr>
              <a:t>T</a:t>
            </a:r>
            <a:r>
              <a:rPr lang="en-GB" sz="1100" u="none">
                <a:effectLst/>
                <a:highlight>
                  <a:srgbClr val="00FFFF"/>
                </a:highlight>
                <a:latin typeface="Arial" panose="020B0604020202020204" pitchFamily="34" charset="0"/>
                <a:ea typeface="Times New Roman" panose="02020603050405020304" pitchFamily="18" charset="0"/>
                <a:cs typeface="Arial" panose="020B0604020202020204" pitchFamily="34" charset="0"/>
              </a:rPr>
              <a:t>he impact of poor mental health of parents and carers on children and how to articulate this</a:t>
            </a:r>
            <a:endParaRPr lang="en-GB" sz="1200" u="none">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800"/>
              </a:spcAft>
              <a:buFont typeface="Calibri Light" panose="020F0302020204030204" pitchFamily="34" charset="0"/>
              <a:buChar char="-"/>
            </a:pPr>
            <a:r>
              <a:rPr lang="en-GB" sz="1100" u="none">
                <a:effectLst/>
                <a:latin typeface="Arial" panose="020B0604020202020204" pitchFamily="34" charset="0"/>
                <a:ea typeface="Times New Roman" panose="02020603050405020304" pitchFamily="18" charset="0"/>
                <a:cs typeface="Arial" panose="020B0604020202020204" pitchFamily="34" charset="0"/>
              </a:rPr>
              <a:t>Working with children/parents/carer with learning needs and learning disabilities, given the association that we see with neglect </a:t>
            </a:r>
            <a:endParaRPr lang="en-GB" sz="1200" u="none">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800"/>
              </a:spcAft>
              <a:buFont typeface="Calibri Light" panose="020F0302020204030204" pitchFamily="34" charset="0"/>
              <a:buChar char="-"/>
            </a:pPr>
            <a:r>
              <a:rPr lang="en-GB" sz="1100" u="none">
                <a:effectLst/>
                <a:latin typeface="Arial" panose="020B0604020202020204" pitchFamily="34" charset="0"/>
                <a:ea typeface="Times New Roman" panose="02020603050405020304" pitchFamily="18" charset="0"/>
                <a:cs typeface="Arial" panose="020B0604020202020204" pitchFamily="34" charset="0"/>
              </a:rPr>
              <a:t>Assessing and working effectively with Neglect where there are large sibling groups and chaotic environments</a:t>
            </a:r>
            <a:endParaRPr lang="en-GB" sz="1200" u="none">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800"/>
              </a:spcAft>
              <a:buFont typeface="Calibri Light" panose="020F0302020204030204" pitchFamily="34" charset="0"/>
              <a:buChar char="-"/>
            </a:pPr>
            <a:r>
              <a:rPr lang="en-GB" sz="1100" u="none">
                <a:effectLst/>
                <a:latin typeface="Arial" panose="020B0604020202020204" pitchFamily="34" charset="0"/>
                <a:ea typeface="Times New Roman" panose="02020603050405020304" pitchFamily="18" charset="0"/>
                <a:cs typeface="Arial" panose="020B0604020202020204" pitchFamily="34" charset="0"/>
              </a:rPr>
              <a:t>The impact of a child receiving a diagnosis for behavioural/emotional difficulties on professional curiosity where there are neglect concerns – i.e. is the behaviour linked to the social environment? And how diagnosis impacts upon how we assess and understand risk</a:t>
            </a:r>
            <a:endParaRPr lang="en-GB" sz="1200" u="none">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GB" sz="1100" u="none">
                <a:effectLst/>
                <a:latin typeface="Arial" panose="020B0604020202020204" pitchFamily="34" charset="0"/>
                <a:ea typeface="Calibri" panose="020F0502020204030204" pitchFamily="34" charset="0"/>
                <a:cs typeface="Arial" panose="020B0604020202020204" pitchFamily="34" charset="0"/>
              </a:rPr>
              <a:t> </a:t>
            </a:r>
            <a:endParaRPr lang="en-GB" u="none"/>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C42D8-9E22-4D5B-8C32-A15AEA29D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144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buFont typeface="Wingdings" panose="05000000000000000000" pitchFamily="2" charset="2"/>
              <a:buChar char=""/>
            </a:pPr>
            <a:r>
              <a:rPr lang="en-GB" sz="1800" u="none" kern="1200">
                <a:effectLst/>
                <a:latin typeface="Arial" panose="020B0604020202020204" pitchFamily="34" charset="0"/>
                <a:ea typeface="Times New Roman" panose="02020603050405020304" pitchFamily="18" charset="0"/>
              </a:rPr>
              <a:t>All </a:t>
            </a:r>
            <a:r>
              <a:rPr lang="en-GB" sz="1800" u="none" kern="1200">
                <a:solidFill>
                  <a:srgbClr val="008080"/>
                </a:solidFill>
                <a:effectLst/>
                <a:latin typeface="Arial" panose="020B0604020202020204" pitchFamily="34" charset="0"/>
                <a:ea typeface="Times New Roman" panose="02020603050405020304" pitchFamily="18" charset="0"/>
              </a:rPr>
              <a:t>a</a:t>
            </a:r>
            <a:r>
              <a:rPr lang="en-GB" sz="1800" u="none" kern="1200">
                <a:effectLst/>
                <a:latin typeface="Arial" panose="020B0604020202020204" pitchFamily="34" charset="0"/>
                <a:ea typeface="Times New Roman" panose="02020603050405020304" pitchFamily="18" charset="0"/>
              </a:rPr>
              <a:t>gencies shared their struggles with respective agency systems and approaches in being able to notice and flag effectively where neglect may be an emerging theme. There is a desire to improve these systems for example </a:t>
            </a:r>
            <a:r>
              <a:rPr lang="en-GB" sz="1800" u="none">
                <a:effectLst/>
                <a:latin typeface="Arial" panose="020B0604020202020204" pitchFamily="34" charset="0"/>
                <a:ea typeface="Times New Roman" panose="02020603050405020304" pitchFamily="18" charset="0"/>
              </a:rPr>
              <a:t>being able to flag the most high-risk families where Neglect is a key feature</a:t>
            </a:r>
            <a:r>
              <a:rPr lang="en-GB" sz="1800" u="none">
                <a:effectLst/>
                <a:latin typeface="Arial" panose="020B0604020202020204" pitchFamily="34" charset="0"/>
                <a:ea typeface="Calibri" panose="020F0502020204030204" pitchFamily="34" charset="0"/>
                <a:cs typeface="Times New Roman" panose="02020603050405020304" pitchFamily="18" charset="0"/>
              </a:rPr>
              <a:t> </a:t>
            </a:r>
            <a:r>
              <a:rPr lang="en-GB" sz="1800" u="none">
                <a:effectLst/>
                <a:latin typeface="Arial" panose="020B0604020202020204" pitchFamily="34" charset="0"/>
                <a:ea typeface="Times New Roman" panose="02020603050405020304" pitchFamily="18" charset="0"/>
              </a:rPr>
              <a:t>.</a:t>
            </a:r>
            <a:endParaRPr lang="en-GB" sz="1800" u="none">
              <a:effectLst/>
              <a:latin typeface="Times New Roman" panose="02020603050405020304" pitchFamily="18" charset="0"/>
              <a:ea typeface="Times New Roman" panose="02020603050405020304" pitchFamily="18" charset="0"/>
            </a:endParaRPr>
          </a:p>
          <a:p>
            <a:pPr marL="180340" algn="just">
              <a:lnSpc>
                <a:spcPct val="115000"/>
              </a:lnSpc>
            </a:pPr>
            <a:r>
              <a:rPr lang="en-GB" sz="1800" u="none" kern="1200">
                <a:effectLst/>
                <a:latin typeface="Arial" panose="020B0604020202020204" pitchFamily="34" charset="0"/>
                <a:ea typeface="Times New Roman" panose="02020603050405020304" pitchFamily="18" charset="0"/>
              </a:rPr>
              <a:t> </a:t>
            </a:r>
            <a:endParaRPr lang="en-GB" sz="1800" u="none">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800" u="none" kern="1200">
                <a:effectLst/>
                <a:latin typeface="Arial" panose="020B0604020202020204" pitchFamily="34" charset="0"/>
                <a:ea typeface="Times New Roman" panose="02020603050405020304" pitchFamily="18" charset="0"/>
              </a:rPr>
              <a:t>Flagging systems would invite the development of chronologies as a method to understanding family patterns and be developed across sibling groups</a:t>
            </a:r>
            <a:r>
              <a:rPr lang="en-GB" sz="1800" u="none" kern="1200">
                <a:solidFill>
                  <a:srgbClr val="008080"/>
                </a:solidFill>
                <a:effectLst/>
                <a:latin typeface="Arial" panose="020B0604020202020204" pitchFamily="34" charset="0"/>
                <a:ea typeface="Times New Roman" panose="02020603050405020304" pitchFamily="18" charset="0"/>
              </a:rPr>
              <a:t> and across episodes of social care involvement</a:t>
            </a:r>
            <a:r>
              <a:rPr lang="en-GB" sz="1800" u="none">
                <a:solidFill>
                  <a:srgbClr val="008080"/>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u="none" kern="1200">
                <a:solidFill>
                  <a:srgbClr val="008080"/>
                </a:solidFill>
                <a:effectLst/>
                <a:latin typeface="Arial" panose="020B0604020202020204" pitchFamily="34" charset="0"/>
                <a:ea typeface="Times New Roman" panose="02020603050405020304" pitchFamily="18" charset="0"/>
              </a:rPr>
              <a:t> over time</a:t>
            </a:r>
            <a:r>
              <a:rPr lang="en-GB" sz="1800" u="none" strike="sngStrike" kern="1200">
                <a:solidFill>
                  <a:srgbClr val="FF0000"/>
                </a:solidFill>
                <a:effectLst/>
                <a:latin typeface="Arial" panose="020B0604020202020204" pitchFamily="34" charset="0"/>
                <a:ea typeface="Times New Roman" panose="02020603050405020304" pitchFamily="18" charset="0"/>
              </a:rPr>
              <a:t>. </a:t>
            </a:r>
            <a:endParaRPr lang="en-GB" sz="1800" u="none">
              <a:effectLst/>
              <a:latin typeface="Times New Roman" panose="02020603050405020304" pitchFamily="18" charset="0"/>
              <a:ea typeface="Times New Roman" panose="02020603050405020304" pitchFamily="18" charset="0"/>
            </a:endParaRPr>
          </a:p>
          <a:p>
            <a:pPr marL="180340" algn="just">
              <a:lnSpc>
                <a:spcPct val="115000"/>
              </a:lnSpc>
            </a:pPr>
            <a:r>
              <a:rPr lang="en-GB" sz="1800" u="none" kern="1200">
                <a:effectLst/>
                <a:latin typeface="Arial" panose="020B0604020202020204" pitchFamily="34" charset="0"/>
                <a:ea typeface="Times New Roman" panose="02020603050405020304" pitchFamily="18" charset="0"/>
              </a:rPr>
              <a:t> </a:t>
            </a:r>
            <a:endParaRPr lang="en-GB" sz="1800" u="none">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800" u="none" kern="1200">
                <a:effectLst/>
                <a:latin typeface="Arial" panose="020B0604020202020204" pitchFamily="34" charset="0"/>
                <a:ea typeface="Times New Roman" panose="02020603050405020304" pitchFamily="18" charset="0"/>
              </a:rPr>
              <a:t>All agencies saw the value of strengthened chronology work and use of genograms within practice as a way of understanding family dynamics and blended families to include partners who aren’t the child/</a:t>
            </a:r>
            <a:r>
              <a:rPr lang="en-GB" sz="1800" u="none" kern="1200" err="1">
                <a:effectLst/>
                <a:latin typeface="Arial" panose="020B0604020202020204" pitchFamily="34" charset="0"/>
                <a:ea typeface="Times New Roman" panose="02020603050405020304" pitchFamily="18" charset="0"/>
              </a:rPr>
              <a:t>rens</a:t>
            </a:r>
            <a:r>
              <a:rPr lang="en-GB" sz="1800" u="none" kern="1200">
                <a:effectLst/>
                <a:latin typeface="Arial" panose="020B0604020202020204" pitchFamily="34" charset="0"/>
                <a:ea typeface="Times New Roman" panose="02020603050405020304" pitchFamily="18" charset="0"/>
              </a:rPr>
              <a:t> parent. Also</a:t>
            </a:r>
            <a:r>
              <a:rPr lang="en-GB" sz="1800" u="none" kern="1200">
                <a:solidFill>
                  <a:srgbClr val="008080"/>
                </a:solidFill>
                <a:effectLst/>
                <a:latin typeface="Arial" panose="020B0604020202020204" pitchFamily="34" charset="0"/>
                <a:ea typeface="Times New Roman" panose="02020603050405020304" pitchFamily="18" charset="0"/>
              </a:rPr>
              <a:t>,</a:t>
            </a:r>
            <a:r>
              <a:rPr lang="en-GB" sz="1800" u="none" kern="1200">
                <a:effectLst/>
                <a:latin typeface="Arial" panose="020B0604020202020204" pitchFamily="34" charset="0"/>
                <a:ea typeface="Times New Roman" panose="02020603050405020304" pitchFamily="18" charset="0"/>
              </a:rPr>
              <a:t> to note intergenerational patterns that link to Neglect. This would also result in better quality referrals which demonstrate a cumulative picture of neglect and is able to evidence the impact on the child. </a:t>
            </a:r>
            <a:endParaRPr lang="en-GB" sz="1800" u="none">
              <a:effectLst/>
              <a:latin typeface="Times New Roman" panose="02020603050405020304" pitchFamily="18" charset="0"/>
              <a:ea typeface="Times New Roman" panose="02020603050405020304" pitchFamily="18" charset="0"/>
            </a:endParaRPr>
          </a:p>
          <a:p>
            <a:r>
              <a:rPr lang="en-GB" sz="1800" u="none">
                <a:effectLst/>
                <a:latin typeface="Arial" panose="020B0604020202020204" pitchFamily="34" charset="0"/>
                <a:ea typeface="Calibri" panose="020F0502020204030204" pitchFamily="34" charset="0"/>
                <a:cs typeface="Times New Roman" panose="02020603050405020304" pitchFamily="18" charset="0"/>
              </a:rPr>
              <a:t> </a:t>
            </a:r>
            <a:endParaRPr lang="en-GB" sz="1800" u="none"/>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C42D8-9E22-4D5B-8C32-A15AEA29D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159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Font typeface="Wingdings" panose="05000000000000000000" pitchFamily="2"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Working with neglect can be difficult, there is often a level of frustration from some agencies where they are referring to social care and decision is NFA or close. Social Workers, can feel stuck on what to do next to sustain change, feeling they have tried ‘everything’. Over the last 4 years there have been a number of calls from agencies via MACA and MATA activity for reflective space for professionals to</a:t>
            </a:r>
            <a:r>
              <a:rPr lang="en-GB" sz="1800" strike="sngStrike"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unpick ‘dilemma’s’ for practice and multi-agency working</a:t>
            </a:r>
            <a:r>
              <a:rPr lang="en-GB" sz="1800" u="sng" dirty="0">
                <a:solidFill>
                  <a:srgbClr val="008080"/>
                </a:solidFill>
                <a:effectLst/>
                <a:latin typeface="Arial" panose="020B0604020202020204" pitchFamily="34" charset="0"/>
                <a:ea typeface="Calibri" panose="020F0502020204030204" pitchFamily="34" charset="0"/>
                <a:cs typeface="Arial" panose="020B0604020202020204" pitchFamily="34" charset="0"/>
              </a:rPr>
              <a:t>.</a:t>
            </a:r>
            <a:r>
              <a:rPr lang="en-GB" sz="1800" u="sng" strike="sngStrike"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u="sng" dirty="0">
                <a:solidFill>
                  <a:srgbClr val="008080"/>
                </a:solidFill>
                <a:effectLst/>
                <a:latin typeface="Arial" panose="020B0604020202020204" pitchFamily="34" charset="0"/>
                <a:ea typeface="Calibri" panose="020F0502020204030204" pitchFamily="34" charset="0"/>
                <a:cs typeface="Arial" panose="020B0604020202020204" pitchFamily="34" charset="0"/>
              </a:rPr>
              <a:t>T</a:t>
            </a:r>
            <a:r>
              <a:rPr lang="en-GB" sz="1800" dirty="0">
                <a:effectLst/>
                <a:latin typeface="Arial" panose="020B0604020202020204" pitchFamily="34" charset="0"/>
                <a:ea typeface="Calibri" panose="020F0502020204030204" pitchFamily="34" charset="0"/>
                <a:cs typeface="Arial" panose="020B0604020202020204" pitchFamily="34" charset="0"/>
              </a:rPr>
              <a:t>hese would be supported by a suitable framework i.e. such a systemic model.  Coming together, to think together as a group of professionals was discussed in detail as being beneficial.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226695">
              <a:lnSpc>
                <a:spcPct val="115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Wingdings" panose="05000000000000000000" pitchFamily="2"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Examples might be where multiple referrals have been received over a short period of time, how we stop, pause and reflect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C42D8-9E22-4D5B-8C32-A15AEA29D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110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buFont typeface="Wingdings" panose="05000000000000000000" pitchFamily="2" charset="2"/>
              <a:buChar char=""/>
            </a:pPr>
            <a:r>
              <a:rPr lang="en-GB" sz="1800" u="none" kern="1200" dirty="0">
                <a:effectLst/>
                <a:latin typeface="Arial" panose="020B0604020202020204" pitchFamily="34" charset="0"/>
                <a:ea typeface="Times New Roman" panose="02020603050405020304" pitchFamily="18" charset="0"/>
              </a:rPr>
              <a:t>This is a really difficult area. Agencies and Practitioners lacked clarity and confidence in understanding the interface between social care and criminal thresholds. Agencies desire to a clearer understanding of Criminal Thresholds for Neglect, when they should be applied and the interface with Social Care hence strengthening how we work together </a:t>
            </a:r>
            <a:r>
              <a:rPr lang="en-GB" sz="1800" u="none" kern="1200" dirty="0">
                <a:solidFill>
                  <a:srgbClr val="008080"/>
                </a:solidFill>
                <a:effectLst/>
                <a:latin typeface="Arial" panose="020B0604020202020204" pitchFamily="34" charset="0"/>
                <a:ea typeface="Times New Roman" panose="02020603050405020304" pitchFamily="18" charset="0"/>
              </a:rPr>
              <a:t>and how this is explained to families.  How do we support families in understanding different thresholds and one doesn’t ‘trump’ the other? As Social Care, we have a different role, how do we ensure we are not swayed by a Police decision. </a:t>
            </a:r>
            <a:endParaRPr lang="en-GB" sz="1800" u="none" kern="1200" dirty="0">
              <a:solidFill>
                <a:srgbClr val="008080"/>
              </a:solidFill>
              <a:effectLst/>
              <a:latin typeface="Times New Roman" panose="02020603050405020304" pitchFamily="18" charset="0"/>
              <a:ea typeface="Times New Roman" panose="02020603050405020304" pitchFamily="18" charset="0"/>
            </a:endParaRPr>
          </a:p>
          <a:p>
            <a:pPr marL="0" lvl="0" indent="0" algn="just">
              <a:lnSpc>
                <a:spcPct val="115000"/>
              </a:lnSpc>
              <a:buFont typeface="Wingdings" panose="05000000000000000000" pitchFamily="2" charset="2"/>
              <a:buNone/>
            </a:pPr>
            <a:endParaRPr lang="en-GB" sz="1800" u="none"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800" u="none" kern="1200" dirty="0">
                <a:effectLst/>
                <a:latin typeface="Arial" panose="020B0604020202020204" pitchFamily="34" charset="0"/>
                <a:ea typeface="Times New Roman" panose="02020603050405020304" pitchFamily="18" charset="0"/>
              </a:rPr>
              <a:t>Our Refreshed Practice Guidance would incorporate practice principals that enhance the way in which we think about Criminal Neglect and prosecutions, and when they do and so not effectively support interventions with children families. </a:t>
            </a:r>
            <a:endParaRPr lang="en-GB" sz="1800" u="none" dirty="0">
              <a:effectLst/>
              <a:latin typeface="Times New Roman" panose="02020603050405020304" pitchFamily="18" charset="0"/>
              <a:ea typeface="Times New Roman" panose="02020603050405020304" pitchFamily="18" charset="0"/>
            </a:endParaRPr>
          </a:p>
          <a:p>
            <a:pPr marL="180340" algn="just">
              <a:lnSpc>
                <a:spcPct val="115000"/>
              </a:lnSpc>
            </a:pPr>
            <a:r>
              <a:rPr lang="en-GB" sz="1800" u="none" kern="1200" dirty="0">
                <a:effectLst/>
                <a:latin typeface="Arial" panose="020B0604020202020204" pitchFamily="34" charset="0"/>
                <a:ea typeface="Times New Roman" panose="02020603050405020304" pitchFamily="18" charset="0"/>
              </a:rPr>
              <a:t> </a:t>
            </a:r>
            <a:endParaRPr lang="en-GB" sz="1800" u="none"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Wingdings" panose="05000000000000000000" pitchFamily="2" charset="2"/>
              <a:buChar char=""/>
            </a:pPr>
            <a:r>
              <a:rPr lang="en-GB" sz="1800" u="none" kern="1200" dirty="0">
                <a:effectLst/>
                <a:latin typeface="Arial" panose="020B0604020202020204" pitchFamily="34" charset="0"/>
                <a:ea typeface="Times New Roman" panose="02020603050405020304" pitchFamily="18" charset="0"/>
              </a:rPr>
              <a:t>Children and Families and co-ordinated practice approaches would benefit from this joined up understanding</a:t>
            </a:r>
            <a:r>
              <a:rPr lang="en-GB" sz="1800" u="none" kern="1200" dirty="0">
                <a:solidFill>
                  <a:srgbClr val="008080"/>
                </a:solidFill>
                <a:effectLst/>
                <a:latin typeface="Arial" panose="020B0604020202020204" pitchFamily="34" charset="0"/>
                <a:ea typeface="Times New Roman" panose="02020603050405020304" pitchFamily="18" charset="0"/>
              </a:rPr>
              <a:t>.</a:t>
            </a:r>
            <a:r>
              <a:rPr lang="en-GB" sz="1800" u="none" strike="sngStrike" kern="1200" dirty="0">
                <a:solidFill>
                  <a:srgbClr val="FF0000"/>
                </a:solidFill>
                <a:effectLst/>
                <a:latin typeface="Arial" panose="020B0604020202020204" pitchFamily="34" charset="0"/>
                <a:ea typeface="Times New Roman" panose="02020603050405020304" pitchFamily="18" charset="0"/>
              </a:rPr>
              <a:t> </a:t>
            </a:r>
            <a:endParaRPr lang="en-GB" sz="1800" u="none"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C42D8-9E22-4D5B-8C32-A15AEA29D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680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0000"/>
                </a:solidFill>
                <a:effectLst/>
                <a:latin typeface="Arial" panose="020B0604020202020204" pitchFamily="34" charset="0"/>
                <a:ea typeface="Calibri" panose="020F0502020204030204" pitchFamily="34" charset="0"/>
                <a:cs typeface="Arial" panose="020B0604020202020204" pitchFamily="34" charset="0"/>
              </a:rPr>
              <a:t>The MATA co-ordinators steering group recognise that the aspirations are far reaching and broad and were invited to offer a view about the prioritisation of the practice improvement areas. The below chart on this slide set out their views are what they felt should be prioritised,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C42D8-9E22-4D5B-8C32-A15AEA29D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803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Children who are lesbian, gay, bisexual, or gender questioning</a:t>
            </a:r>
          </a:p>
          <a:p>
            <a:r>
              <a:rPr lang="en-GB"/>
              <a:t>N.B. This section remains under review, pending the outcome of the gender</a:t>
            </a:r>
          </a:p>
          <a:p>
            <a:r>
              <a:rPr lang="en-GB"/>
              <a:t>questioning children guidance consultation, and final gender questioning</a:t>
            </a:r>
          </a:p>
          <a:p>
            <a:r>
              <a:rPr lang="en-GB"/>
              <a:t>guidance documents being published.</a:t>
            </a:r>
          </a:p>
          <a:p>
            <a:r>
              <a:rPr lang="en-GB"/>
              <a:t>205. A child or young person being lesbian, gay, or bisexual is not in itself an</a:t>
            </a:r>
          </a:p>
          <a:p>
            <a:r>
              <a:rPr lang="en-GB"/>
              <a:t>inherent risk factor for harm, however, they can sometimes be targeted by other</a:t>
            </a:r>
          </a:p>
          <a:p>
            <a:r>
              <a:rPr lang="en-GB"/>
              <a:t>children. In some cases, a child who is perceived by other children to be lesbian,</a:t>
            </a:r>
          </a:p>
          <a:p>
            <a:r>
              <a:rPr lang="en-GB"/>
              <a:t>gay, or bisexual (whether they are or not) can be just as vulnerable as children who</a:t>
            </a:r>
          </a:p>
          <a:p>
            <a:r>
              <a:rPr lang="en-GB"/>
              <a:t>are.</a:t>
            </a:r>
          </a:p>
          <a:p>
            <a:r>
              <a:rPr lang="en-GB"/>
              <a:t>206. However, the Cass review identified that caution is necessary for children</a:t>
            </a:r>
          </a:p>
          <a:p>
            <a:r>
              <a:rPr lang="en-GB"/>
              <a:t>questioning their gender as there remain many unknowns about the impact of</a:t>
            </a:r>
          </a:p>
          <a:p>
            <a:r>
              <a:rPr lang="en-GB"/>
              <a:t>social transition and children may well have wider vulnerabilities, including having</a:t>
            </a:r>
          </a:p>
          <a:p>
            <a:r>
              <a:rPr lang="en-GB"/>
              <a:t>complex mental health and psychosocial needs, and in some cases additional</a:t>
            </a:r>
          </a:p>
          <a:p>
            <a:r>
              <a:rPr lang="en-GB"/>
              <a:t>diagnoses of autism spectrum disorder and/or attention deficit hyperactivity</a:t>
            </a:r>
          </a:p>
          <a:p>
            <a:r>
              <a:rPr lang="en-GB"/>
              <a:t>disorder.</a:t>
            </a:r>
          </a:p>
          <a:p>
            <a:r>
              <a:rPr lang="en-GB"/>
              <a:t>207. It recommended that when families/carers are making decisions about</a:t>
            </a:r>
          </a:p>
          <a:p>
            <a:r>
              <a:rPr lang="en-GB"/>
              <a:t>support for gender questioning children, they should be encouraged to seek clinical</a:t>
            </a:r>
          </a:p>
          <a:p>
            <a:r>
              <a:rPr lang="en-GB"/>
              <a:t>help and advice. When parents are supporting pre-pubertal children, clinical</a:t>
            </a:r>
          </a:p>
          <a:p>
            <a:r>
              <a:rPr lang="en-GB"/>
              <a:t>services should ensure that they can be seen as early as possible by a clinical</a:t>
            </a:r>
          </a:p>
          <a:p>
            <a:r>
              <a:rPr lang="en-GB"/>
              <a:t>professional with relevant experience.</a:t>
            </a:r>
          </a:p>
          <a:p>
            <a:r>
              <a:rPr lang="en-GB"/>
              <a:t>208. As such, when supporting a gender questioning child, schools should take a</a:t>
            </a:r>
          </a:p>
          <a:p>
            <a:r>
              <a:rPr lang="en-GB"/>
              <a:t>cautious approach and consider the broad range of their individual needs, in</a:t>
            </a:r>
          </a:p>
          <a:p>
            <a:r>
              <a:rPr lang="en-GB"/>
              <a:t>partnership with the child’s parents (other than in the exceptionally rare</a:t>
            </a:r>
          </a:p>
          <a:p>
            <a:r>
              <a:rPr lang="en-GB"/>
              <a:t>circumstances where involving parents would constitute a significant risk of harm to</a:t>
            </a:r>
          </a:p>
          <a:p>
            <a:r>
              <a:rPr lang="en-GB"/>
              <a:t>the child), including any clinical advice that is available and how to address wider</a:t>
            </a:r>
          </a:p>
          <a:p>
            <a:r>
              <a:rPr lang="en-GB"/>
              <a:t>vulnerabilities such as the risk of bullying. Schools should refer to our Guidance for</a:t>
            </a:r>
          </a:p>
          <a:p>
            <a:r>
              <a:rPr lang="en-GB"/>
              <a:t>Schools and Colleges in relation to Gender Questioning Children, when deciding</a:t>
            </a:r>
          </a:p>
          <a:p>
            <a:r>
              <a:rPr lang="en-GB"/>
              <a:t>how to proceed.</a:t>
            </a:r>
          </a:p>
          <a:p>
            <a:r>
              <a:rPr lang="en-GB"/>
              <a:t>209. Risks can be compounded where children lack trusted adults with whom</a:t>
            </a:r>
          </a:p>
          <a:p>
            <a:r>
              <a:rPr lang="en-GB"/>
              <a:t>they can be open. It is therefore vital that staff endeavour to reduce the additional</a:t>
            </a:r>
          </a:p>
          <a:p>
            <a:r>
              <a:rPr lang="en-GB"/>
              <a:t>barriers faced and create a culture where they can speak out or share their</a:t>
            </a:r>
          </a:p>
          <a:p>
            <a:r>
              <a:rPr lang="en-GB"/>
              <a:t>concerns with members of staff.</a:t>
            </a:r>
          </a:p>
        </p:txBody>
      </p:sp>
      <p:sp>
        <p:nvSpPr>
          <p:cNvPr id="4" name="Slide Number Placeholder 3"/>
          <p:cNvSpPr>
            <a:spLocks noGrp="1"/>
          </p:cNvSpPr>
          <p:nvPr>
            <p:ph type="sldNum" sz="quarter" idx="5"/>
          </p:nvPr>
        </p:nvSpPr>
        <p:spPr/>
        <p:txBody>
          <a:bodyPr/>
          <a:lstStyle/>
          <a:p>
            <a:fld id="{80738D22-8D28-44B7-B4B7-D4F1F4D9E08F}" type="slidenum">
              <a:rPr lang="en-GB" smtClean="0"/>
              <a:t>5</a:t>
            </a:fld>
            <a:endParaRPr lang="en-GB"/>
          </a:p>
        </p:txBody>
      </p:sp>
    </p:spTree>
    <p:extLst>
      <p:ext uri="{BB962C8B-B14F-4D97-AF65-F5344CB8AC3E}">
        <p14:creationId xmlns:p14="http://schemas.microsoft.com/office/powerpoint/2010/main" val="134641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24184">
              <a:defRPr/>
            </a:pPr>
            <a:fld id="{80738D22-8D28-44B7-B4B7-D4F1F4D9E08F}" type="slidenum">
              <a:rPr lang="en-GB">
                <a:solidFill>
                  <a:prstClr val="black"/>
                </a:solidFill>
                <a:latin typeface="Calibri" panose="020F0502020204030204"/>
              </a:rPr>
              <a:pPr defTabSz="924184">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386299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24184">
              <a:defRPr/>
            </a:pPr>
            <a:fld id="{80738D22-8D28-44B7-B4B7-D4F1F4D9E08F}" type="slidenum">
              <a:rPr lang="en-GB">
                <a:solidFill>
                  <a:prstClr val="black"/>
                </a:solidFill>
                <a:latin typeface="Calibri" panose="020F0502020204030204"/>
              </a:rPr>
              <a:pPr defTabSz="924184">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397396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38D22-8D28-44B7-B4B7-D4F1F4D9E08F}" type="slidenum">
              <a:rPr lang="en-GB" smtClean="0"/>
              <a:t>17</a:t>
            </a:fld>
            <a:endParaRPr lang="en-GB"/>
          </a:p>
        </p:txBody>
      </p:sp>
    </p:spTree>
    <p:extLst>
      <p:ext uri="{BB962C8B-B14F-4D97-AF65-F5344CB8AC3E}">
        <p14:creationId xmlns:p14="http://schemas.microsoft.com/office/powerpoint/2010/main" val="307929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38D22-8D28-44B7-B4B7-D4F1F4D9E08F}" type="slidenum">
              <a:rPr lang="en-GB" smtClean="0"/>
              <a:t>18</a:t>
            </a:fld>
            <a:endParaRPr lang="en-GB"/>
          </a:p>
        </p:txBody>
      </p:sp>
    </p:spTree>
    <p:extLst>
      <p:ext uri="{BB962C8B-B14F-4D97-AF65-F5344CB8AC3E}">
        <p14:creationId xmlns:p14="http://schemas.microsoft.com/office/powerpoint/2010/main" val="369651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38D22-8D28-44B7-B4B7-D4F1F4D9E08F}" type="slidenum">
              <a:rPr lang="en-GB" smtClean="0"/>
              <a:t>20</a:t>
            </a:fld>
            <a:endParaRPr lang="en-GB"/>
          </a:p>
        </p:txBody>
      </p:sp>
    </p:spTree>
    <p:extLst>
      <p:ext uri="{BB962C8B-B14F-4D97-AF65-F5344CB8AC3E}">
        <p14:creationId xmlns:p14="http://schemas.microsoft.com/office/powerpoint/2010/main" val="52180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p:txBody>
      </p:sp>
      <p:sp>
        <p:nvSpPr>
          <p:cNvPr id="4" name="Slide Number Placeholder 3"/>
          <p:cNvSpPr>
            <a:spLocks noGrp="1"/>
          </p:cNvSpPr>
          <p:nvPr>
            <p:ph type="sldNum" sz="quarter" idx="5"/>
          </p:nvPr>
        </p:nvSpPr>
        <p:spPr/>
        <p:txBody>
          <a:bodyPr/>
          <a:lstStyle/>
          <a:p>
            <a:fld id="{80738D22-8D28-44B7-B4B7-D4F1F4D9E08F}" type="slidenum">
              <a:rPr lang="en-GB" smtClean="0"/>
              <a:t>22</a:t>
            </a:fld>
            <a:endParaRPr lang="en-GB"/>
          </a:p>
        </p:txBody>
      </p:sp>
    </p:spTree>
    <p:extLst>
      <p:ext uri="{BB962C8B-B14F-4D97-AF65-F5344CB8AC3E}">
        <p14:creationId xmlns:p14="http://schemas.microsoft.com/office/powerpoint/2010/main" val="23741630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12/08/2024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1240809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53277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19875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7500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544646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71112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724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C574-0E72-411E-A93D-E0738EAD81DF}"/>
              </a:ext>
            </a:extLst>
          </p:cNvPr>
          <p:cNvSpPr>
            <a:spLocks noGrp="1"/>
          </p:cNvSpPr>
          <p:nvPr>
            <p:ph type="ctrTitle"/>
          </p:nvPr>
        </p:nvSpPr>
        <p:spPr>
          <a:xfrm>
            <a:off x="1524000" y="1122046"/>
            <a:ext cx="9144000" cy="2388870"/>
          </a:xfrm>
          <a:prstGeom prst="rect">
            <a:avLst/>
          </a:prstGeo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BC80E2A0-A600-4551-AA93-5343794C9F2D}"/>
              </a:ext>
            </a:extLst>
          </p:cNvPr>
          <p:cNvSpPr>
            <a:spLocks noGrp="1"/>
          </p:cNvSpPr>
          <p:nvPr>
            <p:ph type="subTitle" idx="1"/>
          </p:nvPr>
        </p:nvSpPr>
        <p:spPr>
          <a:xfrm>
            <a:off x="1524000" y="3602356"/>
            <a:ext cx="9144000" cy="1655444"/>
          </a:xfrm>
          <a:prstGeom prst="rect">
            <a:avLst/>
          </a:prstGeo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91321DF-C6FF-4643-A028-41CF4DE603A0}"/>
              </a:ext>
            </a:extLst>
          </p:cNvPr>
          <p:cNvSpPr>
            <a:spLocks noGrp="1"/>
          </p:cNvSpPr>
          <p:nvPr>
            <p:ph type="dt" sz="half" idx="10"/>
          </p:nvPr>
        </p:nvSpPr>
        <p:spPr>
          <a:xfrm>
            <a:off x="838200" y="6356986"/>
            <a:ext cx="2743200" cy="363854"/>
          </a:xfrm>
          <a:prstGeom prst="rect">
            <a:avLst/>
          </a:prstGeom>
        </p:spPr>
        <p:txBody>
          <a:bodyPr/>
          <a:lstStyle/>
          <a:p>
            <a:fld id="{2821FA0B-C9DB-4646-8F26-3F1888F61771}" type="datetimeFigureOut">
              <a:rPr lang="en-GB" smtClean="0"/>
              <a:t>12/08/2024</a:t>
            </a:fld>
            <a:endParaRPr lang="en-GB"/>
          </a:p>
        </p:txBody>
      </p:sp>
      <p:sp>
        <p:nvSpPr>
          <p:cNvPr id="5" name="Footer Placeholder 4">
            <a:extLst>
              <a:ext uri="{FF2B5EF4-FFF2-40B4-BE49-F238E27FC236}">
                <a16:creationId xmlns:a16="http://schemas.microsoft.com/office/drawing/2014/main" id="{C0005B84-290D-4395-9C62-92AB636430CF}"/>
              </a:ext>
            </a:extLst>
          </p:cNvPr>
          <p:cNvSpPr>
            <a:spLocks noGrp="1"/>
          </p:cNvSpPr>
          <p:nvPr>
            <p:ph type="ftr" sz="quarter" idx="11"/>
          </p:nvPr>
        </p:nvSpPr>
        <p:spPr>
          <a:xfrm>
            <a:off x="4038600" y="6356986"/>
            <a:ext cx="4114800" cy="36385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F5D3D2B-1B41-4A4F-BF7A-982E58616620}"/>
              </a:ext>
            </a:extLst>
          </p:cNvPr>
          <p:cNvSpPr>
            <a:spLocks noGrp="1"/>
          </p:cNvSpPr>
          <p:nvPr>
            <p:ph type="sldNum" sz="quarter" idx="12"/>
          </p:nvPr>
        </p:nvSpPr>
        <p:spPr>
          <a:xfrm>
            <a:off x="8610600" y="6356986"/>
            <a:ext cx="2743200" cy="363854"/>
          </a:xfrm>
          <a:prstGeom prst="rect">
            <a:avLst/>
          </a:prstGeom>
        </p:spPr>
        <p:txBody>
          <a:bodyPr/>
          <a:lstStyle/>
          <a:p>
            <a:fld id="{4D95FBCE-F3CB-44D9-A528-CB1DEDDE2435}" type="slidenum">
              <a:rPr lang="en-GB" smtClean="0"/>
              <a:t>‹#›</a:t>
            </a:fld>
            <a:endParaRPr lang="en-GB"/>
          </a:p>
        </p:txBody>
      </p:sp>
    </p:spTree>
    <p:extLst>
      <p:ext uri="{BB962C8B-B14F-4D97-AF65-F5344CB8AC3E}">
        <p14:creationId xmlns:p14="http://schemas.microsoft.com/office/powerpoint/2010/main" val="1038230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A83A-11C9-40C4-9585-E7F72AF37DD1}"/>
              </a:ext>
            </a:extLst>
          </p:cNvPr>
          <p:cNvSpPr>
            <a:spLocks noGrp="1"/>
          </p:cNvSpPr>
          <p:nvPr>
            <p:ph type="title"/>
          </p:nvPr>
        </p:nvSpPr>
        <p:spPr>
          <a:xfrm>
            <a:off x="838200" y="365760"/>
            <a:ext cx="10515600" cy="1325880"/>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37E5B0-65EE-482E-9E97-D44D50CF00B5}"/>
              </a:ext>
            </a:extLst>
          </p:cNvPr>
          <p:cNvSpPr>
            <a:spLocks noGrp="1"/>
          </p:cNvSpPr>
          <p:nvPr>
            <p:ph idx="1"/>
          </p:nvPr>
        </p:nvSpPr>
        <p:spPr>
          <a:xfrm>
            <a:off x="838200" y="1824990"/>
            <a:ext cx="10515600" cy="4352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35AFCD-1B8B-4B6F-B1AA-D28885E0325E}"/>
              </a:ext>
            </a:extLst>
          </p:cNvPr>
          <p:cNvSpPr>
            <a:spLocks noGrp="1"/>
          </p:cNvSpPr>
          <p:nvPr>
            <p:ph type="dt" sz="half" idx="10"/>
          </p:nvPr>
        </p:nvSpPr>
        <p:spPr>
          <a:xfrm>
            <a:off x="838200" y="6356986"/>
            <a:ext cx="2743200" cy="363854"/>
          </a:xfrm>
          <a:prstGeom prst="rect">
            <a:avLst/>
          </a:prstGeom>
        </p:spPr>
        <p:txBody>
          <a:bodyPr/>
          <a:lstStyle/>
          <a:p>
            <a:fld id="{2821FA0B-C9DB-4646-8F26-3F1888F61771}" type="datetimeFigureOut">
              <a:rPr lang="en-GB" smtClean="0"/>
              <a:t>12/08/2024</a:t>
            </a:fld>
            <a:endParaRPr lang="en-GB"/>
          </a:p>
        </p:txBody>
      </p:sp>
      <p:sp>
        <p:nvSpPr>
          <p:cNvPr id="5" name="Footer Placeholder 4">
            <a:extLst>
              <a:ext uri="{FF2B5EF4-FFF2-40B4-BE49-F238E27FC236}">
                <a16:creationId xmlns:a16="http://schemas.microsoft.com/office/drawing/2014/main" id="{F55D6180-744C-4A9D-8301-BAE24096F1BB}"/>
              </a:ext>
            </a:extLst>
          </p:cNvPr>
          <p:cNvSpPr>
            <a:spLocks noGrp="1"/>
          </p:cNvSpPr>
          <p:nvPr>
            <p:ph type="ftr" sz="quarter" idx="11"/>
          </p:nvPr>
        </p:nvSpPr>
        <p:spPr>
          <a:xfrm>
            <a:off x="4038600" y="6356986"/>
            <a:ext cx="4114800" cy="36385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24B3AF0-F594-4DCE-9B6C-02CB14C60EE7}"/>
              </a:ext>
            </a:extLst>
          </p:cNvPr>
          <p:cNvSpPr>
            <a:spLocks noGrp="1"/>
          </p:cNvSpPr>
          <p:nvPr>
            <p:ph type="sldNum" sz="quarter" idx="12"/>
          </p:nvPr>
        </p:nvSpPr>
        <p:spPr>
          <a:xfrm>
            <a:off x="8610600" y="6356986"/>
            <a:ext cx="2743200" cy="363854"/>
          </a:xfrm>
          <a:prstGeom prst="rect">
            <a:avLst/>
          </a:prstGeom>
        </p:spPr>
        <p:txBody>
          <a:bodyPr/>
          <a:lstStyle/>
          <a:p>
            <a:fld id="{4D95FBCE-F3CB-44D9-A528-CB1DEDDE2435}" type="slidenum">
              <a:rPr lang="en-GB" smtClean="0"/>
              <a:t>‹#›</a:t>
            </a:fld>
            <a:endParaRPr lang="en-GB"/>
          </a:p>
        </p:txBody>
      </p:sp>
    </p:spTree>
    <p:extLst>
      <p:ext uri="{BB962C8B-B14F-4D97-AF65-F5344CB8AC3E}">
        <p14:creationId xmlns:p14="http://schemas.microsoft.com/office/powerpoint/2010/main" val="2337772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B347C-054B-4B08-B6DC-24A6A4688ED5}"/>
              </a:ext>
            </a:extLst>
          </p:cNvPr>
          <p:cNvSpPr>
            <a:spLocks noGrp="1"/>
          </p:cNvSpPr>
          <p:nvPr>
            <p:ph type="title"/>
          </p:nvPr>
        </p:nvSpPr>
        <p:spPr>
          <a:xfrm>
            <a:off x="831851" y="1710690"/>
            <a:ext cx="10515600" cy="2851786"/>
          </a:xfrm>
          <a:prstGeom prst="rect">
            <a:avLst/>
          </a:prstGeo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3F0D940-B6BB-432C-8690-23DDEC98B2BB}"/>
              </a:ext>
            </a:extLst>
          </p:cNvPr>
          <p:cNvSpPr>
            <a:spLocks noGrp="1"/>
          </p:cNvSpPr>
          <p:nvPr>
            <p:ph type="body" idx="1"/>
          </p:nvPr>
        </p:nvSpPr>
        <p:spPr>
          <a:xfrm>
            <a:off x="831851" y="4589146"/>
            <a:ext cx="10515600" cy="1501140"/>
          </a:xfrm>
          <a:prstGeom prst="rect">
            <a:avLst/>
          </a:prstGeo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88B502-17DC-42EA-AF37-1DFEE16C714C}"/>
              </a:ext>
            </a:extLst>
          </p:cNvPr>
          <p:cNvSpPr>
            <a:spLocks noGrp="1"/>
          </p:cNvSpPr>
          <p:nvPr>
            <p:ph type="dt" sz="half" idx="10"/>
          </p:nvPr>
        </p:nvSpPr>
        <p:spPr>
          <a:xfrm>
            <a:off x="838200" y="6356986"/>
            <a:ext cx="2743200" cy="363854"/>
          </a:xfrm>
          <a:prstGeom prst="rect">
            <a:avLst/>
          </a:prstGeom>
        </p:spPr>
        <p:txBody>
          <a:bodyPr/>
          <a:lstStyle/>
          <a:p>
            <a:fld id="{2821FA0B-C9DB-4646-8F26-3F1888F61771}" type="datetimeFigureOut">
              <a:rPr lang="en-GB" smtClean="0"/>
              <a:t>12/08/2024</a:t>
            </a:fld>
            <a:endParaRPr lang="en-GB"/>
          </a:p>
        </p:txBody>
      </p:sp>
      <p:sp>
        <p:nvSpPr>
          <p:cNvPr id="5" name="Footer Placeholder 4">
            <a:extLst>
              <a:ext uri="{FF2B5EF4-FFF2-40B4-BE49-F238E27FC236}">
                <a16:creationId xmlns:a16="http://schemas.microsoft.com/office/drawing/2014/main" id="{8BE717D0-4BDD-468F-8CCB-B195D817D8D3}"/>
              </a:ext>
            </a:extLst>
          </p:cNvPr>
          <p:cNvSpPr>
            <a:spLocks noGrp="1"/>
          </p:cNvSpPr>
          <p:nvPr>
            <p:ph type="ftr" sz="quarter" idx="11"/>
          </p:nvPr>
        </p:nvSpPr>
        <p:spPr>
          <a:xfrm>
            <a:off x="4038600" y="6356986"/>
            <a:ext cx="4114800" cy="36385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C005E54-6378-4DC8-87CC-1EAF630F57B3}"/>
              </a:ext>
            </a:extLst>
          </p:cNvPr>
          <p:cNvSpPr>
            <a:spLocks noGrp="1"/>
          </p:cNvSpPr>
          <p:nvPr>
            <p:ph type="sldNum" sz="quarter" idx="12"/>
          </p:nvPr>
        </p:nvSpPr>
        <p:spPr>
          <a:xfrm>
            <a:off x="8610600" y="6356986"/>
            <a:ext cx="2743200" cy="363854"/>
          </a:xfrm>
          <a:prstGeom prst="rect">
            <a:avLst/>
          </a:prstGeom>
        </p:spPr>
        <p:txBody>
          <a:bodyPr/>
          <a:lstStyle/>
          <a:p>
            <a:fld id="{4D95FBCE-F3CB-44D9-A528-CB1DEDDE2435}" type="slidenum">
              <a:rPr lang="en-GB" smtClean="0"/>
              <a:t>‹#›</a:t>
            </a:fld>
            <a:endParaRPr lang="en-GB"/>
          </a:p>
        </p:txBody>
      </p:sp>
    </p:spTree>
    <p:extLst>
      <p:ext uri="{BB962C8B-B14F-4D97-AF65-F5344CB8AC3E}">
        <p14:creationId xmlns:p14="http://schemas.microsoft.com/office/powerpoint/2010/main" val="271118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64832-736F-49FD-BB5B-BD2B81F63A9E}"/>
              </a:ext>
            </a:extLst>
          </p:cNvPr>
          <p:cNvSpPr>
            <a:spLocks noGrp="1"/>
          </p:cNvSpPr>
          <p:nvPr>
            <p:ph type="title"/>
          </p:nvPr>
        </p:nvSpPr>
        <p:spPr>
          <a:xfrm>
            <a:off x="838200" y="365760"/>
            <a:ext cx="10515600" cy="1325880"/>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EB90A3-639F-443A-AC0E-EE25919EBFF3}"/>
              </a:ext>
            </a:extLst>
          </p:cNvPr>
          <p:cNvSpPr>
            <a:spLocks noGrp="1"/>
          </p:cNvSpPr>
          <p:nvPr>
            <p:ph sz="half" idx="1"/>
          </p:nvPr>
        </p:nvSpPr>
        <p:spPr>
          <a:xfrm>
            <a:off x="838200" y="1824990"/>
            <a:ext cx="5156200" cy="4352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A7A54B4-FF11-4A5F-A158-2291B6EF942E}"/>
              </a:ext>
            </a:extLst>
          </p:cNvPr>
          <p:cNvSpPr>
            <a:spLocks noGrp="1"/>
          </p:cNvSpPr>
          <p:nvPr>
            <p:ph sz="half" idx="2"/>
          </p:nvPr>
        </p:nvSpPr>
        <p:spPr>
          <a:xfrm>
            <a:off x="6197600" y="1824990"/>
            <a:ext cx="5156200" cy="4352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E5DFDD-D4A3-43C2-83DC-B2C1E491B18B}"/>
              </a:ext>
            </a:extLst>
          </p:cNvPr>
          <p:cNvSpPr>
            <a:spLocks noGrp="1"/>
          </p:cNvSpPr>
          <p:nvPr>
            <p:ph type="dt" sz="half" idx="10"/>
          </p:nvPr>
        </p:nvSpPr>
        <p:spPr>
          <a:xfrm>
            <a:off x="838200" y="6356986"/>
            <a:ext cx="2743200" cy="363854"/>
          </a:xfrm>
          <a:prstGeom prst="rect">
            <a:avLst/>
          </a:prstGeom>
        </p:spPr>
        <p:txBody>
          <a:bodyPr/>
          <a:lstStyle/>
          <a:p>
            <a:fld id="{2821FA0B-C9DB-4646-8F26-3F1888F61771}" type="datetimeFigureOut">
              <a:rPr lang="en-GB" smtClean="0"/>
              <a:t>12/08/2024</a:t>
            </a:fld>
            <a:endParaRPr lang="en-GB"/>
          </a:p>
        </p:txBody>
      </p:sp>
      <p:sp>
        <p:nvSpPr>
          <p:cNvPr id="6" name="Footer Placeholder 5">
            <a:extLst>
              <a:ext uri="{FF2B5EF4-FFF2-40B4-BE49-F238E27FC236}">
                <a16:creationId xmlns:a16="http://schemas.microsoft.com/office/drawing/2014/main" id="{6F410B2C-1EC6-45CB-8B9A-752CB45FAF78}"/>
              </a:ext>
            </a:extLst>
          </p:cNvPr>
          <p:cNvSpPr>
            <a:spLocks noGrp="1"/>
          </p:cNvSpPr>
          <p:nvPr>
            <p:ph type="ftr" sz="quarter" idx="11"/>
          </p:nvPr>
        </p:nvSpPr>
        <p:spPr>
          <a:xfrm>
            <a:off x="4038600" y="6356986"/>
            <a:ext cx="4114800" cy="36385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0EEE6C9-900D-46D0-AC26-F71517DB1453}"/>
              </a:ext>
            </a:extLst>
          </p:cNvPr>
          <p:cNvSpPr>
            <a:spLocks noGrp="1"/>
          </p:cNvSpPr>
          <p:nvPr>
            <p:ph type="sldNum" sz="quarter" idx="12"/>
          </p:nvPr>
        </p:nvSpPr>
        <p:spPr>
          <a:xfrm>
            <a:off x="8610600" y="6356986"/>
            <a:ext cx="2743200" cy="363854"/>
          </a:xfrm>
          <a:prstGeom prst="rect">
            <a:avLst/>
          </a:prstGeom>
        </p:spPr>
        <p:txBody>
          <a:bodyPr/>
          <a:lstStyle/>
          <a:p>
            <a:fld id="{4D95FBCE-F3CB-44D9-A528-CB1DEDDE2435}" type="slidenum">
              <a:rPr lang="en-GB" smtClean="0"/>
              <a:t>‹#›</a:t>
            </a:fld>
            <a:endParaRPr lang="en-GB"/>
          </a:p>
        </p:txBody>
      </p:sp>
    </p:spTree>
    <p:extLst>
      <p:ext uri="{BB962C8B-B14F-4D97-AF65-F5344CB8AC3E}">
        <p14:creationId xmlns:p14="http://schemas.microsoft.com/office/powerpoint/2010/main" val="1514755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12/08/2024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3747113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93736-CB25-4CE8-9151-3515BC2EA0DA}"/>
              </a:ext>
            </a:extLst>
          </p:cNvPr>
          <p:cNvSpPr>
            <a:spLocks noGrp="1"/>
          </p:cNvSpPr>
          <p:nvPr>
            <p:ph type="title"/>
          </p:nvPr>
        </p:nvSpPr>
        <p:spPr>
          <a:xfrm>
            <a:off x="840317" y="365760"/>
            <a:ext cx="10515600" cy="1325880"/>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355170-1FC4-4C98-95F3-C3D45B83871B}"/>
              </a:ext>
            </a:extLst>
          </p:cNvPr>
          <p:cNvSpPr>
            <a:spLocks noGrp="1"/>
          </p:cNvSpPr>
          <p:nvPr>
            <p:ph type="body" idx="1"/>
          </p:nvPr>
        </p:nvSpPr>
        <p:spPr>
          <a:xfrm>
            <a:off x="840318" y="1682116"/>
            <a:ext cx="5158316" cy="822960"/>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75BEACA5-FEA7-4BC0-A456-42C680BB890E}"/>
              </a:ext>
            </a:extLst>
          </p:cNvPr>
          <p:cNvSpPr>
            <a:spLocks noGrp="1"/>
          </p:cNvSpPr>
          <p:nvPr>
            <p:ph sz="half" idx="2"/>
          </p:nvPr>
        </p:nvSpPr>
        <p:spPr>
          <a:xfrm>
            <a:off x="840318" y="2505076"/>
            <a:ext cx="5158316" cy="36842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ECFF85-A2B9-4051-8D82-4126114BC441}"/>
              </a:ext>
            </a:extLst>
          </p:cNvPr>
          <p:cNvSpPr>
            <a:spLocks noGrp="1"/>
          </p:cNvSpPr>
          <p:nvPr>
            <p:ph type="body" sz="quarter" idx="3"/>
          </p:nvPr>
        </p:nvSpPr>
        <p:spPr>
          <a:xfrm>
            <a:off x="6172200" y="1682116"/>
            <a:ext cx="5183717" cy="822960"/>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EB9DB855-D14D-4FC5-A5FA-7B33BD738B95}"/>
              </a:ext>
            </a:extLst>
          </p:cNvPr>
          <p:cNvSpPr>
            <a:spLocks noGrp="1"/>
          </p:cNvSpPr>
          <p:nvPr>
            <p:ph sz="quarter" idx="4"/>
          </p:nvPr>
        </p:nvSpPr>
        <p:spPr>
          <a:xfrm>
            <a:off x="6172200" y="2505076"/>
            <a:ext cx="5183717" cy="36842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A255F7E-DB81-4043-8A63-49E608B9C106}"/>
              </a:ext>
            </a:extLst>
          </p:cNvPr>
          <p:cNvSpPr>
            <a:spLocks noGrp="1"/>
          </p:cNvSpPr>
          <p:nvPr>
            <p:ph type="dt" sz="half" idx="10"/>
          </p:nvPr>
        </p:nvSpPr>
        <p:spPr>
          <a:xfrm>
            <a:off x="838200" y="6356986"/>
            <a:ext cx="2743200" cy="363854"/>
          </a:xfrm>
          <a:prstGeom prst="rect">
            <a:avLst/>
          </a:prstGeom>
        </p:spPr>
        <p:txBody>
          <a:bodyPr/>
          <a:lstStyle/>
          <a:p>
            <a:fld id="{2821FA0B-C9DB-4646-8F26-3F1888F61771}" type="datetimeFigureOut">
              <a:rPr lang="en-GB" smtClean="0"/>
              <a:t>12/08/2024</a:t>
            </a:fld>
            <a:endParaRPr lang="en-GB"/>
          </a:p>
        </p:txBody>
      </p:sp>
      <p:sp>
        <p:nvSpPr>
          <p:cNvPr id="8" name="Footer Placeholder 7">
            <a:extLst>
              <a:ext uri="{FF2B5EF4-FFF2-40B4-BE49-F238E27FC236}">
                <a16:creationId xmlns:a16="http://schemas.microsoft.com/office/drawing/2014/main" id="{1748A193-2F6C-4E90-B41D-E62F90A8FD5C}"/>
              </a:ext>
            </a:extLst>
          </p:cNvPr>
          <p:cNvSpPr>
            <a:spLocks noGrp="1"/>
          </p:cNvSpPr>
          <p:nvPr>
            <p:ph type="ftr" sz="quarter" idx="11"/>
          </p:nvPr>
        </p:nvSpPr>
        <p:spPr>
          <a:xfrm>
            <a:off x="4038600" y="6356986"/>
            <a:ext cx="4114800" cy="363854"/>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45C6B49B-A388-4E9F-A6C7-4FCDE180264B}"/>
              </a:ext>
            </a:extLst>
          </p:cNvPr>
          <p:cNvSpPr>
            <a:spLocks noGrp="1"/>
          </p:cNvSpPr>
          <p:nvPr>
            <p:ph type="sldNum" sz="quarter" idx="12"/>
          </p:nvPr>
        </p:nvSpPr>
        <p:spPr>
          <a:xfrm>
            <a:off x="8610600" y="6356986"/>
            <a:ext cx="2743200" cy="363854"/>
          </a:xfrm>
          <a:prstGeom prst="rect">
            <a:avLst/>
          </a:prstGeom>
        </p:spPr>
        <p:txBody>
          <a:bodyPr/>
          <a:lstStyle/>
          <a:p>
            <a:fld id="{4D95FBCE-F3CB-44D9-A528-CB1DEDDE2435}" type="slidenum">
              <a:rPr lang="en-GB" smtClean="0"/>
              <a:t>‹#›</a:t>
            </a:fld>
            <a:endParaRPr lang="en-GB"/>
          </a:p>
        </p:txBody>
      </p:sp>
    </p:spTree>
    <p:extLst>
      <p:ext uri="{BB962C8B-B14F-4D97-AF65-F5344CB8AC3E}">
        <p14:creationId xmlns:p14="http://schemas.microsoft.com/office/powerpoint/2010/main" val="6589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AD4A-75D4-48FC-91F1-5F6E089E6B4F}"/>
              </a:ext>
            </a:extLst>
          </p:cNvPr>
          <p:cNvSpPr>
            <a:spLocks noGrp="1"/>
          </p:cNvSpPr>
          <p:nvPr>
            <p:ph type="title"/>
          </p:nvPr>
        </p:nvSpPr>
        <p:spPr>
          <a:xfrm>
            <a:off x="838200" y="365760"/>
            <a:ext cx="10515600" cy="1325880"/>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665293B-1D09-4FB3-B454-3CC06246BF45}"/>
              </a:ext>
            </a:extLst>
          </p:cNvPr>
          <p:cNvSpPr>
            <a:spLocks noGrp="1"/>
          </p:cNvSpPr>
          <p:nvPr>
            <p:ph type="dt" sz="half" idx="10"/>
          </p:nvPr>
        </p:nvSpPr>
        <p:spPr>
          <a:xfrm>
            <a:off x="838200" y="6356986"/>
            <a:ext cx="2743200" cy="363854"/>
          </a:xfrm>
          <a:prstGeom prst="rect">
            <a:avLst/>
          </a:prstGeom>
        </p:spPr>
        <p:txBody>
          <a:bodyPr/>
          <a:lstStyle/>
          <a:p>
            <a:fld id="{2821FA0B-C9DB-4646-8F26-3F1888F61771}" type="datetimeFigureOut">
              <a:rPr lang="en-GB" smtClean="0"/>
              <a:t>12/08/2024</a:t>
            </a:fld>
            <a:endParaRPr lang="en-GB"/>
          </a:p>
        </p:txBody>
      </p:sp>
      <p:sp>
        <p:nvSpPr>
          <p:cNvPr id="4" name="Footer Placeholder 3">
            <a:extLst>
              <a:ext uri="{FF2B5EF4-FFF2-40B4-BE49-F238E27FC236}">
                <a16:creationId xmlns:a16="http://schemas.microsoft.com/office/drawing/2014/main" id="{80EF5018-E1D2-43BC-98C2-960F9DC7FDFA}"/>
              </a:ext>
            </a:extLst>
          </p:cNvPr>
          <p:cNvSpPr>
            <a:spLocks noGrp="1"/>
          </p:cNvSpPr>
          <p:nvPr>
            <p:ph type="ftr" sz="quarter" idx="11"/>
          </p:nvPr>
        </p:nvSpPr>
        <p:spPr>
          <a:xfrm>
            <a:off x="4038600" y="6356986"/>
            <a:ext cx="4114800" cy="363854"/>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95F21F48-8A52-44F4-B688-CB92F7CB3409}"/>
              </a:ext>
            </a:extLst>
          </p:cNvPr>
          <p:cNvSpPr>
            <a:spLocks noGrp="1"/>
          </p:cNvSpPr>
          <p:nvPr>
            <p:ph type="sldNum" sz="quarter" idx="12"/>
          </p:nvPr>
        </p:nvSpPr>
        <p:spPr>
          <a:xfrm>
            <a:off x="8610600" y="6356986"/>
            <a:ext cx="2743200" cy="363854"/>
          </a:xfrm>
          <a:prstGeom prst="rect">
            <a:avLst/>
          </a:prstGeom>
        </p:spPr>
        <p:txBody>
          <a:bodyPr/>
          <a:lstStyle/>
          <a:p>
            <a:fld id="{4D95FBCE-F3CB-44D9-A528-CB1DEDDE2435}" type="slidenum">
              <a:rPr lang="en-GB" smtClean="0"/>
              <a:t>‹#›</a:t>
            </a:fld>
            <a:endParaRPr lang="en-GB"/>
          </a:p>
        </p:txBody>
      </p:sp>
    </p:spTree>
    <p:extLst>
      <p:ext uri="{BB962C8B-B14F-4D97-AF65-F5344CB8AC3E}">
        <p14:creationId xmlns:p14="http://schemas.microsoft.com/office/powerpoint/2010/main" val="3697660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70FEC7-4882-4518-BCD8-7092D36653EF}"/>
              </a:ext>
            </a:extLst>
          </p:cNvPr>
          <p:cNvSpPr>
            <a:spLocks noGrp="1"/>
          </p:cNvSpPr>
          <p:nvPr>
            <p:ph type="dt" sz="half" idx="10"/>
          </p:nvPr>
        </p:nvSpPr>
        <p:spPr>
          <a:xfrm>
            <a:off x="838200" y="6356986"/>
            <a:ext cx="2743200" cy="363854"/>
          </a:xfrm>
          <a:prstGeom prst="rect">
            <a:avLst/>
          </a:prstGeom>
        </p:spPr>
        <p:txBody>
          <a:bodyPr/>
          <a:lstStyle/>
          <a:p>
            <a:fld id="{2821FA0B-C9DB-4646-8F26-3F1888F61771}" type="datetimeFigureOut">
              <a:rPr lang="en-GB" smtClean="0"/>
              <a:t>12/08/2024</a:t>
            </a:fld>
            <a:endParaRPr lang="en-GB"/>
          </a:p>
        </p:txBody>
      </p:sp>
      <p:sp>
        <p:nvSpPr>
          <p:cNvPr id="3" name="Footer Placeholder 2">
            <a:extLst>
              <a:ext uri="{FF2B5EF4-FFF2-40B4-BE49-F238E27FC236}">
                <a16:creationId xmlns:a16="http://schemas.microsoft.com/office/drawing/2014/main" id="{1E49E5D3-B94E-46EC-BD5C-3EB3257435E0}"/>
              </a:ext>
            </a:extLst>
          </p:cNvPr>
          <p:cNvSpPr>
            <a:spLocks noGrp="1"/>
          </p:cNvSpPr>
          <p:nvPr>
            <p:ph type="ftr" sz="quarter" idx="11"/>
          </p:nvPr>
        </p:nvSpPr>
        <p:spPr>
          <a:xfrm>
            <a:off x="4038600" y="6356986"/>
            <a:ext cx="4114800" cy="363854"/>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4FF1BF35-62D4-4C47-90E9-D1183C3AF4EC}"/>
              </a:ext>
            </a:extLst>
          </p:cNvPr>
          <p:cNvSpPr>
            <a:spLocks noGrp="1"/>
          </p:cNvSpPr>
          <p:nvPr>
            <p:ph type="sldNum" sz="quarter" idx="12"/>
          </p:nvPr>
        </p:nvSpPr>
        <p:spPr>
          <a:xfrm>
            <a:off x="8610600" y="6356986"/>
            <a:ext cx="2743200" cy="363854"/>
          </a:xfrm>
          <a:prstGeom prst="rect">
            <a:avLst/>
          </a:prstGeom>
        </p:spPr>
        <p:txBody>
          <a:bodyPr/>
          <a:lstStyle/>
          <a:p>
            <a:fld id="{4D95FBCE-F3CB-44D9-A528-CB1DEDDE2435}" type="slidenum">
              <a:rPr lang="en-GB" smtClean="0"/>
              <a:t>‹#›</a:t>
            </a:fld>
            <a:endParaRPr lang="en-GB"/>
          </a:p>
        </p:txBody>
      </p:sp>
    </p:spTree>
    <p:extLst>
      <p:ext uri="{BB962C8B-B14F-4D97-AF65-F5344CB8AC3E}">
        <p14:creationId xmlns:p14="http://schemas.microsoft.com/office/powerpoint/2010/main" val="2619135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F3502-E412-40D3-ACF4-81C2BC4A7A35}"/>
              </a:ext>
            </a:extLst>
          </p:cNvPr>
          <p:cNvSpPr>
            <a:spLocks noGrp="1"/>
          </p:cNvSpPr>
          <p:nvPr>
            <p:ph type="title"/>
          </p:nvPr>
        </p:nvSpPr>
        <p:spPr>
          <a:xfrm>
            <a:off x="840318" y="457200"/>
            <a:ext cx="3932767" cy="1600200"/>
          </a:xfrm>
          <a:prstGeom prst="rect">
            <a:avLst/>
          </a:prstGeo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55F517-84D7-45F6-A70E-9223C2A0DFCD}"/>
              </a:ext>
            </a:extLst>
          </p:cNvPr>
          <p:cNvSpPr>
            <a:spLocks noGrp="1"/>
          </p:cNvSpPr>
          <p:nvPr>
            <p:ph idx="1"/>
          </p:nvPr>
        </p:nvSpPr>
        <p:spPr>
          <a:xfrm>
            <a:off x="5183717" y="986790"/>
            <a:ext cx="6172200" cy="4874896"/>
          </a:xfrm>
          <a:prstGeom prst="rect">
            <a:avLst/>
          </a:prstGeo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7FF750-D338-4B9A-B46D-7F4AFB973F13}"/>
              </a:ext>
            </a:extLst>
          </p:cNvPr>
          <p:cNvSpPr>
            <a:spLocks noGrp="1"/>
          </p:cNvSpPr>
          <p:nvPr>
            <p:ph type="body" sz="half" idx="2"/>
          </p:nvPr>
        </p:nvSpPr>
        <p:spPr>
          <a:xfrm>
            <a:off x="840318" y="2057400"/>
            <a:ext cx="3932767" cy="3811906"/>
          </a:xfrm>
          <a:prstGeom prst="rect">
            <a:avLst/>
          </a:prstGeo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1CFDBEAE-956A-4A99-982E-3361E2079905}"/>
              </a:ext>
            </a:extLst>
          </p:cNvPr>
          <p:cNvSpPr>
            <a:spLocks noGrp="1"/>
          </p:cNvSpPr>
          <p:nvPr>
            <p:ph type="dt" sz="half" idx="10"/>
          </p:nvPr>
        </p:nvSpPr>
        <p:spPr>
          <a:xfrm>
            <a:off x="838200" y="6356986"/>
            <a:ext cx="2743200" cy="363854"/>
          </a:xfrm>
          <a:prstGeom prst="rect">
            <a:avLst/>
          </a:prstGeom>
        </p:spPr>
        <p:txBody>
          <a:bodyPr/>
          <a:lstStyle/>
          <a:p>
            <a:fld id="{2821FA0B-C9DB-4646-8F26-3F1888F61771}" type="datetimeFigureOut">
              <a:rPr lang="en-GB" smtClean="0"/>
              <a:t>12/08/2024</a:t>
            </a:fld>
            <a:endParaRPr lang="en-GB"/>
          </a:p>
        </p:txBody>
      </p:sp>
      <p:sp>
        <p:nvSpPr>
          <p:cNvPr id="6" name="Footer Placeholder 5">
            <a:extLst>
              <a:ext uri="{FF2B5EF4-FFF2-40B4-BE49-F238E27FC236}">
                <a16:creationId xmlns:a16="http://schemas.microsoft.com/office/drawing/2014/main" id="{B75D6592-69A3-4E0C-B652-1656C68BBC78}"/>
              </a:ext>
            </a:extLst>
          </p:cNvPr>
          <p:cNvSpPr>
            <a:spLocks noGrp="1"/>
          </p:cNvSpPr>
          <p:nvPr>
            <p:ph type="ftr" sz="quarter" idx="11"/>
          </p:nvPr>
        </p:nvSpPr>
        <p:spPr>
          <a:xfrm>
            <a:off x="4038600" y="6356986"/>
            <a:ext cx="4114800" cy="36385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4A287F1-90C3-401E-93FD-34D5706CD1A0}"/>
              </a:ext>
            </a:extLst>
          </p:cNvPr>
          <p:cNvSpPr>
            <a:spLocks noGrp="1"/>
          </p:cNvSpPr>
          <p:nvPr>
            <p:ph type="sldNum" sz="quarter" idx="12"/>
          </p:nvPr>
        </p:nvSpPr>
        <p:spPr>
          <a:xfrm>
            <a:off x="8610600" y="6356986"/>
            <a:ext cx="2743200" cy="363854"/>
          </a:xfrm>
          <a:prstGeom prst="rect">
            <a:avLst/>
          </a:prstGeom>
        </p:spPr>
        <p:txBody>
          <a:bodyPr/>
          <a:lstStyle/>
          <a:p>
            <a:fld id="{4D95FBCE-F3CB-44D9-A528-CB1DEDDE2435}" type="slidenum">
              <a:rPr lang="en-GB" smtClean="0"/>
              <a:t>‹#›</a:t>
            </a:fld>
            <a:endParaRPr lang="en-GB"/>
          </a:p>
        </p:txBody>
      </p:sp>
    </p:spTree>
    <p:extLst>
      <p:ext uri="{BB962C8B-B14F-4D97-AF65-F5344CB8AC3E}">
        <p14:creationId xmlns:p14="http://schemas.microsoft.com/office/powerpoint/2010/main" val="2682208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40E3-315E-4499-96B7-C19354399089}"/>
              </a:ext>
            </a:extLst>
          </p:cNvPr>
          <p:cNvSpPr>
            <a:spLocks noGrp="1"/>
          </p:cNvSpPr>
          <p:nvPr>
            <p:ph type="title"/>
          </p:nvPr>
        </p:nvSpPr>
        <p:spPr>
          <a:xfrm>
            <a:off x="840318" y="457200"/>
            <a:ext cx="3932767" cy="1600200"/>
          </a:xfrm>
          <a:prstGeom prst="rect">
            <a:avLst/>
          </a:prstGeo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054250-795D-4FE1-AD21-C1B453C81CF6}"/>
              </a:ext>
            </a:extLst>
          </p:cNvPr>
          <p:cNvSpPr>
            <a:spLocks noGrp="1"/>
          </p:cNvSpPr>
          <p:nvPr>
            <p:ph type="pic" idx="1"/>
          </p:nvPr>
        </p:nvSpPr>
        <p:spPr>
          <a:xfrm>
            <a:off x="5183717" y="986790"/>
            <a:ext cx="6172200" cy="4874896"/>
          </a:xfrm>
          <a:prstGeom prst="rect">
            <a:avLst/>
          </a:prstGeo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2BFD46FD-4C54-4308-B211-E5534D3CAAB2}"/>
              </a:ext>
            </a:extLst>
          </p:cNvPr>
          <p:cNvSpPr>
            <a:spLocks noGrp="1"/>
          </p:cNvSpPr>
          <p:nvPr>
            <p:ph type="body" sz="half" idx="2"/>
          </p:nvPr>
        </p:nvSpPr>
        <p:spPr>
          <a:xfrm>
            <a:off x="840318" y="2057400"/>
            <a:ext cx="3932767" cy="3811906"/>
          </a:xfrm>
          <a:prstGeom prst="rect">
            <a:avLst/>
          </a:prstGeo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7087099F-86D0-452C-A019-21A7F174637C}"/>
              </a:ext>
            </a:extLst>
          </p:cNvPr>
          <p:cNvSpPr>
            <a:spLocks noGrp="1"/>
          </p:cNvSpPr>
          <p:nvPr>
            <p:ph type="dt" sz="half" idx="10"/>
          </p:nvPr>
        </p:nvSpPr>
        <p:spPr>
          <a:xfrm>
            <a:off x="838200" y="6356986"/>
            <a:ext cx="2743200" cy="363854"/>
          </a:xfrm>
          <a:prstGeom prst="rect">
            <a:avLst/>
          </a:prstGeom>
        </p:spPr>
        <p:txBody>
          <a:bodyPr/>
          <a:lstStyle/>
          <a:p>
            <a:fld id="{2821FA0B-C9DB-4646-8F26-3F1888F61771}" type="datetimeFigureOut">
              <a:rPr lang="en-GB" smtClean="0"/>
              <a:t>12/08/2024</a:t>
            </a:fld>
            <a:endParaRPr lang="en-GB"/>
          </a:p>
        </p:txBody>
      </p:sp>
      <p:sp>
        <p:nvSpPr>
          <p:cNvPr id="6" name="Footer Placeholder 5">
            <a:extLst>
              <a:ext uri="{FF2B5EF4-FFF2-40B4-BE49-F238E27FC236}">
                <a16:creationId xmlns:a16="http://schemas.microsoft.com/office/drawing/2014/main" id="{22777378-31C6-4EB7-A90F-B0A723A44CD9}"/>
              </a:ext>
            </a:extLst>
          </p:cNvPr>
          <p:cNvSpPr>
            <a:spLocks noGrp="1"/>
          </p:cNvSpPr>
          <p:nvPr>
            <p:ph type="ftr" sz="quarter" idx="11"/>
          </p:nvPr>
        </p:nvSpPr>
        <p:spPr>
          <a:xfrm>
            <a:off x="4038600" y="6356986"/>
            <a:ext cx="4114800" cy="36385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220805F-0DE7-40BE-8124-05A213BD0AA3}"/>
              </a:ext>
            </a:extLst>
          </p:cNvPr>
          <p:cNvSpPr>
            <a:spLocks noGrp="1"/>
          </p:cNvSpPr>
          <p:nvPr>
            <p:ph type="sldNum" sz="quarter" idx="12"/>
          </p:nvPr>
        </p:nvSpPr>
        <p:spPr>
          <a:xfrm>
            <a:off x="8610600" y="6356986"/>
            <a:ext cx="2743200" cy="363854"/>
          </a:xfrm>
          <a:prstGeom prst="rect">
            <a:avLst/>
          </a:prstGeom>
        </p:spPr>
        <p:txBody>
          <a:bodyPr/>
          <a:lstStyle/>
          <a:p>
            <a:fld id="{4D95FBCE-F3CB-44D9-A528-CB1DEDDE2435}" type="slidenum">
              <a:rPr lang="en-GB" smtClean="0"/>
              <a:t>‹#›</a:t>
            </a:fld>
            <a:endParaRPr lang="en-GB"/>
          </a:p>
        </p:txBody>
      </p:sp>
    </p:spTree>
    <p:extLst>
      <p:ext uri="{BB962C8B-B14F-4D97-AF65-F5344CB8AC3E}">
        <p14:creationId xmlns:p14="http://schemas.microsoft.com/office/powerpoint/2010/main" val="332112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58B1-BBA9-4A90-B934-91D924F983AA}"/>
              </a:ext>
            </a:extLst>
          </p:cNvPr>
          <p:cNvSpPr>
            <a:spLocks noGrp="1"/>
          </p:cNvSpPr>
          <p:nvPr>
            <p:ph type="title"/>
          </p:nvPr>
        </p:nvSpPr>
        <p:spPr>
          <a:xfrm>
            <a:off x="838200" y="365760"/>
            <a:ext cx="10515600" cy="1325880"/>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261B9E-FDA1-4C6F-A949-A0207BE5FA93}"/>
              </a:ext>
            </a:extLst>
          </p:cNvPr>
          <p:cNvSpPr>
            <a:spLocks noGrp="1"/>
          </p:cNvSpPr>
          <p:nvPr>
            <p:ph type="body" orient="vert" idx="1"/>
          </p:nvPr>
        </p:nvSpPr>
        <p:spPr>
          <a:xfrm>
            <a:off x="838200" y="1824990"/>
            <a:ext cx="10515600" cy="43529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855302-5041-43D3-A18E-8E828403C4B6}"/>
              </a:ext>
            </a:extLst>
          </p:cNvPr>
          <p:cNvSpPr>
            <a:spLocks noGrp="1"/>
          </p:cNvSpPr>
          <p:nvPr>
            <p:ph type="dt" sz="half" idx="10"/>
          </p:nvPr>
        </p:nvSpPr>
        <p:spPr>
          <a:xfrm>
            <a:off x="838200" y="6356986"/>
            <a:ext cx="2743200" cy="363854"/>
          </a:xfrm>
          <a:prstGeom prst="rect">
            <a:avLst/>
          </a:prstGeom>
        </p:spPr>
        <p:txBody>
          <a:bodyPr/>
          <a:lstStyle/>
          <a:p>
            <a:fld id="{2821FA0B-C9DB-4646-8F26-3F1888F61771}" type="datetimeFigureOut">
              <a:rPr lang="en-GB" smtClean="0"/>
              <a:t>12/08/2024</a:t>
            </a:fld>
            <a:endParaRPr lang="en-GB"/>
          </a:p>
        </p:txBody>
      </p:sp>
      <p:sp>
        <p:nvSpPr>
          <p:cNvPr id="5" name="Footer Placeholder 4">
            <a:extLst>
              <a:ext uri="{FF2B5EF4-FFF2-40B4-BE49-F238E27FC236}">
                <a16:creationId xmlns:a16="http://schemas.microsoft.com/office/drawing/2014/main" id="{B0CF9DB7-DFCA-446F-9053-4BC33B1599D3}"/>
              </a:ext>
            </a:extLst>
          </p:cNvPr>
          <p:cNvSpPr>
            <a:spLocks noGrp="1"/>
          </p:cNvSpPr>
          <p:nvPr>
            <p:ph type="ftr" sz="quarter" idx="11"/>
          </p:nvPr>
        </p:nvSpPr>
        <p:spPr>
          <a:xfrm>
            <a:off x="4038600" y="6356986"/>
            <a:ext cx="4114800" cy="36385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D95C9DD-5439-43F9-B151-52096E61F07B}"/>
              </a:ext>
            </a:extLst>
          </p:cNvPr>
          <p:cNvSpPr>
            <a:spLocks noGrp="1"/>
          </p:cNvSpPr>
          <p:nvPr>
            <p:ph type="sldNum" sz="quarter" idx="12"/>
          </p:nvPr>
        </p:nvSpPr>
        <p:spPr>
          <a:xfrm>
            <a:off x="8610600" y="6356986"/>
            <a:ext cx="2743200" cy="363854"/>
          </a:xfrm>
          <a:prstGeom prst="rect">
            <a:avLst/>
          </a:prstGeom>
        </p:spPr>
        <p:txBody>
          <a:bodyPr/>
          <a:lstStyle/>
          <a:p>
            <a:fld id="{4D95FBCE-F3CB-44D9-A528-CB1DEDDE2435}" type="slidenum">
              <a:rPr lang="en-GB" smtClean="0"/>
              <a:t>‹#›</a:t>
            </a:fld>
            <a:endParaRPr lang="en-GB"/>
          </a:p>
        </p:txBody>
      </p:sp>
    </p:spTree>
    <p:extLst>
      <p:ext uri="{BB962C8B-B14F-4D97-AF65-F5344CB8AC3E}">
        <p14:creationId xmlns:p14="http://schemas.microsoft.com/office/powerpoint/2010/main" val="846011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FFD82-3E85-4A6A-AF6E-E7E01C5D1F16}"/>
              </a:ext>
            </a:extLst>
          </p:cNvPr>
          <p:cNvSpPr>
            <a:spLocks noGrp="1"/>
          </p:cNvSpPr>
          <p:nvPr>
            <p:ph type="title" orient="vert"/>
          </p:nvPr>
        </p:nvSpPr>
        <p:spPr>
          <a:xfrm>
            <a:off x="8724901" y="365760"/>
            <a:ext cx="2628900" cy="5812156"/>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1AC9C9-7483-47E1-8E0E-29A54DDE9B30}"/>
              </a:ext>
            </a:extLst>
          </p:cNvPr>
          <p:cNvSpPr>
            <a:spLocks noGrp="1"/>
          </p:cNvSpPr>
          <p:nvPr>
            <p:ph type="body" orient="vert" idx="1"/>
          </p:nvPr>
        </p:nvSpPr>
        <p:spPr>
          <a:xfrm>
            <a:off x="838201" y="365760"/>
            <a:ext cx="7683500" cy="58121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731DB5-6368-4065-B09F-1E9503A8E8BD}"/>
              </a:ext>
            </a:extLst>
          </p:cNvPr>
          <p:cNvSpPr>
            <a:spLocks noGrp="1"/>
          </p:cNvSpPr>
          <p:nvPr>
            <p:ph type="dt" sz="half" idx="10"/>
          </p:nvPr>
        </p:nvSpPr>
        <p:spPr>
          <a:xfrm>
            <a:off x="838200" y="6356986"/>
            <a:ext cx="2743200" cy="363854"/>
          </a:xfrm>
          <a:prstGeom prst="rect">
            <a:avLst/>
          </a:prstGeom>
        </p:spPr>
        <p:txBody>
          <a:bodyPr/>
          <a:lstStyle/>
          <a:p>
            <a:fld id="{2821FA0B-C9DB-4646-8F26-3F1888F61771}" type="datetimeFigureOut">
              <a:rPr lang="en-GB" smtClean="0"/>
              <a:t>12/08/2024</a:t>
            </a:fld>
            <a:endParaRPr lang="en-GB"/>
          </a:p>
        </p:txBody>
      </p:sp>
      <p:sp>
        <p:nvSpPr>
          <p:cNvPr id="5" name="Footer Placeholder 4">
            <a:extLst>
              <a:ext uri="{FF2B5EF4-FFF2-40B4-BE49-F238E27FC236}">
                <a16:creationId xmlns:a16="http://schemas.microsoft.com/office/drawing/2014/main" id="{21AAFE2B-06AB-4896-A48E-2E87D83B41C3}"/>
              </a:ext>
            </a:extLst>
          </p:cNvPr>
          <p:cNvSpPr>
            <a:spLocks noGrp="1"/>
          </p:cNvSpPr>
          <p:nvPr>
            <p:ph type="ftr" sz="quarter" idx="11"/>
          </p:nvPr>
        </p:nvSpPr>
        <p:spPr>
          <a:xfrm>
            <a:off x="4038600" y="6356986"/>
            <a:ext cx="4114800" cy="36385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84307DE-F370-4C46-BD0E-B944BF2499F2}"/>
              </a:ext>
            </a:extLst>
          </p:cNvPr>
          <p:cNvSpPr>
            <a:spLocks noGrp="1"/>
          </p:cNvSpPr>
          <p:nvPr>
            <p:ph type="sldNum" sz="quarter" idx="12"/>
          </p:nvPr>
        </p:nvSpPr>
        <p:spPr>
          <a:xfrm>
            <a:off x="8610600" y="6356986"/>
            <a:ext cx="2743200" cy="363854"/>
          </a:xfrm>
          <a:prstGeom prst="rect">
            <a:avLst/>
          </a:prstGeom>
        </p:spPr>
        <p:txBody>
          <a:bodyPr/>
          <a:lstStyle/>
          <a:p>
            <a:fld id="{4D95FBCE-F3CB-44D9-A528-CB1DEDDE2435}" type="slidenum">
              <a:rPr lang="en-GB" smtClean="0"/>
              <a:t>‹#›</a:t>
            </a:fld>
            <a:endParaRPr lang="en-GB"/>
          </a:p>
        </p:txBody>
      </p:sp>
    </p:spTree>
    <p:extLst>
      <p:ext uri="{BB962C8B-B14F-4D97-AF65-F5344CB8AC3E}">
        <p14:creationId xmlns:p14="http://schemas.microsoft.com/office/powerpoint/2010/main" val="2557421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FA68-94DB-872B-E434-C2D93E0CF4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DAD6A82-8477-B671-B28C-AF625F4F32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250B07-F878-6470-5161-758417D7B662}"/>
              </a:ext>
            </a:extLst>
          </p:cNvPr>
          <p:cNvSpPr>
            <a:spLocks noGrp="1"/>
          </p:cNvSpPr>
          <p:nvPr>
            <p:ph type="dt" sz="half" idx="10"/>
          </p:nvPr>
        </p:nvSpPr>
        <p:spPr/>
        <p:txBody>
          <a:bodyPr/>
          <a:lstStyle/>
          <a:p>
            <a:fld id="{9B10F1D0-25CF-4F7F-B7B3-661A1484F23F}" type="datetimeFigureOut">
              <a:rPr lang="en-GB" smtClean="0"/>
              <a:t>12/08/2024</a:t>
            </a:fld>
            <a:endParaRPr lang="en-GB"/>
          </a:p>
        </p:txBody>
      </p:sp>
      <p:sp>
        <p:nvSpPr>
          <p:cNvPr id="5" name="Footer Placeholder 4">
            <a:extLst>
              <a:ext uri="{FF2B5EF4-FFF2-40B4-BE49-F238E27FC236}">
                <a16:creationId xmlns:a16="http://schemas.microsoft.com/office/drawing/2014/main" id="{3C74070B-2E12-A518-9B46-FD2114DDD3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345599-7BE0-2EBB-E514-12F6C7F077DD}"/>
              </a:ext>
            </a:extLst>
          </p:cNvPr>
          <p:cNvSpPr>
            <a:spLocks noGrp="1"/>
          </p:cNvSpPr>
          <p:nvPr>
            <p:ph type="sldNum" sz="quarter" idx="12"/>
          </p:nvPr>
        </p:nvSpPr>
        <p:spPr/>
        <p:txBody>
          <a:bodyPr/>
          <a:lstStyle/>
          <a:p>
            <a:fld id="{6AEAA76A-ACF5-4D01-86B1-346FAAE8957E}" type="slidenum">
              <a:rPr lang="en-GB" smtClean="0"/>
              <a:t>‹#›</a:t>
            </a:fld>
            <a:endParaRPr lang="en-GB"/>
          </a:p>
        </p:txBody>
      </p:sp>
    </p:spTree>
    <p:extLst>
      <p:ext uri="{BB962C8B-B14F-4D97-AF65-F5344CB8AC3E}">
        <p14:creationId xmlns:p14="http://schemas.microsoft.com/office/powerpoint/2010/main" val="3796961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FB26-5831-4967-7831-595970CD9D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E2483F-CB4F-BA6E-3FF9-86D519DF0B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01E813-C862-994B-6DE4-DBEEF88FC02E}"/>
              </a:ext>
            </a:extLst>
          </p:cNvPr>
          <p:cNvSpPr>
            <a:spLocks noGrp="1"/>
          </p:cNvSpPr>
          <p:nvPr>
            <p:ph type="dt" sz="half" idx="10"/>
          </p:nvPr>
        </p:nvSpPr>
        <p:spPr/>
        <p:txBody>
          <a:bodyPr/>
          <a:lstStyle/>
          <a:p>
            <a:fld id="{9B10F1D0-25CF-4F7F-B7B3-661A1484F23F}" type="datetimeFigureOut">
              <a:rPr lang="en-GB" smtClean="0"/>
              <a:t>12/08/2024</a:t>
            </a:fld>
            <a:endParaRPr lang="en-GB"/>
          </a:p>
        </p:txBody>
      </p:sp>
      <p:sp>
        <p:nvSpPr>
          <p:cNvPr id="5" name="Footer Placeholder 4">
            <a:extLst>
              <a:ext uri="{FF2B5EF4-FFF2-40B4-BE49-F238E27FC236}">
                <a16:creationId xmlns:a16="http://schemas.microsoft.com/office/drawing/2014/main" id="{9DA42587-44F3-BBF9-1057-F8EDC4A4CE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572666-0239-F055-8DE7-6C245AFEAFB2}"/>
              </a:ext>
            </a:extLst>
          </p:cNvPr>
          <p:cNvSpPr>
            <a:spLocks noGrp="1"/>
          </p:cNvSpPr>
          <p:nvPr>
            <p:ph type="sldNum" sz="quarter" idx="12"/>
          </p:nvPr>
        </p:nvSpPr>
        <p:spPr/>
        <p:txBody>
          <a:bodyPr/>
          <a:lstStyle/>
          <a:p>
            <a:fld id="{6AEAA76A-ACF5-4D01-86B1-346FAAE8957E}" type="slidenum">
              <a:rPr lang="en-GB" smtClean="0"/>
              <a:t>‹#›</a:t>
            </a:fld>
            <a:endParaRPr lang="en-GB"/>
          </a:p>
        </p:txBody>
      </p:sp>
    </p:spTree>
    <p:extLst>
      <p:ext uri="{BB962C8B-B14F-4D97-AF65-F5344CB8AC3E}">
        <p14:creationId xmlns:p14="http://schemas.microsoft.com/office/powerpoint/2010/main" val="3984395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EFB3-F4A9-8E5E-C193-7DF255E9A0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6DE277-6BC8-7FAC-EAB1-451B3237A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027D6-E8F6-21F6-A7A9-871DF37CF94F}"/>
              </a:ext>
            </a:extLst>
          </p:cNvPr>
          <p:cNvSpPr>
            <a:spLocks noGrp="1"/>
          </p:cNvSpPr>
          <p:nvPr>
            <p:ph type="dt" sz="half" idx="10"/>
          </p:nvPr>
        </p:nvSpPr>
        <p:spPr/>
        <p:txBody>
          <a:bodyPr/>
          <a:lstStyle/>
          <a:p>
            <a:fld id="{9B10F1D0-25CF-4F7F-B7B3-661A1484F23F}" type="datetimeFigureOut">
              <a:rPr lang="en-GB" smtClean="0"/>
              <a:t>12/08/2024</a:t>
            </a:fld>
            <a:endParaRPr lang="en-GB"/>
          </a:p>
        </p:txBody>
      </p:sp>
      <p:sp>
        <p:nvSpPr>
          <p:cNvPr id="5" name="Footer Placeholder 4">
            <a:extLst>
              <a:ext uri="{FF2B5EF4-FFF2-40B4-BE49-F238E27FC236}">
                <a16:creationId xmlns:a16="http://schemas.microsoft.com/office/drawing/2014/main" id="{7479DF9C-5539-9E69-B815-6446065AB6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857BDB-4E2E-F226-D39F-3F9D5BA5BCCD}"/>
              </a:ext>
            </a:extLst>
          </p:cNvPr>
          <p:cNvSpPr>
            <a:spLocks noGrp="1"/>
          </p:cNvSpPr>
          <p:nvPr>
            <p:ph type="sldNum" sz="quarter" idx="12"/>
          </p:nvPr>
        </p:nvSpPr>
        <p:spPr/>
        <p:txBody>
          <a:bodyPr/>
          <a:lstStyle/>
          <a:p>
            <a:fld id="{6AEAA76A-ACF5-4D01-86B1-346FAAE8957E}" type="slidenum">
              <a:rPr lang="en-GB" smtClean="0"/>
              <a:t>‹#›</a:t>
            </a:fld>
            <a:endParaRPr lang="en-GB"/>
          </a:p>
        </p:txBody>
      </p:sp>
    </p:spTree>
    <p:extLst>
      <p:ext uri="{BB962C8B-B14F-4D97-AF65-F5344CB8AC3E}">
        <p14:creationId xmlns:p14="http://schemas.microsoft.com/office/powerpoint/2010/main" val="418154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3575472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2255-98B7-8B80-84CA-68ECAB40EC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DB8DF9-EE86-D8B7-3EBF-4E453A8448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00F2B6F-7F1D-BC2F-D11E-FFE33F4BAD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2095D-FC72-F2ED-3D5B-DB0E1C49611A}"/>
              </a:ext>
            </a:extLst>
          </p:cNvPr>
          <p:cNvSpPr>
            <a:spLocks noGrp="1"/>
          </p:cNvSpPr>
          <p:nvPr>
            <p:ph type="dt" sz="half" idx="10"/>
          </p:nvPr>
        </p:nvSpPr>
        <p:spPr/>
        <p:txBody>
          <a:bodyPr/>
          <a:lstStyle/>
          <a:p>
            <a:fld id="{9B10F1D0-25CF-4F7F-B7B3-661A1484F23F}" type="datetimeFigureOut">
              <a:rPr lang="en-GB" smtClean="0"/>
              <a:t>12/08/2024</a:t>
            </a:fld>
            <a:endParaRPr lang="en-GB"/>
          </a:p>
        </p:txBody>
      </p:sp>
      <p:sp>
        <p:nvSpPr>
          <p:cNvPr id="6" name="Footer Placeholder 5">
            <a:extLst>
              <a:ext uri="{FF2B5EF4-FFF2-40B4-BE49-F238E27FC236}">
                <a16:creationId xmlns:a16="http://schemas.microsoft.com/office/drawing/2014/main" id="{F4A87DB6-6DC6-D2B4-F7E1-7138CBAA63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3DCFA0-978B-64F4-2418-73F650E90151}"/>
              </a:ext>
            </a:extLst>
          </p:cNvPr>
          <p:cNvSpPr>
            <a:spLocks noGrp="1"/>
          </p:cNvSpPr>
          <p:nvPr>
            <p:ph type="sldNum" sz="quarter" idx="12"/>
          </p:nvPr>
        </p:nvSpPr>
        <p:spPr/>
        <p:txBody>
          <a:bodyPr/>
          <a:lstStyle/>
          <a:p>
            <a:fld id="{6AEAA76A-ACF5-4D01-86B1-346FAAE8957E}" type="slidenum">
              <a:rPr lang="en-GB" smtClean="0"/>
              <a:t>‹#›</a:t>
            </a:fld>
            <a:endParaRPr lang="en-GB"/>
          </a:p>
        </p:txBody>
      </p:sp>
    </p:spTree>
    <p:extLst>
      <p:ext uri="{BB962C8B-B14F-4D97-AF65-F5344CB8AC3E}">
        <p14:creationId xmlns:p14="http://schemas.microsoft.com/office/powerpoint/2010/main" val="2202394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5A4E1-620B-A92A-7F21-0EB740C48EB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8A55A6-7994-1A81-8516-6B94E3E6A1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5EE49B-605E-A7BA-E8A2-CA58371F13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E95798-82DB-3FED-2876-FDBE412A86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D0F23B-39F8-ECD9-B65F-495C9618E5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5A8191-62FE-DBF6-8939-120F0F7CB034}"/>
              </a:ext>
            </a:extLst>
          </p:cNvPr>
          <p:cNvSpPr>
            <a:spLocks noGrp="1"/>
          </p:cNvSpPr>
          <p:nvPr>
            <p:ph type="dt" sz="half" idx="10"/>
          </p:nvPr>
        </p:nvSpPr>
        <p:spPr/>
        <p:txBody>
          <a:bodyPr/>
          <a:lstStyle/>
          <a:p>
            <a:fld id="{9B10F1D0-25CF-4F7F-B7B3-661A1484F23F}" type="datetimeFigureOut">
              <a:rPr lang="en-GB" smtClean="0"/>
              <a:t>12/08/2024</a:t>
            </a:fld>
            <a:endParaRPr lang="en-GB"/>
          </a:p>
        </p:txBody>
      </p:sp>
      <p:sp>
        <p:nvSpPr>
          <p:cNvPr id="8" name="Footer Placeholder 7">
            <a:extLst>
              <a:ext uri="{FF2B5EF4-FFF2-40B4-BE49-F238E27FC236}">
                <a16:creationId xmlns:a16="http://schemas.microsoft.com/office/drawing/2014/main" id="{75E57360-D186-CEA8-5D5C-B20B776DB6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9269B0-C8A0-9FFA-1916-151A3A9C9B0D}"/>
              </a:ext>
            </a:extLst>
          </p:cNvPr>
          <p:cNvSpPr>
            <a:spLocks noGrp="1"/>
          </p:cNvSpPr>
          <p:nvPr>
            <p:ph type="sldNum" sz="quarter" idx="12"/>
          </p:nvPr>
        </p:nvSpPr>
        <p:spPr/>
        <p:txBody>
          <a:bodyPr/>
          <a:lstStyle/>
          <a:p>
            <a:fld id="{6AEAA76A-ACF5-4D01-86B1-346FAAE8957E}" type="slidenum">
              <a:rPr lang="en-GB" smtClean="0"/>
              <a:t>‹#›</a:t>
            </a:fld>
            <a:endParaRPr lang="en-GB"/>
          </a:p>
        </p:txBody>
      </p:sp>
    </p:spTree>
    <p:extLst>
      <p:ext uri="{BB962C8B-B14F-4D97-AF65-F5344CB8AC3E}">
        <p14:creationId xmlns:p14="http://schemas.microsoft.com/office/powerpoint/2010/main" val="1516172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24F66-FDDE-58E8-63BD-9525FA2700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92356D7-C20D-C66E-8689-19914286DECC}"/>
              </a:ext>
            </a:extLst>
          </p:cNvPr>
          <p:cNvSpPr>
            <a:spLocks noGrp="1"/>
          </p:cNvSpPr>
          <p:nvPr>
            <p:ph type="dt" sz="half" idx="10"/>
          </p:nvPr>
        </p:nvSpPr>
        <p:spPr/>
        <p:txBody>
          <a:bodyPr/>
          <a:lstStyle/>
          <a:p>
            <a:fld id="{9B10F1D0-25CF-4F7F-B7B3-661A1484F23F}" type="datetimeFigureOut">
              <a:rPr lang="en-GB" smtClean="0"/>
              <a:t>12/08/2024</a:t>
            </a:fld>
            <a:endParaRPr lang="en-GB"/>
          </a:p>
        </p:txBody>
      </p:sp>
      <p:sp>
        <p:nvSpPr>
          <p:cNvPr id="4" name="Footer Placeholder 3">
            <a:extLst>
              <a:ext uri="{FF2B5EF4-FFF2-40B4-BE49-F238E27FC236}">
                <a16:creationId xmlns:a16="http://schemas.microsoft.com/office/drawing/2014/main" id="{996D7E14-CB43-5421-6338-BB7DAFBBBE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5C2B21-6BA1-56BB-E195-977A7DD1D4A0}"/>
              </a:ext>
            </a:extLst>
          </p:cNvPr>
          <p:cNvSpPr>
            <a:spLocks noGrp="1"/>
          </p:cNvSpPr>
          <p:nvPr>
            <p:ph type="sldNum" sz="quarter" idx="12"/>
          </p:nvPr>
        </p:nvSpPr>
        <p:spPr/>
        <p:txBody>
          <a:bodyPr/>
          <a:lstStyle/>
          <a:p>
            <a:fld id="{6AEAA76A-ACF5-4D01-86B1-346FAAE8957E}" type="slidenum">
              <a:rPr lang="en-GB" smtClean="0"/>
              <a:t>‹#›</a:t>
            </a:fld>
            <a:endParaRPr lang="en-GB"/>
          </a:p>
        </p:txBody>
      </p:sp>
    </p:spTree>
    <p:extLst>
      <p:ext uri="{BB962C8B-B14F-4D97-AF65-F5344CB8AC3E}">
        <p14:creationId xmlns:p14="http://schemas.microsoft.com/office/powerpoint/2010/main" val="31955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D99373-0C0C-6435-7F4C-4FA9CF31EA6A}"/>
              </a:ext>
            </a:extLst>
          </p:cNvPr>
          <p:cNvSpPr>
            <a:spLocks noGrp="1"/>
          </p:cNvSpPr>
          <p:nvPr>
            <p:ph type="dt" sz="half" idx="10"/>
          </p:nvPr>
        </p:nvSpPr>
        <p:spPr/>
        <p:txBody>
          <a:bodyPr/>
          <a:lstStyle/>
          <a:p>
            <a:fld id="{9B10F1D0-25CF-4F7F-B7B3-661A1484F23F}" type="datetimeFigureOut">
              <a:rPr lang="en-GB" smtClean="0"/>
              <a:t>12/08/2024</a:t>
            </a:fld>
            <a:endParaRPr lang="en-GB"/>
          </a:p>
        </p:txBody>
      </p:sp>
      <p:sp>
        <p:nvSpPr>
          <p:cNvPr id="3" name="Footer Placeholder 2">
            <a:extLst>
              <a:ext uri="{FF2B5EF4-FFF2-40B4-BE49-F238E27FC236}">
                <a16:creationId xmlns:a16="http://schemas.microsoft.com/office/drawing/2014/main" id="{614DB8A6-5B85-99AF-D908-D574113B9E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F0AD7A1-4C2C-5261-77F0-A46964620485}"/>
              </a:ext>
            </a:extLst>
          </p:cNvPr>
          <p:cNvSpPr>
            <a:spLocks noGrp="1"/>
          </p:cNvSpPr>
          <p:nvPr>
            <p:ph type="sldNum" sz="quarter" idx="12"/>
          </p:nvPr>
        </p:nvSpPr>
        <p:spPr/>
        <p:txBody>
          <a:bodyPr/>
          <a:lstStyle/>
          <a:p>
            <a:fld id="{6AEAA76A-ACF5-4D01-86B1-346FAAE8957E}" type="slidenum">
              <a:rPr lang="en-GB" smtClean="0"/>
              <a:t>‹#›</a:t>
            </a:fld>
            <a:endParaRPr lang="en-GB"/>
          </a:p>
        </p:txBody>
      </p:sp>
    </p:spTree>
    <p:extLst>
      <p:ext uri="{BB962C8B-B14F-4D97-AF65-F5344CB8AC3E}">
        <p14:creationId xmlns:p14="http://schemas.microsoft.com/office/powerpoint/2010/main" val="2925938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3CA4F-5F49-3861-C444-E50157840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646B1E-C3A0-FCD4-341B-EA94337E72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CD31AD-9976-4945-4AAA-00F01010A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3C2FF7-E6EB-518E-0A21-611165736C59}"/>
              </a:ext>
            </a:extLst>
          </p:cNvPr>
          <p:cNvSpPr>
            <a:spLocks noGrp="1"/>
          </p:cNvSpPr>
          <p:nvPr>
            <p:ph type="dt" sz="half" idx="10"/>
          </p:nvPr>
        </p:nvSpPr>
        <p:spPr/>
        <p:txBody>
          <a:bodyPr/>
          <a:lstStyle/>
          <a:p>
            <a:fld id="{9B10F1D0-25CF-4F7F-B7B3-661A1484F23F}" type="datetimeFigureOut">
              <a:rPr lang="en-GB" smtClean="0"/>
              <a:t>12/08/2024</a:t>
            </a:fld>
            <a:endParaRPr lang="en-GB"/>
          </a:p>
        </p:txBody>
      </p:sp>
      <p:sp>
        <p:nvSpPr>
          <p:cNvPr id="6" name="Footer Placeholder 5">
            <a:extLst>
              <a:ext uri="{FF2B5EF4-FFF2-40B4-BE49-F238E27FC236}">
                <a16:creationId xmlns:a16="http://schemas.microsoft.com/office/drawing/2014/main" id="{C2E6295A-B5B9-B347-3026-E92964C107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64B485-E643-CCE9-4E9A-8ADBAE9C8144}"/>
              </a:ext>
            </a:extLst>
          </p:cNvPr>
          <p:cNvSpPr>
            <a:spLocks noGrp="1"/>
          </p:cNvSpPr>
          <p:nvPr>
            <p:ph type="sldNum" sz="quarter" idx="12"/>
          </p:nvPr>
        </p:nvSpPr>
        <p:spPr/>
        <p:txBody>
          <a:bodyPr/>
          <a:lstStyle/>
          <a:p>
            <a:fld id="{6AEAA76A-ACF5-4D01-86B1-346FAAE8957E}" type="slidenum">
              <a:rPr lang="en-GB" smtClean="0"/>
              <a:t>‹#›</a:t>
            </a:fld>
            <a:endParaRPr lang="en-GB"/>
          </a:p>
        </p:txBody>
      </p:sp>
    </p:spTree>
    <p:extLst>
      <p:ext uri="{BB962C8B-B14F-4D97-AF65-F5344CB8AC3E}">
        <p14:creationId xmlns:p14="http://schemas.microsoft.com/office/powerpoint/2010/main" val="4191347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7092-9AB1-FEFC-5505-66FD9D2B52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DA8462-FF62-7759-3028-C59AA4EDFF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468D6C-9D62-0D43-27DA-9D123415F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55724-7340-859F-F99D-4ABCC5DC33B4}"/>
              </a:ext>
            </a:extLst>
          </p:cNvPr>
          <p:cNvSpPr>
            <a:spLocks noGrp="1"/>
          </p:cNvSpPr>
          <p:nvPr>
            <p:ph type="dt" sz="half" idx="10"/>
          </p:nvPr>
        </p:nvSpPr>
        <p:spPr/>
        <p:txBody>
          <a:bodyPr/>
          <a:lstStyle/>
          <a:p>
            <a:fld id="{9B10F1D0-25CF-4F7F-B7B3-661A1484F23F}" type="datetimeFigureOut">
              <a:rPr lang="en-GB" smtClean="0"/>
              <a:t>12/08/2024</a:t>
            </a:fld>
            <a:endParaRPr lang="en-GB"/>
          </a:p>
        </p:txBody>
      </p:sp>
      <p:sp>
        <p:nvSpPr>
          <p:cNvPr id="6" name="Footer Placeholder 5">
            <a:extLst>
              <a:ext uri="{FF2B5EF4-FFF2-40B4-BE49-F238E27FC236}">
                <a16:creationId xmlns:a16="http://schemas.microsoft.com/office/drawing/2014/main" id="{7D382549-5FA7-4F4A-C3D3-E5CE54386E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219307-B0B9-8D26-67D4-350A719BF808}"/>
              </a:ext>
            </a:extLst>
          </p:cNvPr>
          <p:cNvSpPr>
            <a:spLocks noGrp="1"/>
          </p:cNvSpPr>
          <p:nvPr>
            <p:ph type="sldNum" sz="quarter" idx="12"/>
          </p:nvPr>
        </p:nvSpPr>
        <p:spPr/>
        <p:txBody>
          <a:bodyPr/>
          <a:lstStyle/>
          <a:p>
            <a:fld id="{6AEAA76A-ACF5-4D01-86B1-346FAAE8957E}" type="slidenum">
              <a:rPr lang="en-GB" smtClean="0"/>
              <a:t>‹#›</a:t>
            </a:fld>
            <a:endParaRPr lang="en-GB"/>
          </a:p>
        </p:txBody>
      </p:sp>
    </p:spTree>
    <p:extLst>
      <p:ext uri="{BB962C8B-B14F-4D97-AF65-F5344CB8AC3E}">
        <p14:creationId xmlns:p14="http://schemas.microsoft.com/office/powerpoint/2010/main" val="3109710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3AD1-0057-13D6-FDFB-95E1E7A8DF5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385766-3776-1BB7-4F48-EF0CE61B15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21D484-FBDC-B4E9-278E-5D6616ACC495}"/>
              </a:ext>
            </a:extLst>
          </p:cNvPr>
          <p:cNvSpPr>
            <a:spLocks noGrp="1"/>
          </p:cNvSpPr>
          <p:nvPr>
            <p:ph type="dt" sz="half" idx="10"/>
          </p:nvPr>
        </p:nvSpPr>
        <p:spPr/>
        <p:txBody>
          <a:bodyPr/>
          <a:lstStyle/>
          <a:p>
            <a:fld id="{9B10F1D0-25CF-4F7F-B7B3-661A1484F23F}" type="datetimeFigureOut">
              <a:rPr lang="en-GB" smtClean="0"/>
              <a:t>12/08/2024</a:t>
            </a:fld>
            <a:endParaRPr lang="en-GB"/>
          </a:p>
        </p:txBody>
      </p:sp>
      <p:sp>
        <p:nvSpPr>
          <p:cNvPr id="5" name="Footer Placeholder 4">
            <a:extLst>
              <a:ext uri="{FF2B5EF4-FFF2-40B4-BE49-F238E27FC236}">
                <a16:creationId xmlns:a16="http://schemas.microsoft.com/office/drawing/2014/main" id="{26A16B4D-FFFE-B46E-DF5F-E383602D46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FFAAD7-ADFA-BB59-0726-0B716F454EF7}"/>
              </a:ext>
            </a:extLst>
          </p:cNvPr>
          <p:cNvSpPr>
            <a:spLocks noGrp="1"/>
          </p:cNvSpPr>
          <p:nvPr>
            <p:ph type="sldNum" sz="quarter" idx="12"/>
          </p:nvPr>
        </p:nvSpPr>
        <p:spPr/>
        <p:txBody>
          <a:bodyPr/>
          <a:lstStyle/>
          <a:p>
            <a:fld id="{6AEAA76A-ACF5-4D01-86B1-346FAAE8957E}" type="slidenum">
              <a:rPr lang="en-GB" smtClean="0"/>
              <a:t>‹#›</a:t>
            </a:fld>
            <a:endParaRPr lang="en-GB"/>
          </a:p>
        </p:txBody>
      </p:sp>
    </p:spTree>
    <p:extLst>
      <p:ext uri="{BB962C8B-B14F-4D97-AF65-F5344CB8AC3E}">
        <p14:creationId xmlns:p14="http://schemas.microsoft.com/office/powerpoint/2010/main" val="2071006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5C3C95-7648-BDBB-06AD-C2F91DF817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C83920-2AC1-3920-AEC1-4A8234E0B2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9AC2F-EEBB-8AFE-48E7-1662F98F85A2}"/>
              </a:ext>
            </a:extLst>
          </p:cNvPr>
          <p:cNvSpPr>
            <a:spLocks noGrp="1"/>
          </p:cNvSpPr>
          <p:nvPr>
            <p:ph type="dt" sz="half" idx="10"/>
          </p:nvPr>
        </p:nvSpPr>
        <p:spPr/>
        <p:txBody>
          <a:bodyPr/>
          <a:lstStyle/>
          <a:p>
            <a:fld id="{9B10F1D0-25CF-4F7F-B7B3-661A1484F23F}" type="datetimeFigureOut">
              <a:rPr lang="en-GB" smtClean="0"/>
              <a:t>12/08/2024</a:t>
            </a:fld>
            <a:endParaRPr lang="en-GB"/>
          </a:p>
        </p:txBody>
      </p:sp>
      <p:sp>
        <p:nvSpPr>
          <p:cNvPr id="5" name="Footer Placeholder 4">
            <a:extLst>
              <a:ext uri="{FF2B5EF4-FFF2-40B4-BE49-F238E27FC236}">
                <a16:creationId xmlns:a16="http://schemas.microsoft.com/office/drawing/2014/main" id="{E3F61E3E-DEE2-F773-4562-71F21AA156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6E5255-9586-D832-8F3C-7607587A8757}"/>
              </a:ext>
            </a:extLst>
          </p:cNvPr>
          <p:cNvSpPr>
            <a:spLocks noGrp="1"/>
          </p:cNvSpPr>
          <p:nvPr>
            <p:ph type="sldNum" sz="quarter" idx="12"/>
          </p:nvPr>
        </p:nvSpPr>
        <p:spPr/>
        <p:txBody>
          <a:bodyPr/>
          <a:lstStyle/>
          <a:p>
            <a:fld id="{6AEAA76A-ACF5-4D01-86B1-346FAAE8957E}" type="slidenum">
              <a:rPr lang="en-GB" smtClean="0"/>
              <a:t>‹#›</a:t>
            </a:fld>
            <a:endParaRPr lang="en-GB"/>
          </a:p>
        </p:txBody>
      </p:sp>
    </p:spTree>
    <p:extLst>
      <p:ext uri="{BB962C8B-B14F-4D97-AF65-F5344CB8AC3E}">
        <p14:creationId xmlns:p14="http://schemas.microsoft.com/office/powerpoint/2010/main" val="3441446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3178504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12/08/2024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41835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08744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12/08/2024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2505443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354604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5119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1191188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46233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6712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2170765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2126835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81798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2240079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2290396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0925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822764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61979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290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12/08/2024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1862851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12/08/2024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25062661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3247436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434244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2336759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12107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894286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3527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1905748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1638265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22422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33924392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6376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1328832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86124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5731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General Content Slide">
    <p:spTree>
      <p:nvGrpSpPr>
        <p:cNvPr id="1" name=""/>
        <p:cNvGrpSpPr/>
        <p:nvPr/>
      </p:nvGrpSpPr>
      <p:grpSpPr>
        <a:xfrm>
          <a:off x="0" y="0"/>
          <a:ext cx="0" cy="0"/>
          <a:chOff x="0" y="0"/>
          <a:chExt cx="0" cy="0"/>
        </a:xfrm>
      </p:grpSpPr>
      <p:sp>
        <p:nvSpPr>
          <p:cNvPr id="23" name="Text Placeholder 22"/>
          <p:cNvSpPr>
            <a:spLocks noGrp="1"/>
          </p:cNvSpPr>
          <p:nvPr>
            <p:ph type="body" sz="quarter" idx="21"/>
          </p:nvPr>
        </p:nvSpPr>
        <p:spPr>
          <a:xfrm>
            <a:off x="624418" y="1412777"/>
            <a:ext cx="10943167" cy="4680049"/>
          </a:xfrm>
          <a:prstGeom prst="rect">
            <a:avLst/>
          </a:prstGeom>
          <a:ln>
            <a:noFill/>
          </a:ln>
        </p:spPr>
        <p:txBody>
          <a:bodyPr>
            <a:normAutofit/>
          </a:bodyPr>
          <a:lstStyle>
            <a:lvl1pPr marL="171450" indent="-171450">
              <a:lnSpc>
                <a:spcPct val="100000"/>
              </a:lnSpc>
              <a:buFont typeface="Wingdings" panose="05000000000000000000" pitchFamily="2" charset="2"/>
              <a:buChar char="§"/>
              <a:defRPr sz="2000" baseline="0"/>
            </a:lvl1pPr>
          </a:lstStyle>
          <a:p>
            <a:pPr lvl="0"/>
            <a:r>
              <a:rPr lang="en-US"/>
              <a:t>Click to edit Master text styles</a:t>
            </a:r>
          </a:p>
          <a:p>
            <a:pPr lvl="1"/>
            <a:r>
              <a:rPr lang="en-US"/>
              <a:t>Second level</a:t>
            </a:r>
          </a:p>
          <a:p>
            <a:pPr lvl="2"/>
            <a:r>
              <a:rPr lang="en-US"/>
              <a:t>Third level</a:t>
            </a:r>
          </a:p>
        </p:txBody>
      </p:sp>
      <p:sp>
        <p:nvSpPr>
          <p:cNvPr id="10" name="Text Placeholder 7"/>
          <p:cNvSpPr>
            <a:spLocks noGrp="1"/>
          </p:cNvSpPr>
          <p:nvPr>
            <p:ph type="body" sz="quarter" idx="13"/>
          </p:nvPr>
        </p:nvSpPr>
        <p:spPr>
          <a:xfrm>
            <a:off x="527381" y="764704"/>
            <a:ext cx="11041227" cy="288032"/>
          </a:xfrm>
          <a:prstGeom prst="rect">
            <a:avLst/>
          </a:prstGeom>
          <a:ln>
            <a:noFill/>
          </a:ln>
        </p:spPr>
        <p:txBody>
          <a:bodyPr>
            <a:noAutofit/>
          </a:bodyPr>
          <a:lstStyle>
            <a:lvl1pPr marL="0" indent="0">
              <a:lnSpc>
                <a:spcPct val="100000"/>
              </a:lnSpc>
              <a:buNone/>
              <a:defRPr sz="1800" b="1" i="1">
                <a:latin typeface="+mj-lt"/>
              </a:defRPr>
            </a:lvl1pPr>
          </a:lstStyle>
          <a:p>
            <a:pPr lvl="0"/>
            <a:r>
              <a:rPr lang="en-US"/>
              <a:t>Click to edit Master text styles</a:t>
            </a:r>
          </a:p>
        </p:txBody>
      </p:sp>
      <p:sp>
        <p:nvSpPr>
          <p:cNvPr id="14" name="Title 1"/>
          <p:cNvSpPr>
            <a:spLocks noGrp="1"/>
          </p:cNvSpPr>
          <p:nvPr>
            <p:ph type="title"/>
          </p:nvPr>
        </p:nvSpPr>
        <p:spPr>
          <a:xfrm>
            <a:off x="527381" y="404664"/>
            <a:ext cx="11041227" cy="360040"/>
          </a:xfrm>
          <a:prstGeom prst="rect">
            <a:avLst/>
          </a:prstGeom>
        </p:spPr>
        <p:txBody>
          <a:bodyPr/>
          <a:lstStyle>
            <a:lvl1pPr>
              <a:defRPr sz="2800"/>
            </a:lvl1pPr>
          </a:lstStyle>
          <a:p>
            <a:r>
              <a:rPr lang="en-US"/>
              <a:t>Click to edit Master title style</a:t>
            </a:r>
            <a:endParaRPr lang="en-GB"/>
          </a:p>
        </p:txBody>
      </p:sp>
      <p:sp>
        <p:nvSpPr>
          <p:cNvPr id="5" name="Date Placeholder 3">
            <a:extLst>
              <a:ext uri="{FF2B5EF4-FFF2-40B4-BE49-F238E27FC236}">
                <a16:creationId xmlns:a16="http://schemas.microsoft.com/office/drawing/2014/main" id="{67726388-8777-4784-8270-952053A6534F}"/>
              </a:ext>
            </a:extLst>
          </p:cNvPr>
          <p:cNvSpPr>
            <a:spLocks noGrp="1"/>
          </p:cNvSpPr>
          <p:nvPr>
            <p:ph type="dt" sz="half" idx="22"/>
          </p:nvPr>
        </p:nvSpPr>
        <p:spPr/>
        <p:txBody>
          <a:bodyPr/>
          <a:lstStyle>
            <a:lvl1pPr>
              <a:defRPr/>
            </a:lvl1pPr>
          </a:lstStyle>
          <a:p>
            <a:pPr>
              <a:defRPr/>
            </a:pPr>
            <a:r>
              <a:rPr lang="en-US"/>
              <a:t>10th of December 2017</a:t>
            </a:r>
            <a:endParaRPr lang="en-GB"/>
          </a:p>
        </p:txBody>
      </p:sp>
      <p:sp>
        <p:nvSpPr>
          <p:cNvPr id="6" name="Slide Number Placeholder 5">
            <a:extLst>
              <a:ext uri="{FF2B5EF4-FFF2-40B4-BE49-F238E27FC236}">
                <a16:creationId xmlns:a16="http://schemas.microsoft.com/office/drawing/2014/main" id="{16EDF320-3CC2-4C29-9BCA-BDC2CFBDB808}"/>
              </a:ext>
            </a:extLst>
          </p:cNvPr>
          <p:cNvSpPr>
            <a:spLocks noGrp="1"/>
          </p:cNvSpPr>
          <p:nvPr>
            <p:ph type="sldNum" sz="quarter" idx="23"/>
          </p:nvPr>
        </p:nvSpPr>
        <p:spPr/>
        <p:txBody>
          <a:bodyPr/>
          <a:lstStyle>
            <a:lvl1pPr>
              <a:defRPr/>
            </a:lvl1pPr>
          </a:lstStyle>
          <a:p>
            <a:pPr>
              <a:defRPr/>
            </a:pPr>
            <a:fld id="{65C7604C-0670-44DA-AE09-8EC4DA987F91}" type="slidenum">
              <a:rPr lang="en-GB" altLang="en-US"/>
              <a:pPr>
                <a:defRPr/>
              </a:pPr>
              <a:t>‹#›</a:t>
            </a:fld>
            <a:endParaRPr lang="en-GB" altLang="en-US"/>
          </a:p>
        </p:txBody>
      </p:sp>
    </p:spTree>
    <p:extLst>
      <p:ext uri="{BB962C8B-B14F-4D97-AF65-F5344CB8AC3E}">
        <p14:creationId xmlns:p14="http://schemas.microsoft.com/office/powerpoint/2010/main" val="2783231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44298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4D471F8-BE17-4C07-B7BC-7FFE7A8F5A29}" type="datetimeFigureOut">
              <a:rPr lang="en-GB" smtClean="0"/>
              <a:t>12/08/2024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CCD25F-7C62-4BB4-A4EB-A2F1932064C2}" type="slidenum">
              <a:rPr lang="en-GB" smtClean="0"/>
              <a:t>‹#›</a:t>
            </a:fld>
            <a:endParaRPr lang="en-GB"/>
          </a:p>
        </p:txBody>
      </p:sp>
    </p:spTree>
    <p:extLst>
      <p:ext uri="{BB962C8B-B14F-4D97-AF65-F5344CB8AC3E}">
        <p14:creationId xmlns:p14="http://schemas.microsoft.com/office/powerpoint/2010/main" val="3381127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10944192" cy="5256931"/>
          </a:xfrm>
          <a:prstGeom prst="rect">
            <a:avLst/>
          </a:prstGeom>
        </p:spPr>
        <p:txBody>
          <a:bodyPr/>
          <a:lstStyle>
            <a:lvl1pPr marL="214313" indent="-214313">
              <a:buFont typeface="Arial" panose="020B0604020202020204" pitchFamily="34" charset="0"/>
              <a:buChar char="•"/>
              <a:defRPr sz="1350"/>
            </a:lvl1pPr>
          </a:lstStyle>
          <a:p>
            <a:pPr lvl="0"/>
            <a:r>
              <a:rPr lang="en-US"/>
              <a:t>Always use at least size 18 font</a:t>
            </a:r>
          </a:p>
        </p:txBody>
      </p:sp>
      <p:sp>
        <p:nvSpPr>
          <p:cNvPr id="21" name="Title 20"/>
          <p:cNvSpPr>
            <a:spLocks noGrp="1"/>
          </p:cNvSpPr>
          <p:nvPr>
            <p:ph type="title"/>
          </p:nvPr>
        </p:nvSpPr>
        <p:spPr>
          <a:xfrm>
            <a:off x="623392" y="404664"/>
            <a:ext cx="10944192" cy="648072"/>
          </a:xfrm>
          <a:prstGeom prst="rect">
            <a:avLst/>
          </a:prstGeom>
        </p:spPr>
        <p:txBody>
          <a:bodyPr/>
          <a:lstStyle>
            <a:lvl1pPr>
              <a:defRPr sz="2400" b="1">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323571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3454538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173013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12/08/2024</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27343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low confidence">
            <a:extLst>
              <a:ext uri="{FF2B5EF4-FFF2-40B4-BE49-F238E27FC236}">
                <a16:creationId xmlns:a16="http://schemas.microsoft.com/office/drawing/2014/main" id="{A9BC9146-283E-4413-81FA-5C752B35710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00" y="397"/>
            <a:ext cx="12211200" cy="6868800"/>
          </a:xfrm>
          <a:prstGeom prst="rect">
            <a:avLst/>
          </a:prstGeom>
        </p:spPr>
      </p:pic>
    </p:spTree>
    <p:extLst>
      <p:ext uri="{BB962C8B-B14F-4D97-AF65-F5344CB8AC3E}">
        <p14:creationId xmlns:p14="http://schemas.microsoft.com/office/powerpoint/2010/main" val="67248035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932899-E4FA-D6A4-4399-6B82404A8A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0278A1-CAC9-F569-B728-B72E26CB37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F6699B-8CD7-70D8-165D-1E7B98E30E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0F1D0-25CF-4F7F-B7B3-661A1484F23F}" type="datetimeFigureOut">
              <a:rPr lang="en-GB" smtClean="0"/>
              <a:t>12/08/2024</a:t>
            </a:fld>
            <a:endParaRPr lang="en-GB"/>
          </a:p>
        </p:txBody>
      </p:sp>
      <p:sp>
        <p:nvSpPr>
          <p:cNvPr id="5" name="Footer Placeholder 4">
            <a:extLst>
              <a:ext uri="{FF2B5EF4-FFF2-40B4-BE49-F238E27FC236}">
                <a16:creationId xmlns:a16="http://schemas.microsoft.com/office/drawing/2014/main" id="{527C1447-0877-F883-1149-EC4A371B40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79CA3A3-C851-86D7-7E06-2B5E7A4B05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AA76A-ACF5-4D01-86B1-346FAAE8957E}" type="slidenum">
              <a:rPr lang="en-GB" smtClean="0"/>
              <a:t>‹#›</a:t>
            </a:fld>
            <a:endParaRPr lang="en-GB"/>
          </a:p>
        </p:txBody>
      </p:sp>
    </p:spTree>
    <p:extLst>
      <p:ext uri="{BB962C8B-B14F-4D97-AF65-F5344CB8AC3E}">
        <p14:creationId xmlns:p14="http://schemas.microsoft.com/office/powerpoint/2010/main" val="241152504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12/08/2024</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218186375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12/08/2024</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340218932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ycp.essex.gov.uk/media/2565/fgm-early-years-january-2024.pptx" TargetMode="External"/><Relationship Id="rId2" Type="http://schemas.openxmlformats.org/officeDocument/2006/relationships/hyperlink" Target="https://eycp.essex.gov.uk/media/2567/keeping-children-safe-in-early-years-january-2024.pptx" TargetMode="External"/><Relationship Id="rId1" Type="http://schemas.openxmlformats.org/officeDocument/2006/relationships/slideLayout" Target="../slideLayouts/slideLayout8.xml"/><Relationship Id="rId5" Type="http://schemas.openxmlformats.org/officeDocument/2006/relationships/hyperlink" Target="https://eycp.essex.gov.uk/media/2313/understanding-the-children-and-families-hub-september-2023.pptx" TargetMode="External"/><Relationship Id="rId4" Type="http://schemas.openxmlformats.org/officeDocument/2006/relationships/hyperlink" Target="https://eycp.essex.gov.uk/media/2566/prevent-early-years-january-2024.pptx"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eycp.essex.gov.uk/safeguarding/early-years-child-protection-resources/" TargetMode="Externa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hyperlink" Target="https://eycp.essex.gov.uk/safeguarding/early-years-child-protection-resources/" TargetMode="Externa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forms.office.com/e/5HUbsXagXU"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hyperlink" Target="https://assets.publishing.service.gov.uk/media/65e8ae343649a2001aed63aa/Summary_table_of_responsibilities_for_school_attendance__applies_from_19_August_2024_.pdf"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1.svg"/><Relationship Id="rId11" Type="http://schemas.openxmlformats.org/officeDocument/2006/relationships/hyperlink" Target="https://assets.publishing.service.gov.uk/media/65f1b048133c22b8eecd38f7/Working_together_to_improve_school_attendance__applies_from_19_August_2024_.pdf" TargetMode="External"/><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hyperlink" Target="mailto:TAFSO@essex.gov.uk" TargetMode="External"/><Relationship Id="rId2" Type="http://schemas.openxmlformats.org/officeDocument/2006/relationships/hyperlink" Target="https://eur02.safelinks.protection.outlook.com/?url=https%3A%2F%2Fschools.essex.gov.uk%2Fpupil-support-and-wellbeing%2Fearly-help-support-families&amp;data=05%7C02%7CHarriet.Pickering%40essex.gov.uk%7C2c9727f0deaf47551a0a08dc7c0ca577%7Ca8b4324f155c4215a0f17ed8cc9a992f%7C0%7C0%7C638521640955339123%7CUnknown%7CTWFpbGZsb3d8eyJWIjoiMC4wLjAwMDAiLCJQIjoiV2luMzIiLCJBTiI6Ik1haWwiLCJXVCI6Mn0%3D%7C0%7C%7C%7C&amp;sdata=6QL1gQhmf5ESEdZvPgYmAfUbfqxhNjN36YseWtLQ2jM%3D&amp;reserved=0" TargetMode="External"/><Relationship Id="rId1" Type="http://schemas.openxmlformats.org/officeDocument/2006/relationships/slideLayout" Target="../slideLayouts/slideLayout57.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mailto:TAFSO@essex.gov.uk" TargetMode="External"/><Relationship Id="rId7"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hyperlink" Target="https://www.escb.co.uk/learning-and-development/early-help-and-team-around-the-family-workshops/" TargetMode="External"/><Relationship Id="rId10" Type="http://schemas.openxmlformats.org/officeDocument/2006/relationships/image" Target="../media/image36.png"/><Relationship Id="rId4" Type="http://schemas.openxmlformats.org/officeDocument/2006/relationships/hyperlink" Target="https://www.essex.gov.uk/children-young-people-and-families/report-concern-about-child/im-professional-or-volunteer/level-2" TargetMode="External"/><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8" Type="http://schemas.openxmlformats.org/officeDocument/2006/relationships/hyperlink" Target="mailto:fiona.cuthbertson@essex.gov.uk" TargetMode="External"/><Relationship Id="rId3" Type="http://schemas.openxmlformats.org/officeDocument/2006/relationships/hyperlink" Target="https://eur02.safelinks.protection.outlook.com/ap/t-59584e83/?url=https%3A%2F%2Fteams.microsoft.com%2Fl%2Fmeetup-join%2F19%253ameeting_MTJjZjVjYzUtZTEyMy00OTNjLWJkN2YtODlmODZjNTA1YWI1%2540thread.v2%2F0%3Fcontext%3D%257b%2522Tid%2522%253a%2522a8b4324f-155c-4215-a0f1-7ed8cc9a992f%2522%252c%2522Oid%2522%253a%2522c26ca4b2-832f-4e33-8f58-bf1d9575cb54%2522%257d&amp;data=05%7C01%7CFiona.Cuthbertson%40essex.gov.uk%7C134c8558fe434cec127908dbafabd591%7Ca8b4324f155c4215a0f17ed8cc9a992f%7C0%7C0%7C638296924768550532%7CUnknown%7CTWFpbGZsb3d8eyJWIjoiMC4wLjAwMDAiLCJQIjoiV2luMzIiLCJBTiI6Ik1haWwiLCJXVCI6Mn0%3D%7C3000%7C%7C%7C&amp;sdata=MoJY8ijEy98vEA0vpKqufIvuUCgTgM3f1xWNWlr9vzU%3D&amp;reserved=0" TargetMode="External"/><Relationship Id="rId7" Type="http://schemas.openxmlformats.org/officeDocument/2006/relationships/hyperlink" Target="https://eur02.safelinks.protection.outlook.com/ap/t-59584e83/?url=https%3A%2F%2Fteams.microsoft.com%2Fl%2Fmeetup-join%2F19%253ameeting_MTA1ZWY0NzEtOGVjZi00YTY4LWI3MzktM2JlNTM1YTczMzk1%2540thread.v2%2F0%3Fcontext%3D%257b%2522Tid%2522%253a%2522a8b4324f-155c-4215-a0f1-7ed8cc9a992f%2522%252c%2522Oid%2522%253a%252295b6abfe-3e60-48f8-b1db-8079af0999eb%2522%257d&amp;data=05%7C01%7CFiona.Cuthbertson%40essex.gov.uk%7Ccc1e5df409f440a0837708dbb513585c%7Ca8b4324f155c4215a0f17ed8cc9a992f%7C0%7C0%7C638302866904795308%7CUnknown%7CTWFpbGZsb3d8eyJWIjoiMC4wLjAwMDAiLCJQIjoiV2luMzIiLCJBTiI6Ik1haWwiLCJXVCI6Mn0%3D%7C3000%7C%7C%7C&amp;sdata=uju40jvvn%2BfdPPtZz7aKtl16%2BCWa7rQ1Cdg7sbpSye8%3D&amp;reserved=0" TargetMode="External"/><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hyperlink" Target="mailto:rita.jenner@essex.gov.uk" TargetMode="External"/><Relationship Id="rId11" Type="http://schemas.openxmlformats.org/officeDocument/2006/relationships/hyperlink" Target="https://outlook.office365.com/owa/calendar/MidEssexEarlyHelpdropinbookingspage@EssexCountyCouncil.onmicrosoft.com/bookings/s/Oum0g1BZmk6rlpSzt7Lyuw2" TargetMode="External"/><Relationship Id="rId5" Type="http://schemas.openxmlformats.org/officeDocument/2006/relationships/hyperlink" Target="https://teams.microsoft.com/l/meetup-join/19%3ameeting_ODQzNzAyMDktM2QwNi00NDBhLWI4NzktYTlhOTdmMjI1NGMz%40thread.v2/0?context=%7b%22Tid%22%3a%22a8b4324f-155c-4215-a0f1-7ed8cc9a992f%22%2c%22Oid%22%3a%22c9739339-380f-44c9-b7cf-06bdd8019121%22%7d" TargetMode="External"/><Relationship Id="rId10" Type="http://schemas.openxmlformats.org/officeDocument/2006/relationships/hyperlink" Target="mailto:lyn.pipe@essex.gov.uk" TargetMode="External"/><Relationship Id="rId4" Type="http://schemas.openxmlformats.org/officeDocument/2006/relationships/hyperlink" Target="mailto:sarah.pattison@essex.gov.uk" TargetMode="External"/><Relationship Id="rId9" Type="http://schemas.openxmlformats.org/officeDocument/2006/relationships/hyperlink" Target="https://eur02.safelinks.protection.outlook.com/ap/t-59584e83/?url=https%3A%2F%2Fteams.microsoft.com%2Fl%2Fmeetup-join%2F19%253ameeting_ZGNhODBlMTAtNDg4Yy00YjliLWI2YmQtZTI4ZDNhYjcwZTI1%2540thread.v2%2F0%3Fcontext%3D%257b%2522Tid%2522%253a%2522a8b4324f-155c-4215-a0f1-7ed8cc9a992f%2522%252c%2522Oid%2522%253a%2522b37d84d7-57a7-4a84-9015-fab7030bb11a%2522%257d&amp;data=05%7C01%7CFiona.Cuthbertson%40essex.gov.uk%7C1ae82c2bbd784fe36a6708dbb390ae22%7Ca8b4324f155c4215a0f17ed8cc9a992f%7C0%7C0%7C638301206202941140%7CUnknown%7CTWFpbGZsb3d8eyJWIjoiMC4wLjAwMDAiLCJQIjoiV2luMzIiLCJBTiI6Ik1haWwiLCJXVCI6Mn0%3D%7C3000%7C%7C%7C&amp;sdata=T1KdPatMdLtz3L2NqvGwdpFYfJDyjDoS20%2FZRLqMkKI%3D&amp;reserved=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hyperlink" Target="https://www.essex.gov.uk/children-young-people-and-families/resources-practitioners/early-help-resourc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1.xml"/><Relationship Id="rId7" Type="http://schemas.openxmlformats.org/officeDocument/2006/relationships/image" Target="../media/image40.png"/><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hyperlink" Target="https://eur02.safelinks.protection.outlook.com/?url=https%3A%2F%2Fforms.office.com%2Fe%2FuqR42YQXT4&amp;data=05%7C02%7CHarriet.Pickering%40essex.gov.uk%7Cbcce2344b4874d429f1608dc5ede575a%7Ca8b4324f155c4215a0f17ed8cc9a992f%7C0%7C0%7C638489556242037525%7CUnknown%7CTWFpbGZsb3d8eyJWIjoiMC4wLjAwMDAiLCJQIjoiV2luMzIiLCJBTiI6Ik1haWwiLCJXVCI6Mn0%3D%7C0%7C%7C%7C&amp;sdata=skA5%2F3k54APo2l3prjYTe1SZj%2FMEx112XvdQ94QqHpQ%3D&amp;reserved=0" TargetMode="External"/><Relationship Id="rId2" Type="http://schemas.openxmlformats.org/officeDocument/2006/relationships/image" Target="../media/image42.png"/><Relationship Id="rId1" Type="http://schemas.openxmlformats.org/officeDocument/2006/relationships/slideLayout" Target="../slideLayouts/slideLayout57.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hyperlink" Target="https://www.escb.co.uk/news/early-help-drop-ins/" TargetMode="Externa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8.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3" Type="http://schemas.openxmlformats.org/officeDocument/2006/relationships/hyperlink" Target="https://eycp.essex.gov.uk/safeguarding/" TargetMode="External"/><Relationship Id="rId2" Type="http://schemas.openxmlformats.org/officeDocument/2006/relationships/hyperlink" Target="mailto:educationsafeguarding@essex.gov.uk" TargetMode="Externa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svg"/><Relationship Id="rId2" Type="http://schemas.openxmlformats.org/officeDocument/2006/relationships/hyperlink" Target="https://twitter.com/Essex_CC" TargetMode="Externa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hyperlink" Target="https://www.facebook.com/essexcountycouncil" TargetMode="External"/><Relationship Id="rId4" Type="http://schemas.openxmlformats.org/officeDocument/2006/relationships/image" Target="../media/image5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schools.essex.gov.uk/safeguarding/reporting-concern-about-child"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36CE-A7CC-C309-0505-8AA4BBC4644B}"/>
              </a:ext>
            </a:extLst>
          </p:cNvPr>
          <p:cNvSpPr>
            <a:spLocks noGrp="1"/>
          </p:cNvSpPr>
          <p:nvPr>
            <p:ph type="ctrTitle"/>
          </p:nvPr>
        </p:nvSpPr>
        <p:spPr>
          <a:xfrm>
            <a:off x="539750" y="1648423"/>
            <a:ext cx="8452998" cy="1845606"/>
          </a:xfrm>
        </p:spPr>
        <p:txBody>
          <a:bodyPr/>
          <a:lstStyle/>
          <a:p>
            <a:r>
              <a:rPr lang="en-GB" dirty="0"/>
              <a:t>Safeguarding forum for </a:t>
            </a:r>
            <a:br>
              <a:rPr lang="en-GB" dirty="0"/>
            </a:br>
            <a:r>
              <a:rPr lang="en-GB" dirty="0"/>
              <a:t>Early Years Settings </a:t>
            </a:r>
          </a:p>
        </p:txBody>
      </p:sp>
      <p:sp>
        <p:nvSpPr>
          <p:cNvPr id="3" name="Subtitle 2">
            <a:extLst>
              <a:ext uri="{FF2B5EF4-FFF2-40B4-BE49-F238E27FC236}">
                <a16:creationId xmlns:a16="http://schemas.microsoft.com/office/drawing/2014/main" id="{AE701EAF-FF00-4D7C-24FF-841947A70F7D}"/>
              </a:ext>
            </a:extLst>
          </p:cNvPr>
          <p:cNvSpPr>
            <a:spLocks noGrp="1"/>
          </p:cNvSpPr>
          <p:nvPr>
            <p:ph type="subTitle" idx="1"/>
          </p:nvPr>
        </p:nvSpPr>
        <p:spPr>
          <a:xfrm>
            <a:off x="539750" y="4286774"/>
            <a:ext cx="5421850" cy="582832"/>
          </a:xfrm>
        </p:spPr>
        <p:txBody>
          <a:bodyPr/>
          <a:lstStyle/>
          <a:p>
            <a:r>
              <a:rPr lang="en-GB" sz="4000"/>
              <a:t>Summer 2024</a:t>
            </a:r>
          </a:p>
        </p:txBody>
      </p:sp>
      <p:sp>
        <p:nvSpPr>
          <p:cNvPr id="4" name="Date Placeholder 3">
            <a:extLst>
              <a:ext uri="{FF2B5EF4-FFF2-40B4-BE49-F238E27FC236}">
                <a16:creationId xmlns:a16="http://schemas.microsoft.com/office/drawing/2014/main" id="{F0940775-5A11-7C34-2DB5-367FE9D0A04B}"/>
              </a:ext>
            </a:extLst>
          </p:cNvPr>
          <p:cNvSpPr>
            <a:spLocks noGrp="1"/>
          </p:cNvSpPr>
          <p:nvPr>
            <p:ph type="dt" sz="half" idx="10"/>
          </p:nvPr>
        </p:nvSpPr>
        <p:spPr>
          <a:xfrm>
            <a:off x="562062" y="5209564"/>
            <a:ext cx="6174298" cy="9395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Jo Barclay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Head of Education Safeguarding </a:t>
            </a:r>
            <a:endParaRPr kumimoji="0" lang="en-GB"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3264587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72C1B-ACF0-9B38-10A1-D6D43F427D0F}"/>
              </a:ext>
              <a:ext uri="{C183D7F6-B498-43B3-948B-1728B52AA6E4}">
                <adec:decorative xmlns:adec="http://schemas.microsoft.com/office/drawing/2017/decorative" val="1"/>
              </a:ext>
            </a:extLst>
          </p:cNvPr>
          <p:cNvSpPr>
            <a:spLocks noGrp="1"/>
          </p:cNvSpPr>
          <p:nvPr>
            <p:ph idx="1"/>
          </p:nvPr>
        </p:nvSpPr>
        <p:spPr>
          <a:xfrm>
            <a:off x="437966" y="674702"/>
            <a:ext cx="5658034" cy="5726097"/>
          </a:xfrm>
        </p:spPr>
        <p:txBody>
          <a:bodyPr/>
          <a:lstStyle/>
          <a:p>
            <a:pPr marL="285750" indent="-285750">
              <a:spcBef>
                <a:spcPts val="0"/>
              </a:spcBef>
              <a:spcAft>
                <a:spcPts val="0"/>
              </a:spcAft>
              <a:buFont typeface="Wingdings" panose="05000000000000000000" pitchFamily="2" charset="2"/>
              <a:buChar char="§"/>
            </a:pPr>
            <a:r>
              <a:rPr lang="en-GB" sz="1800" b="0" dirty="0"/>
              <a:t>Model CP policy (separate one for settings and childminders)</a:t>
            </a:r>
          </a:p>
          <a:p>
            <a:pPr marL="285750" indent="-285750">
              <a:spcBef>
                <a:spcPts val="0"/>
              </a:spcBef>
              <a:spcAft>
                <a:spcPts val="0"/>
              </a:spcAft>
              <a:buFont typeface="Wingdings" panose="05000000000000000000" pitchFamily="2" charset="2"/>
              <a:buChar char="§"/>
            </a:pPr>
            <a:endParaRPr lang="en-GB" sz="1800" b="0" i="0" dirty="0">
              <a:solidFill>
                <a:srgbClr val="2E3842"/>
              </a:solidFill>
              <a:effectLst/>
            </a:endParaRPr>
          </a:p>
          <a:p>
            <a:pPr marL="285750" indent="-285750">
              <a:spcBef>
                <a:spcPts val="0"/>
              </a:spcBef>
              <a:spcAft>
                <a:spcPts val="0"/>
              </a:spcAft>
              <a:buFont typeface="Wingdings" panose="05000000000000000000" pitchFamily="2" charset="2"/>
              <a:buChar char="§"/>
            </a:pPr>
            <a:r>
              <a:rPr lang="en-GB" sz="1800" b="0" i="0" dirty="0">
                <a:solidFill>
                  <a:srgbClr val="2E3842"/>
                </a:solidFill>
                <a:effectLst/>
              </a:rPr>
              <a:t>Level 2 training presentations</a:t>
            </a:r>
          </a:p>
          <a:p>
            <a:pPr marL="516150" lvl="2" indent="-285750" fontAlgn="base">
              <a:spcAft>
                <a:spcPts val="0"/>
              </a:spcAft>
              <a:buFont typeface="Wingdings" panose="05000000000000000000" pitchFamily="2" charset="2"/>
              <a:buChar char="Ø"/>
            </a:pPr>
            <a:r>
              <a:rPr lang="en-GB" sz="1800" b="0" i="0" u="none" strike="noStrike" dirty="0">
                <a:solidFill>
                  <a:srgbClr val="E00069"/>
                </a:solidFill>
                <a:effectLst/>
                <a:latin typeface="inherit"/>
                <a:hlinkClick r:id="rId2" tooltip="Keeping children safe in early years Jan 2024"/>
              </a:rPr>
              <a:t>Keeping children safe in early years (</a:t>
            </a:r>
            <a:r>
              <a:rPr lang="en-GB" sz="1800" b="0" i="0" u="none" strike="noStrike" dirty="0" err="1">
                <a:solidFill>
                  <a:srgbClr val="E00069"/>
                </a:solidFill>
                <a:effectLst/>
                <a:latin typeface="inherit"/>
                <a:hlinkClick r:id="rId2" tooltip="Keeping children safe in early years Jan 2024"/>
              </a:rPr>
              <a:t>Powerpoint</a:t>
            </a:r>
            <a:r>
              <a:rPr lang="en-GB" sz="1800" b="0" i="0" u="none" strike="noStrike" dirty="0">
                <a:solidFill>
                  <a:srgbClr val="E00069"/>
                </a:solidFill>
                <a:effectLst/>
                <a:latin typeface="inherit"/>
                <a:hlinkClick r:id="rId2" tooltip="Keeping children safe in early years Jan 2024"/>
              </a:rPr>
              <a:t>, 1MB)</a:t>
            </a:r>
            <a:endParaRPr lang="en-GB" sz="1800" b="0" i="0" dirty="0">
              <a:solidFill>
                <a:srgbClr val="4E4852"/>
              </a:solidFill>
              <a:effectLst/>
              <a:latin typeface="Arial" panose="020B0604020202020204" pitchFamily="34" charset="0"/>
            </a:endParaRPr>
          </a:p>
          <a:p>
            <a:pPr marL="516150" lvl="2" indent="-285750" fontAlgn="base">
              <a:spcAft>
                <a:spcPts val="0"/>
              </a:spcAft>
              <a:buFont typeface="Wingdings" panose="05000000000000000000" pitchFamily="2" charset="2"/>
              <a:buChar char="Ø"/>
            </a:pPr>
            <a:r>
              <a:rPr lang="en-GB" sz="1800" b="0" i="0" u="none" strike="noStrike" dirty="0">
                <a:solidFill>
                  <a:srgbClr val="004899"/>
                </a:solidFill>
                <a:effectLst/>
                <a:latin typeface="inherit"/>
                <a:hlinkClick r:id="rId3" tooltip="FGM early years Jan 2024"/>
              </a:rPr>
              <a:t>Female genital mutilation - early years (</a:t>
            </a:r>
            <a:r>
              <a:rPr lang="en-GB" sz="1800" b="0" i="0" u="none" strike="noStrike" dirty="0" err="1">
                <a:solidFill>
                  <a:srgbClr val="004899"/>
                </a:solidFill>
                <a:effectLst/>
                <a:latin typeface="inherit"/>
                <a:hlinkClick r:id="rId3" tooltip="FGM early years Jan 2024"/>
              </a:rPr>
              <a:t>Powerpoint</a:t>
            </a:r>
            <a:r>
              <a:rPr lang="en-GB" sz="1800" b="0" i="0" u="none" strike="noStrike" dirty="0">
                <a:solidFill>
                  <a:srgbClr val="004899"/>
                </a:solidFill>
                <a:effectLst/>
                <a:latin typeface="inherit"/>
                <a:hlinkClick r:id="rId3" tooltip="FGM early years Jan 2024"/>
              </a:rPr>
              <a:t>, 654KB)</a:t>
            </a:r>
            <a:endParaRPr lang="en-GB" sz="1800" b="0" i="0" dirty="0">
              <a:solidFill>
                <a:srgbClr val="4E4852"/>
              </a:solidFill>
              <a:effectLst/>
              <a:latin typeface="Arial" panose="020B0604020202020204" pitchFamily="34" charset="0"/>
            </a:endParaRPr>
          </a:p>
          <a:p>
            <a:pPr marL="516150" lvl="2" indent="-285750" fontAlgn="base">
              <a:spcAft>
                <a:spcPts val="0"/>
              </a:spcAft>
              <a:buFont typeface="Wingdings" panose="05000000000000000000" pitchFamily="2" charset="2"/>
              <a:buChar char="Ø"/>
            </a:pPr>
            <a:r>
              <a:rPr lang="en-GB" sz="1800" b="0" i="0" u="none" strike="noStrike" dirty="0">
                <a:solidFill>
                  <a:srgbClr val="E00069"/>
                </a:solidFill>
                <a:effectLst/>
                <a:latin typeface="inherit"/>
                <a:hlinkClick r:id="rId4" tooltip="PREVENT early years Jan 2024"/>
              </a:rPr>
              <a:t>PREVENT - early years (</a:t>
            </a:r>
            <a:r>
              <a:rPr lang="en-GB" sz="1800" b="0" i="0" u="none" strike="noStrike" dirty="0" err="1">
                <a:solidFill>
                  <a:srgbClr val="E00069"/>
                </a:solidFill>
                <a:effectLst/>
                <a:latin typeface="inherit"/>
                <a:hlinkClick r:id="rId4" tooltip="PREVENT early years Jan 2024"/>
              </a:rPr>
              <a:t>Powerpoint</a:t>
            </a:r>
            <a:r>
              <a:rPr lang="en-GB" sz="1800" b="0" i="0" u="none" strike="noStrike" dirty="0">
                <a:solidFill>
                  <a:srgbClr val="E00069"/>
                </a:solidFill>
                <a:effectLst/>
                <a:latin typeface="inherit"/>
                <a:hlinkClick r:id="rId4" tooltip="PREVENT early years Jan 2024"/>
              </a:rPr>
              <a:t>, 407KB)</a:t>
            </a:r>
            <a:endParaRPr lang="en-GB" sz="1800" b="0" i="0" dirty="0">
              <a:solidFill>
                <a:srgbClr val="4E4852"/>
              </a:solidFill>
              <a:effectLst/>
              <a:latin typeface="Arial" panose="020B0604020202020204" pitchFamily="34" charset="0"/>
            </a:endParaRPr>
          </a:p>
          <a:p>
            <a:pPr marL="516150" lvl="2" indent="-285750" fontAlgn="base">
              <a:spcAft>
                <a:spcPts val="0"/>
              </a:spcAft>
              <a:buFont typeface="Wingdings" panose="05000000000000000000" pitchFamily="2" charset="2"/>
              <a:buChar char="Ø"/>
            </a:pPr>
            <a:r>
              <a:rPr lang="en-GB" sz="1800" b="0" i="0" u="none" strike="noStrike" dirty="0">
                <a:solidFill>
                  <a:srgbClr val="E00069"/>
                </a:solidFill>
                <a:effectLst/>
                <a:latin typeface="inherit"/>
                <a:hlinkClick r:id="rId5" tooltip="Understanding the children &amp; families hub"/>
              </a:rPr>
              <a:t>Understanding the Children and Families hub - an overview of the Children &amp; Families hub in Essex (</a:t>
            </a:r>
            <a:r>
              <a:rPr lang="en-GB" sz="1800" b="0" i="0" u="none" strike="noStrike" dirty="0" err="1">
                <a:solidFill>
                  <a:srgbClr val="E00069"/>
                </a:solidFill>
                <a:effectLst/>
                <a:latin typeface="inherit"/>
                <a:hlinkClick r:id="rId5" tooltip="Understanding the children &amp; families hub"/>
              </a:rPr>
              <a:t>Powerpoint</a:t>
            </a:r>
            <a:r>
              <a:rPr lang="en-GB" sz="1800" b="0" i="0" u="none" strike="noStrike" dirty="0">
                <a:solidFill>
                  <a:srgbClr val="E00069"/>
                </a:solidFill>
                <a:effectLst/>
                <a:latin typeface="inherit"/>
                <a:hlinkClick r:id="rId5" tooltip="Understanding the children &amp; families hub"/>
              </a:rPr>
              <a:t>, 2MB)</a:t>
            </a:r>
            <a:endParaRPr lang="en-GB" sz="1800" b="0" i="0" dirty="0">
              <a:solidFill>
                <a:srgbClr val="4E4852"/>
              </a:solidFill>
              <a:effectLst/>
              <a:latin typeface="Arial" panose="020B0604020202020204" pitchFamily="34" charset="0"/>
            </a:endParaRPr>
          </a:p>
          <a:p>
            <a:pPr marL="285750" indent="-285750">
              <a:spcBef>
                <a:spcPts val="0"/>
              </a:spcBef>
              <a:spcAft>
                <a:spcPts val="0"/>
              </a:spcAft>
              <a:buFont typeface="Wingdings" panose="05000000000000000000" pitchFamily="2" charset="2"/>
              <a:buChar char="§"/>
            </a:pPr>
            <a:endParaRPr lang="en-GB" sz="1800" b="0" dirty="0"/>
          </a:p>
          <a:p>
            <a:pPr marL="285750" indent="-285750">
              <a:spcBef>
                <a:spcPts val="0"/>
              </a:spcBef>
              <a:spcAft>
                <a:spcPts val="0"/>
              </a:spcAft>
              <a:buFont typeface="Wingdings" panose="05000000000000000000" pitchFamily="2" charset="2"/>
              <a:buChar char="§"/>
            </a:pPr>
            <a:r>
              <a:rPr lang="en-GB" sz="1800" b="0" dirty="0"/>
              <a:t>Template to sign for key safeguarding documents</a:t>
            </a:r>
          </a:p>
          <a:p>
            <a:pPr marL="285750" indent="-285750">
              <a:spcBef>
                <a:spcPts val="0"/>
              </a:spcBef>
              <a:spcAft>
                <a:spcPts val="0"/>
              </a:spcAft>
              <a:buFont typeface="Wingdings" panose="05000000000000000000" pitchFamily="2" charset="2"/>
              <a:buChar char="§"/>
            </a:pPr>
            <a:endParaRPr lang="en-GB" sz="1800" b="0" dirty="0"/>
          </a:p>
          <a:p>
            <a:pPr marL="285750" indent="-285750">
              <a:spcBef>
                <a:spcPts val="0"/>
              </a:spcBef>
              <a:spcAft>
                <a:spcPts val="0"/>
              </a:spcAft>
              <a:buFont typeface="Wingdings" panose="05000000000000000000" pitchFamily="2" charset="2"/>
              <a:buChar char="§"/>
            </a:pPr>
            <a:r>
              <a:rPr lang="en-GB" sz="1800" b="0" dirty="0"/>
              <a:t>Templates for CP file records</a:t>
            </a:r>
          </a:p>
          <a:p>
            <a:pPr marL="285750" indent="-285750">
              <a:spcBef>
                <a:spcPts val="0"/>
              </a:spcBef>
              <a:spcAft>
                <a:spcPts val="0"/>
              </a:spcAft>
              <a:buFont typeface="Wingdings" panose="05000000000000000000" pitchFamily="2" charset="2"/>
              <a:buChar char="§"/>
            </a:pPr>
            <a:endParaRPr lang="en-GB" sz="1800" b="0" dirty="0"/>
          </a:p>
          <a:p>
            <a:pPr marL="285750" indent="-285750">
              <a:spcBef>
                <a:spcPts val="0"/>
              </a:spcBef>
              <a:spcAft>
                <a:spcPts val="0"/>
              </a:spcAft>
              <a:buFont typeface="Wingdings" panose="05000000000000000000" pitchFamily="2" charset="2"/>
              <a:buChar char="§"/>
            </a:pPr>
            <a:r>
              <a:rPr lang="en-GB" sz="1800" b="0" dirty="0"/>
              <a:t>Visitor to site information</a:t>
            </a:r>
          </a:p>
          <a:p>
            <a:pPr marL="285750" indent="-285750">
              <a:spcBef>
                <a:spcPts val="0"/>
              </a:spcBef>
              <a:spcAft>
                <a:spcPts val="0"/>
              </a:spcAft>
              <a:buFont typeface="Wingdings" panose="05000000000000000000" pitchFamily="2" charset="2"/>
              <a:buChar char="§"/>
            </a:pPr>
            <a:endParaRPr lang="en-GB" sz="1800" b="0" dirty="0"/>
          </a:p>
          <a:p>
            <a:pPr marL="285750" indent="-285750">
              <a:spcBef>
                <a:spcPts val="0"/>
              </a:spcBef>
              <a:spcAft>
                <a:spcPts val="0"/>
              </a:spcAft>
              <a:buFont typeface="Wingdings" panose="05000000000000000000" pitchFamily="2" charset="2"/>
              <a:buChar char="§"/>
            </a:pPr>
            <a:r>
              <a:rPr lang="en-GB" sz="1800" b="0" dirty="0"/>
              <a:t>Risk assessments </a:t>
            </a:r>
          </a:p>
          <a:p>
            <a:pPr marL="285750" indent="-285750">
              <a:spcBef>
                <a:spcPts val="0"/>
              </a:spcBef>
              <a:spcAft>
                <a:spcPts val="0"/>
              </a:spcAft>
              <a:buFont typeface="Wingdings" panose="05000000000000000000" pitchFamily="2" charset="2"/>
              <a:buChar char="§"/>
            </a:pPr>
            <a:endParaRPr lang="en-GB" sz="1800" b="0" dirty="0"/>
          </a:p>
          <a:p>
            <a:pPr>
              <a:spcBef>
                <a:spcPts val="0"/>
              </a:spcBef>
              <a:spcAft>
                <a:spcPts val="0"/>
              </a:spcAft>
            </a:pPr>
            <a:endParaRPr lang="en-GB" sz="1800" b="0" dirty="0"/>
          </a:p>
          <a:p>
            <a:pPr marL="285750" indent="-285750">
              <a:spcBef>
                <a:spcPts val="0"/>
              </a:spcBef>
              <a:spcAft>
                <a:spcPts val="0"/>
              </a:spcAft>
              <a:buFont typeface="Wingdings" panose="05000000000000000000" pitchFamily="2" charset="2"/>
              <a:buChar char="§"/>
            </a:pPr>
            <a:endParaRPr lang="en-GB" sz="2000" b="0" dirty="0"/>
          </a:p>
          <a:p>
            <a:pPr marL="285750" indent="-285750">
              <a:spcBef>
                <a:spcPts val="0"/>
              </a:spcBef>
              <a:spcAft>
                <a:spcPts val="0"/>
              </a:spcAft>
              <a:buFont typeface="Wingdings" panose="05000000000000000000" pitchFamily="2" charset="2"/>
              <a:buChar char="§"/>
            </a:pPr>
            <a:endParaRPr lang="en-GB" sz="2000" b="0" dirty="0"/>
          </a:p>
        </p:txBody>
      </p:sp>
      <p:sp>
        <p:nvSpPr>
          <p:cNvPr id="4" name="Text Placeholder 3">
            <a:extLst>
              <a:ext uri="{FF2B5EF4-FFF2-40B4-BE49-F238E27FC236}">
                <a16:creationId xmlns:a16="http://schemas.microsoft.com/office/drawing/2014/main" id="{D95F09C9-6D54-877A-2DFE-0C3AA9FF81B5}"/>
              </a:ext>
            </a:extLst>
          </p:cNvPr>
          <p:cNvSpPr>
            <a:spLocks noGrp="1"/>
          </p:cNvSpPr>
          <p:nvPr>
            <p:ph type="title" idx="4294967295"/>
          </p:nvPr>
        </p:nvSpPr>
        <p:spPr>
          <a:xfrm>
            <a:off x="7219950" y="1606550"/>
            <a:ext cx="4533900" cy="4616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6600" b="0" i="1" u="none" strike="noStrike" kern="1200" cap="none" spc="0" normalizeH="0" baseline="0" noProof="0" dirty="0">
                <a:ln>
                  <a:noFill/>
                </a:ln>
                <a:solidFill>
                  <a:schemeClr val="bg1"/>
                </a:solidFill>
                <a:effectLst/>
                <a:uLnTx/>
                <a:uFillTx/>
                <a:latin typeface="+mj-lt"/>
                <a:ea typeface="+mn-ea"/>
                <a:cs typeface="+mn-cs"/>
              </a:rPr>
              <a:t>Safeguarding resources for 2024-25</a:t>
            </a:r>
          </a:p>
        </p:txBody>
      </p:sp>
    </p:spTree>
    <p:extLst>
      <p:ext uri="{BB962C8B-B14F-4D97-AF65-F5344CB8AC3E}">
        <p14:creationId xmlns:p14="http://schemas.microsoft.com/office/powerpoint/2010/main" val="1045104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955496" y="1613042"/>
            <a:ext cx="5124903" cy="1191357"/>
          </a:xfrm>
        </p:spPr>
        <p:txBody>
          <a:bodyPr/>
          <a:lstStyle/>
          <a:p>
            <a:r>
              <a:rPr lang="en-GB" sz="6000"/>
              <a:t>Transfer of Child Protection Files</a:t>
            </a:r>
          </a:p>
        </p:txBody>
      </p:sp>
    </p:spTree>
    <p:extLst>
      <p:ext uri="{BB962C8B-B14F-4D97-AF65-F5344CB8AC3E}">
        <p14:creationId xmlns:p14="http://schemas.microsoft.com/office/powerpoint/2010/main" val="1858057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B0D02F-E462-47DC-91D1-8C8D5D5A7BF1}"/>
              </a:ext>
              <a:ext uri="{C183D7F6-B498-43B3-948B-1728B52AA6E4}">
                <adec:decorative xmlns:adec="http://schemas.microsoft.com/office/drawing/2017/decorative" val="1"/>
              </a:ext>
            </a:extLst>
          </p:cNvPr>
          <p:cNvSpPr>
            <a:spLocks noGrp="1"/>
          </p:cNvSpPr>
          <p:nvPr>
            <p:ph type="title"/>
          </p:nvPr>
        </p:nvSpPr>
        <p:spPr>
          <a:xfrm>
            <a:off x="241442" y="199025"/>
            <a:ext cx="5205195" cy="1065091"/>
          </a:xfrm>
        </p:spPr>
        <p:txBody>
          <a:bodyPr vert="horz" lIns="91440" tIns="45720" rIns="91440" bIns="45720" rtlCol="0" anchor="t">
            <a:normAutofit/>
          </a:bodyPr>
          <a:lstStyle/>
          <a:p>
            <a:pPr>
              <a:lnSpc>
                <a:spcPct val="90000"/>
              </a:lnSpc>
            </a:pPr>
            <a:r>
              <a:rPr lang="en-US" sz="3600" b="1" kern="1200" dirty="0">
                <a:solidFill>
                  <a:srgbClr val="C00000"/>
                </a:solidFill>
                <a:latin typeface="+mn-lt"/>
                <a:ea typeface="+mj-ea"/>
                <a:cs typeface="+mj-cs"/>
              </a:rPr>
              <a:t>Child Protection Files </a:t>
            </a:r>
            <a:endParaRPr lang="en-US" sz="3400" b="1" kern="1200" dirty="0">
              <a:solidFill>
                <a:srgbClr val="C00000"/>
              </a:solidFill>
              <a:latin typeface="+mn-lt"/>
            </a:endParaRPr>
          </a:p>
        </p:txBody>
      </p:sp>
      <p:sp>
        <p:nvSpPr>
          <p:cNvPr id="20" name="Content Placeholder 1">
            <a:extLst>
              <a:ext uri="{FF2B5EF4-FFF2-40B4-BE49-F238E27FC236}">
                <a16:creationId xmlns:a16="http://schemas.microsoft.com/office/drawing/2014/main" id="{48714F13-9237-4275-BEAF-CE593306BE89}"/>
              </a:ext>
              <a:ext uri="{C183D7F6-B498-43B3-948B-1728B52AA6E4}">
                <adec:decorative xmlns:adec="http://schemas.microsoft.com/office/drawing/2017/decorative" val="1"/>
              </a:ext>
            </a:extLst>
          </p:cNvPr>
          <p:cNvSpPr>
            <a:spLocks noGrp="1"/>
          </p:cNvSpPr>
          <p:nvPr>
            <p:ph idx="1"/>
          </p:nvPr>
        </p:nvSpPr>
        <p:spPr>
          <a:xfrm>
            <a:off x="143838" y="905522"/>
            <a:ext cx="6215865" cy="5666198"/>
          </a:xfrm>
        </p:spPr>
        <p:txBody>
          <a:bodyPr vert="horz" lIns="91440" tIns="45720" rIns="91440" bIns="45720" rtlCol="0">
            <a:normAutofit/>
          </a:bodyPr>
          <a:lstStyle/>
          <a:p>
            <a:pPr marL="0" indent="0">
              <a:lnSpc>
                <a:spcPct val="90000"/>
              </a:lnSpc>
              <a:buNone/>
            </a:pPr>
            <a:endParaRPr lang="en-US" sz="2000"/>
          </a:p>
          <a:p>
            <a:pPr>
              <a:lnSpc>
                <a:spcPct val="90000"/>
              </a:lnSpc>
              <a:buFont typeface="Wingdings" panose="05000000000000000000" pitchFamily="2" charset="2"/>
              <a:buChar char="v"/>
            </a:pPr>
            <a:endParaRPr lang="en-US" sz="1200"/>
          </a:p>
          <a:p>
            <a:pPr>
              <a:lnSpc>
                <a:spcPct val="90000"/>
              </a:lnSpc>
              <a:buFont typeface="Wingdings" panose="05000000000000000000" pitchFamily="2" charset="2"/>
              <a:buChar char="Ø"/>
            </a:pPr>
            <a:endParaRPr lang="en-US" sz="1200"/>
          </a:p>
        </p:txBody>
      </p:sp>
      <p:sp>
        <p:nvSpPr>
          <p:cNvPr id="4" name="TextBox 3">
            <a:extLst>
              <a:ext uri="{FF2B5EF4-FFF2-40B4-BE49-F238E27FC236}">
                <a16:creationId xmlns:a16="http://schemas.microsoft.com/office/drawing/2014/main" id="{FD801BE8-B741-47D3-BADA-AFDE45705F44}"/>
              </a:ext>
              <a:ext uri="{C183D7F6-B498-43B3-948B-1728B52AA6E4}">
                <adec:decorative xmlns:adec="http://schemas.microsoft.com/office/drawing/2017/decorative" val="1"/>
              </a:ext>
            </a:extLst>
          </p:cNvPr>
          <p:cNvSpPr txBox="1"/>
          <p:nvPr/>
        </p:nvSpPr>
        <p:spPr>
          <a:xfrm>
            <a:off x="7336247" y="1614439"/>
            <a:ext cx="4057095" cy="3139321"/>
          </a:xfrm>
          <a:prstGeom prst="rect">
            <a:avLst/>
          </a:prstGeom>
          <a:noFill/>
        </p:spPr>
        <p:txBody>
          <a:bodyPr wrap="square">
            <a:spAutoFit/>
          </a:bodyPr>
          <a:lstStyle/>
          <a:p>
            <a:pPr algn="ctr"/>
            <a:r>
              <a:rPr lang="en-GB" sz="6600" b="1" i="1">
                <a:solidFill>
                  <a:srgbClr val="FFFFFF"/>
                </a:solidFill>
              </a:rPr>
              <a:t>Child Protection Files </a:t>
            </a:r>
          </a:p>
        </p:txBody>
      </p:sp>
      <p:sp>
        <p:nvSpPr>
          <p:cNvPr id="5" name="TextBox 4">
            <a:extLst>
              <a:ext uri="{FF2B5EF4-FFF2-40B4-BE49-F238E27FC236}">
                <a16:creationId xmlns:a16="http://schemas.microsoft.com/office/drawing/2014/main" id="{5E8C257F-EE0A-25D4-4EBC-4C02EE5B2D2F}"/>
              </a:ext>
              <a:ext uri="{C183D7F6-B498-43B3-948B-1728B52AA6E4}">
                <adec:decorative xmlns:adec="http://schemas.microsoft.com/office/drawing/2017/decorative" val="1"/>
              </a:ext>
            </a:extLst>
          </p:cNvPr>
          <p:cNvSpPr txBox="1"/>
          <p:nvPr/>
        </p:nvSpPr>
        <p:spPr>
          <a:xfrm>
            <a:off x="241443" y="874324"/>
            <a:ext cx="6118260" cy="5632311"/>
          </a:xfrm>
          <a:prstGeom prst="rect">
            <a:avLst/>
          </a:prstGeom>
          <a:noFill/>
        </p:spPr>
        <p:txBody>
          <a:bodyPr wrap="square">
            <a:spAutoFit/>
          </a:bodyPr>
          <a:lstStyle/>
          <a:p>
            <a:pPr marL="0" indent="0">
              <a:buNone/>
            </a:pPr>
            <a:r>
              <a:rPr lang="en-US" sz="2400" kern="1200">
                <a:latin typeface="+mn-lt"/>
                <a:ea typeface="+mn-ea"/>
                <a:cs typeface="+mn-cs"/>
                <a:hlinkClick r:id="rId2"/>
              </a:rPr>
              <a:t>Essex Early Years and  Childcare Website</a:t>
            </a:r>
            <a:endParaRPr lang="en-US" sz="2400" kern="1200">
              <a:latin typeface="+mn-lt"/>
              <a:ea typeface="+mn-ea"/>
              <a:cs typeface="+mn-cs"/>
            </a:endParaRPr>
          </a:p>
          <a:p>
            <a:pPr marL="0" indent="0">
              <a:buNone/>
            </a:pPr>
            <a:r>
              <a:rPr lang="en-US" sz="2400" b="1" i="1" kern="1200">
                <a:latin typeface="+mn-lt"/>
                <a:ea typeface="+mn-ea"/>
                <a:cs typeface="+mn-cs"/>
              </a:rPr>
              <a:t>Guidance for Essex schools and education settings </a:t>
            </a:r>
          </a:p>
          <a:p>
            <a:pPr>
              <a:buFont typeface="Wingdings" panose="05000000000000000000" pitchFamily="2" charset="2"/>
              <a:buChar char="Ø"/>
            </a:pPr>
            <a:r>
              <a:rPr lang="en-US" sz="2400" kern="1200">
                <a:latin typeface="+mn-lt"/>
                <a:ea typeface="+mn-ea"/>
                <a:cs typeface="+mn-cs"/>
              </a:rPr>
              <a:t>Storage systems </a:t>
            </a:r>
          </a:p>
          <a:p>
            <a:pPr>
              <a:buFont typeface="Wingdings" panose="05000000000000000000" pitchFamily="2" charset="2"/>
              <a:buChar char="Ø"/>
            </a:pPr>
            <a:r>
              <a:rPr lang="en-US" sz="2400"/>
              <a:t>File access requests </a:t>
            </a:r>
          </a:p>
          <a:p>
            <a:pPr>
              <a:buFont typeface="Wingdings" panose="05000000000000000000" pitchFamily="2" charset="2"/>
              <a:buChar char="Ø"/>
            </a:pPr>
            <a:r>
              <a:rPr lang="en-US" sz="2400" kern="1200">
                <a:latin typeface="+mn-lt"/>
                <a:ea typeface="+mn-ea"/>
                <a:cs typeface="+mn-cs"/>
              </a:rPr>
              <a:t>Format</a:t>
            </a:r>
          </a:p>
          <a:p>
            <a:pPr>
              <a:buFont typeface="Wingdings" panose="05000000000000000000" pitchFamily="2" charset="2"/>
              <a:buChar char="Ø"/>
            </a:pPr>
            <a:r>
              <a:rPr lang="en-US" sz="2400"/>
              <a:t>Accurate recording of concerns and responses</a:t>
            </a:r>
          </a:p>
          <a:p>
            <a:pPr>
              <a:buFont typeface="Wingdings" panose="05000000000000000000" pitchFamily="2" charset="2"/>
              <a:buChar char="Ø"/>
            </a:pPr>
            <a:r>
              <a:rPr lang="en-US" sz="2400"/>
              <a:t>Reviewing of files</a:t>
            </a:r>
          </a:p>
          <a:p>
            <a:pPr>
              <a:buFont typeface="Wingdings" panose="05000000000000000000" pitchFamily="2" charset="2"/>
              <a:buChar char="Ø"/>
            </a:pPr>
            <a:r>
              <a:rPr lang="en-US" sz="2400"/>
              <a:t>Transferring of files</a:t>
            </a:r>
          </a:p>
          <a:p>
            <a:pPr>
              <a:buFont typeface="Wingdings" panose="05000000000000000000" pitchFamily="2" charset="2"/>
              <a:buChar char="Ø"/>
            </a:pPr>
            <a:r>
              <a:rPr lang="en-US" sz="2400"/>
              <a:t>Retention of files </a:t>
            </a:r>
          </a:p>
          <a:p>
            <a:pPr>
              <a:buFont typeface="Wingdings" panose="05000000000000000000" pitchFamily="2" charset="2"/>
              <a:buChar char="Ø"/>
            </a:pPr>
            <a:endParaRPr lang="en-US" sz="2400"/>
          </a:p>
          <a:p>
            <a:pPr>
              <a:buFont typeface="Wingdings" panose="05000000000000000000" pitchFamily="2" charset="2"/>
              <a:buChar char="Ø"/>
            </a:pPr>
            <a:r>
              <a:rPr lang="en-US" sz="2400"/>
              <a:t>Appendices including templates for front sheet, case chronology, concern reports, body maps, contact forms, review forms and file transfer record and receipt forms. </a:t>
            </a:r>
          </a:p>
        </p:txBody>
      </p:sp>
    </p:spTree>
    <p:extLst>
      <p:ext uri="{BB962C8B-B14F-4D97-AF65-F5344CB8AC3E}">
        <p14:creationId xmlns:p14="http://schemas.microsoft.com/office/powerpoint/2010/main" val="3606223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B0D02F-E462-47DC-91D1-8C8D5D5A7BF1}"/>
              </a:ext>
              <a:ext uri="{C183D7F6-B498-43B3-948B-1728B52AA6E4}">
                <adec:decorative xmlns:adec="http://schemas.microsoft.com/office/drawing/2017/decorative" val="1"/>
              </a:ext>
            </a:extLst>
          </p:cNvPr>
          <p:cNvSpPr>
            <a:spLocks noGrp="1"/>
          </p:cNvSpPr>
          <p:nvPr>
            <p:ph type="title"/>
          </p:nvPr>
        </p:nvSpPr>
        <p:spPr>
          <a:xfrm>
            <a:off x="143837" y="199025"/>
            <a:ext cx="6487781" cy="1065091"/>
          </a:xfrm>
        </p:spPr>
        <p:txBody>
          <a:bodyPr vert="horz" lIns="91440" tIns="45720" rIns="91440" bIns="45720" rtlCol="0" anchor="t">
            <a:normAutofit/>
          </a:bodyPr>
          <a:lstStyle/>
          <a:p>
            <a:pPr>
              <a:lnSpc>
                <a:spcPct val="90000"/>
              </a:lnSpc>
            </a:pPr>
            <a:r>
              <a:rPr lang="en-US" sz="3400" b="1" kern="1200" dirty="0">
                <a:solidFill>
                  <a:srgbClr val="C00000"/>
                </a:solidFill>
                <a:latin typeface="+mn-lt"/>
              </a:rPr>
              <a:t>Transfer of Child Protection records  </a:t>
            </a:r>
          </a:p>
        </p:txBody>
      </p:sp>
      <p:sp>
        <p:nvSpPr>
          <p:cNvPr id="20" name="Content Placeholder 1">
            <a:extLst>
              <a:ext uri="{FF2B5EF4-FFF2-40B4-BE49-F238E27FC236}">
                <a16:creationId xmlns:a16="http://schemas.microsoft.com/office/drawing/2014/main" id="{48714F13-9237-4275-BEAF-CE593306BE89}"/>
              </a:ext>
              <a:ext uri="{C183D7F6-B498-43B3-948B-1728B52AA6E4}">
                <adec:decorative xmlns:adec="http://schemas.microsoft.com/office/drawing/2017/decorative" val="1"/>
              </a:ext>
            </a:extLst>
          </p:cNvPr>
          <p:cNvSpPr>
            <a:spLocks noGrp="1"/>
          </p:cNvSpPr>
          <p:nvPr>
            <p:ph idx="1"/>
          </p:nvPr>
        </p:nvSpPr>
        <p:spPr>
          <a:xfrm>
            <a:off x="143837" y="1174046"/>
            <a:ext cx="6215865" cy="5666198"/>
          </a:xfrm>
        </p:spPr>
        <p:txBody>
          <a:bodyPr vert="horz" lIns="91440" tIns="45720" rIns="91440" bIns="45720" rtlCol="0">
            <a:normAutofit/>
          </a:bodyPr>
          <a:lstStyle/>
          <a:p>
            <a:pPr marL="0" indent="0">
              <a:lnSpc>
                <a:spcPct val="90000"/>
              </a:lnSpc>
              <a:buNone/>
            </a:pPr>
            <a:endParaRPr lang="en-US" sz="2000"/>
          </a:p>
          <a:p>
            <a:pPr marL="457200" indent="-457200">
              <a:spcBef>
                <a:spcPts val="0"/>
              </a:spcBef>
              <a:spcAft>
                <a:spcPts val="0"/>
              </a:spcAft>
              <a:buFont typeface="Wingdings" panose="05000000000000000000" pitchFamily="2" charset="2"/>
              <a:buChar char="Ø"/>
            </a:pPr>
            <a:r>
              <a:rPr lang="en-US" sz="2800"/>
              <a:t>Record transfer falls under the role of the DSL</a:t>
            </a:r>
          </a:p>
          <a:p>
            <a:pPr marL="457200" indent="-457200">
              <a:spcBef>
                <a:spcPts val="0"/>
              </a:spcBef>
              <a:spcAft>
                <a:spcPts val="0"/>
              </a:spcAft>
              <a:buFont typeface="Wingdings" panose="05000000000000000000" pitchFamily="2" charset="2"/>
              <a:buChar char="Ø"/>
            </a:pPr>
            <a:endParaRPr lang="en-US" sz="2800"/>
          </a:p>
          <a:p>
            <a:pPr marL="457200" indent="-457200">
              <a:spcBef>
                <a:spcPts val="0"/>
              </a:spcBef>
              <a:spcAft>
                <a:spcPts val="0"/>
              </a:spcAft>
              <a:buFont typeface="Wingdings" panose="05000000000000000000" pitchFamily="2" charset="2"/>
              <a:buChar char="Ø"/>
            </a:pPr>
            <a:r>
              <a:rPr lang="en-US" sz="2800"/>
              <a:t>The responsibility lies jointly with both the original and new setting</a:t>
            </a:r>
          </a:p>
          <a:p>
            <a:pPr marL="457200" indent="-457200">
              <a:spcBef>
                <a:spcPts val="0"/>
              </a:spcBef>
              <a:spcAft>
                <a:spcPts val="0"/>
              </a:spcAft>
              <a:buFont typeface="Wingdings" panose="05000000000000000000" pitchFamily="2" charset="2"/>
              <a:buChar char="Ø"/>
            </a:pPr>
            <a:endParaRPr lang="en-US" sz="2800"/>
          </a:p>
          <a:p>
            <a:pPr marL="457200" indent="-457200">
              <a:spcBef>
                <a:spcPts val="0"/>
              </a:spcBef>
              <a:spcAft>
                <a:spcPts val="0"/>
              </a:spcAft>
              <a:buFont typeface="Wingdings" panose="05000000000000000000" pitchFamily="2" charset="2"/>
              <a:buChar char="Ø"/>
            </a:pPr>
            <a:r>
              <a:rPr lang="en-US" sz="2800"/>
              <a:t>This should happen within 5 days (mid-year or from the start of the new term)</a:t>
            </a:r>
          </a:p>
          <a:p>
            <a:pPr marL="457200" indent="-457200">
              <a:spcBef>
                <a:spcPts val="0"/>
              </a:spcBef>
              <a:spcAft>
                <a:spcPts val="0"/>
              </a:spcAft>
              <a:buFont typeface="Wingdings" panose="05000000000000000000" pitchFamily="2" charset="2"/>
              <a:buChar char="Ø"/>
            </a:pPr>
            <a:endParaRPr lang="en-US" sz="2800"/>
          </a:p>
          <a:p>
            <a:pPr marL="457200" indent="-457200">
              <a:spcBef>
                <a:spcPts val="0"/>
              </a:spcBef>
              <a:spcAft>
                <a:spcPts val="0"/>
              </a:spcAft>
              <a:buFont typeface="Wingdings" panose="05000000000000000000" pitchFamily="2" charset="2"/>
              <a:buChar char="Ø"/>
            </a:pPr>
            <a:r>
              <a:rPr lang="en-US" sz="2800"/>
              <a:t>Only Child protection information should be shared in a CP file. </a:t>
            </a:r>
          </a:p>
          <a:p>
            <a:pPr>
              <a:lnSpc>
                <a:spcPct val="90000"/>
              </a:lnSpc>
              <a:buFont typeface="Wingdings" panose="05000000000000000000" pitchFamily="2" charset="2"/>
              <a:buChar char="v"/>
            </a:pPr>
            <a:endParaRPr lang="en-US" sz="1200"/>
          </a:p>
          <a:p>
            <a:pPr>
              <a:lnSpc>
                <a:spcPct val="90000"/>
              </a:lnSpc>
              <a:buFont typeface="Wingdings" panose="05000000000000000000" pitchFamily="2" charset="2"/>
              <a:buChar char="Ø"/>
            </a:pPr>
            <a:endParaRPr lang="en-US" sz="1200"/>
          </a:p>
        </p:txBody>
      </p:sp>
      <p:sp>
        <p:nvSpPr>
          <p:cNvPr id="4" name="TextBox 3">
            <a:extLst>
              <a:ext uri="{FF2B5EF4-FFF2-40B4-BE49-F238E27FC236}">
                <a16:creationId xmlns:a16="http://schemas.microsoft.com/office/drawing/2014/main" id="{FD801BE8-B741-47D3-BADA-AFDE45705F44}"/>
              </a:ext>
            </a:extLst>
          </p:cNvPr>
          <p:cNvSpPr txBox="1"/>
          <p:nvPr/>
        </p:nvSpPr>
        <p:spPr>
          <a:xfrm>
            <a:off x="7377343" y="905522"/>
            <a:ext cx="4057095" cy="4524315"/>
          </a:xfrm>
          <a:prstGeom prst="rect">
            <a:avLst/>
          </a:prstGeom>
          <a:noFill/>
        </p:spPr>
        <p:txBody>
          <a:bodyPr wrap="square">
            <a:spAutoFit/>
          </a:bodyPr>
          <a:lstStyle/>
          <a:p>
            <a:pPr algn="ctr"/>
            <a:r>
              <a:rPr lang="en-US" sz="4800" b="1" i="1">
                <a:solidFill>
                  <a:srgbClr val="FFFFFF"/>
                </a:solidFill>
              </a:rPr>
              <a:t>Keeping Children Safe in Education (DfE 2023) </a:t>
            </a:r>
          </a:p>
          <a:p>
            <a:pPr algn="ctr"/>
            <a:endParaRPr lang="en-US" sz="4800" b="1" i="1">
              <a:solidFill>
                <a:srgbClr val="FFFFFF"/>
              </a:solidFill>
            </a:endParaRPr>
          </a:p>
          <a:p>
            <a:pPr algn="ctr"/>
            <a:r>
              <a:rPr lang="en-US" sz="4800" b="1" i="1">
                <a:solidFill>
                  <a:srgbClr val="FFFFFF"/>
                </a:solidFill>
              </a:rPr>
              <a:t>Annex C </a:t>
            </a:r>
            <a:endParaRPr lang="en-GB" sz="4800" b="1" i="1">
              <a:solidFill>
                <a:srgbClr val="FFFFFF"/>
              </a:solidFill>
            </a:endParaRPr>
          </a:p>
        </p:txBody>
      </p:sp>
    </p:spTree>
    <p:extLst>
      <p:ext uri="{BB962C8B-B14F-4D97-AF65-F5344CB8AC3E}">
        <p14:creationId xmlns:p14="http://schemas.microsoft.com/office/powerpoint/2010/main" val="4282951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1EE1-513E-4888-A156-434CB39E594F}"/>
              </a:ext>
            </a:extLst>
          </p:cNvPr>
          <p:cNvSpPr>
            <a:spLocks noGrp="1"/>
          </p:cNvSpPr>
          <p:nvPr>
            <p:ph type="title"/>
          </p:nvPr>
        </p:nvSpPr>
        <p:spPr>
          <a:xfrm>
            <a:off x="192349" y="250396"/>
            <a:ext cx="5302800" cy="694827"/>
          </a:xfrm>
        </p:spPr>
        <p:txBody>
          <a:bodyPr anchor="t">
            <a:normAutofit/>
          </a:bodyPr>
          <a:lstStyle/>
          <a:p>
            <a:r>
              <a:rPr lang="en-GB" sz="3600" b="1" dirty="0">
                <a:solidFill>
                  <a:srgbClr val="C00000"/>
                </a:solidFill>
                <a:latin typeface="+mn-lt"/>
              </a:rPr>
              <a:t>Best Practice </a:t>
            </a:r>
          </a:p>
        </p:txBody>
      </p:sp>
      <p:sp>
        <p:nvSpPr>
          <p:cNvPr id="3" name="Content Placeholder 2">
            <a:extLst>
              <a:ext uri="{FF2B5EF4-FFF2-40B4-BE49-F238E27FC236}">
                <a16:creationId xmlns:a16="http://schemas.microsoft.com/office/drawing/2014/main" id="{8DF2E421-95E7-4BE7-BE5E-B8F8DFA010A0}"/>
              </a:ext>
            </a:extLst>
          </p:cNvPr>
          <p:cNvSpPr>
            <a:spLocks noGrp="1"/>
          </p:cNvSpPr>
          <p:nvPr>
            <p:ph idx="1"/>
          </p:nvPr>
        </p:nvSpPr>
        <p:spPr>
          <a:xfrm>
            <a:off x="192349" y="1243172"/>
            <a:ext cx="6064613" cy="4972692"/>
          </a:xfrm>
        </p:spPr>
        <p:txBody>
          <a:bodyPr>
            <a:normAutofit fontScale="92500"/>
          </a:bodyPr>
          <a:lstStyle/>
          <a:p>
            <a:pPr marL="342900" indent="-342900">
              <a:lnSpc>
                <a:spcPct val="90000"/>
              </a:lnSpc>
              <a:buFont typeface="Wingdings" panose="05000000000000000000" pitchFamily="2" charset="2"/>
              <a:buChar char="ü"/>
            </a:pPr>
            <a:r>
              <a:rPr lang="en-GB" sz="2400" dirty="0"/>
              <a:t>Ensure files are up-to-date, complete, in chronological order and tidy (e.g. remove duplicates) </a:t>
            </a:r>
          </a:p>
          <a:p>
            <a:pPr marL="342900" indent="-342900">
              <a:lnSpc>
                <a:spcPct val="90000"/>
              </a:lnSpc>
              <a:buFont typeface="Wingdings" panose="05000000000000000000" pitchFamily="2" charset="2"/>
              <a:buChar char="ü"/>
            </a:pPr>
            <a:r>
              <a:rPr lang="en-GB" sz="2400" dirty="0"/>
              <a:t>Ensure names of other children are redacted or use  initials</a:t>
            </a:r>
          </a:p>
          <a:p>
            <a:pPr marL="342900" indent="-342900">
              <a:lnSpc>
                <a:spcPct val="90000"/>
              </a:lnSpc>
              <a:buFont typeface="Wingdings" panose="05000000000000000000" pitchFamily="2" charset="2"/>
              <a:buChar char="ü"/>
            </a:pPr>
            <a:r>
              <a:rPr lang="en-GB" sz="2400" dirty="0"/>
              <a:t>Paper copies only - make a copy of the file before sending - the original should go to the new setting. </a:t>
            </a:r>
          </a:p>
          <a:p>
            <a:pPr marL="342900" indent="-342900">
              <a:lnSpc>
                <a:spcPct val="90000"/>
              </a:lnSpc>
              <a:buFont typeface="Wingdings" panose="05000000000000000000" pitchFamily="2" charset="2"/>
              <a:buChar char="ü"/>
            </a:pPr>
            <a:r>
              <a:rPr lang="en-GB" sz="2400" dirty="0"/>
              <a:t>DSLs from the two settings should organise transfer electronically, by post or by hand</a:t>
            </a:r>
          </a:p>
          <a:p>
            <a:pPr marL="342900" indent="-342900">
              <a:lnSpc>
                <a:spcPct val="90000"/>
              </a:lnSpc>
              <a:buFont typeface="Wingdings" panose="05000000000000000000" pitchFamily="2" charset="2"/>
              <a:buChar char="ü"/>
            </a:pPr>
            <a:r>
              <a:rPr lang="en-GB" sz="2400" dirty="0"/>
              <a:t>DSL from current setting to consider what is appropriate for sharing prior to the child starting at the new setting. Consider inviting staff from new setting to any relevant meetings</a:t>
            </a:r>
          </a:p>
          <a:p>
            <a:pPr marL="0" indent="0">
              <a:lnSpc>
                <a:spcPct val="90000"/>
              </a:lnSpc>
              <a:buNone/>
            </a:pPr>
            <a:endParaRPr lang="en-GB" sz="1400" dirty="0"/>
          </a:p>
        </p:txBody>
      </p:sp>
      <p:sp>
        <p:nvSpPr>
          <p:cNvPr id="5" name="Text Placeholder 3">
            <a:extLst>
              <a:ext uri="{FF2B5EF4-FFF2-40B4-BE49-F238E27FC236}">
                <a16:creationId xmlns:a16="http://schemas.microsoft.com/office/drawing/2014/main" id="{2AA56232-D418-17F3-601E-13BA930DAA45}"/>
              </a:ext>
            </a:extLst>
          </p:cNvPr>
          <p:cNvSpPr>
            <a:spLocks noGrp="1"/>
          </p:cNvSpPr>
          <p:nvPr>
            <p:ph type="body" sz="quarter" idx="10"/>
          </p:nvPr>
        </p:nvSpPr>
        <p:spPr>
          <a:xfrm>
            <a:off x="7052480" y="2097384"/>
            <a:ext cx="4526263" cy="2888650"/>
          </a:xfrm>
        </p:spPr>
        <p:txBody>
          <a:bodyPr/>
          <a:lstStyle/>
          <a:p>
            <a:pPr marL="0" indent="0" algn="ctr">
              <a:buNone/>
            </a:pPr>
            <a:r>
              <a:rPr lang="en-GB" sz="4800" b="1" i="1"/>
              <a:t>Preparation prior to sending the file</a:t>
            </a:r>
          </a:p>
          <a:p>
            <a:endParaRPr lang="en-US"/>
          </a:p>
        </p:txBody>
      </p:sp>
    </p:spTree>
    <p:extLst>
      <p:ext uri="{BB962C8B-B14F-4D97-AF65-F5344CB8AC3E}">
        <p14:creationId xmlns:p14="http://schemas.microsoft.com/office/powerpoint/2010/main" val="3878135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1EE1-513E-4888-A156-434CB39E594F}"/>
              </a:ext>
            </a:extLst>
          </p:cNvPr>
          <p:cNvSpPr>
            <a:spLocks noGrp="1"/>
          </p:cNvSpPr>
          <p:nvPr>
            <p:ph type="title"/>
          </p:nvPr>
        </p:nvSpPr>
        <p:spPr>
          <a:xfrm>
            <a:off x="277996" y="312041"/>
            <a:ext cx="5302800" cy="622907"/>
          </a:xfrm>
        </p:spPr>
        <p:txBody>
          <a:bodyPr anchor="t">
            <a:normAutofit/>
          </a:bodyPr>
          <a:lstStyle/>
          <a:p>
            <a:r>
              <a:rPr lang="en-GB" sz="3400" b="1" dirty="0">
                <a:solidFill>
                  <a:srgbClr val="C00000"/>
                </a:solidFill>
                <a:latin typeface="+mn-lt"/>
              </a:rPr>
              <a:t> Best Practice </a:t>
            </a:r>
          </a:p>
        </p:txBody>
      </p:sp>
      <p:sp>
        <p:nvSpPr>
          <p:cNvPr id="3" name="Content Placeholder 2">
            <a:extLst>
              <a:ext uri="{FF2B5EF4-FFF2-40B4-BE49-F238E27FC236}">
                <a16:creationId xmlns:a16="http://schemas.microsoft.com/office/drawing/2014/main" id="{8DF2E421-95E7-4BE7-BE5E-B8F8DFA010A0}"/>
              </a:ext>
            </a:extLst>
          </p:cNvPr>
          <p:cNvSpPr>
            <a:spLocks noGrp="1"/>
          </p:cNvSpPr>
          <p:nvPr>
            <p:ph idx="1"/>
          </p:nvPr>
        </p:nvSpPr>
        <p:spPr>
          <a:xfrm>
            <a:off x="277996" y="1155293"/>
            <a:ext cx="5825248" cy="5121219"/>
          </a:xfrm>
        </p:spPr>
        <p:txBody>
          <a:bodyPr>
            <a:normAutofit fontScale="92500" lnSpcReduction="10000"/>
          </a:bodyPr>
          <a:lstStyle/>
          <a:p>
            <a:pPr marL="342900" indent="-342900">
              <a:lnSpc>
                <a:spcPct val="90000"/>
              </a:lnSpc>
              <a:buFont typeface="Wingdings" panose="05000000000000000000" pitchFamily="2" charset="2"/>
              <a:buChar char="ü"/>
            </a:pPr>
            <a:r>
              <a:rPr lang="en-GB" dirty="0"/>
              <a:t>Confirm the child has started at the new setting. Files should not be sent in advance. </a:t>
            </a:r>
          </a:p>
          <a:p>
            <a:pPr marL="342900" indent="-342900">
              <a:lnSpc>
                <a:spcPct val="90000"/>
              </a:lnSpc>
              <a:buFont typeface="Wingdings" panose="05000000000000000000" pitchFamily="2" charset="2"/>
              <a:buChar char="ü"/>
            </a:pPr>
            <a:r>
              <a:rPr lang="en-GB" dirty="0"/>
              <a:t>File should go directly to the DSL at the new setting</a:t>
            </a:r>
          </a:p>
          <a:p>
            <a:pPr marL="342900" indent="-342900">
              <a:lnSpc>
                <a:spcPct val="90000"/>
              </a:lnSpc>
              <a:buFont typeface="Wingdings" panose="05000000000000000000" pitchFamily="2" charset="2"/>
              <a:buChar char="ü"/>
            </a:pPr>
            <a:r>
              <a:rPr lang="en-GB" dirty="0"/>
              <a:t>File must be sent securely whether electronically or by post. </a:t>
            </a:r>
          </a:p>
          <a:p>
            <a:pPr marL="342900" indent="-342900">
              <a:lnSpc>
                <a:spcPct val="90000"/>
              </a:lnSpc>
              <a:buFont typeface="Wingdings" panose="05000000000000000000" pitchFamily="2" charset="2"/>
              <a:buChar char="ü"/>
            </a:pPr>
            <a:r>
              <a:rPr lang="en-GB" dirty="0"/>
              <a:t>If by post call the original setting should notify the new setting that the file has been sent. It should be by recorded delivery FAO of the DSL and should be marked ‘Strictly Confidential’. A ‘</a:t>
            </a:r>
            <a:r>
              <a:rPr lang="en-GB" i="1" dirty="0"/>
              <a:t>record of transfer form’ </a:t>
            </a:r>
            <a:r>
              <a:rPr lang="en-GB" dirty="0"/>
              <a:t>should be included with the file. </a:t>
            </a:r>
          </a:p>
          <a:p>
            <a:pPr>
              <a:lnSpc>
                <a:spcPct val="90000"/>
              </a:lnSpc>
              <a:buFont typeface="Wingdings" panose="05000000000000000000" pitchFamily="2" charset="2"/>
              <a:buChar char="ü"/>
            </a:pPr>
            <a:endParaRPr lang="en-GB" sz="1400" dirty="0"/>
          </a:p>
        </p:txBody>
      </p:sp>
      <p:sp>
        <p:nvSpPr>
          <p:cNvPr id="5" name="Text Placeholder 3">
            <a:extLst>
              <a:ext uri="{FF2B5EF4-FFF2-40B4-BE49-F238E27FC236}">
                <a16:creationId xmlns:a16="http://schemas.microsoft.com/office/drawing/2014/main" id="{417E1203-FE51-DF7D-4F9B-236A9EAE3B59}"/>
              </a:ext>
            </a:extLst>
          </p:cNvPr>
          <p:cNvSpPr>
            <a:spLocks noGrp="1"/>
          </p:cNvSpPr>
          <p:nvPr>
            <p:ph type="body" sz="quarter" idx="10"/>
          </p:nvPr>
        </p:nvSpPr>
        <p:spPr>
          <a:xfrm>
            <a:off x="7206593" y="1984675"/>
            <a:ext cx="4526263" cy="2888650"/>
          </a:xfrm>
        </p:spPr>
        <p:txBody>
          <a:bodyPr/>
          <a:lstStyle/>
          <a:p>
            <a:pPr marL="0" indent="0" algn="ctr">
              <a:buNone/>
            </a:pPr>
            <a:r>
              <a:rPr lang="en-US" sz="4800" b="1" i="1"/>
              <a:t>Transferring the file</a:t>
            </a:r>
          </a:p>
          <a:p>
            <a:endParaRPr lang="en-US"/>
          </a:p>
        </p:txBody>
      </p:sp>
    </p:spTree>
    <p:extLst>
      <p:ext uri="{BB962C8B-B14F-4D97-AF65-F5344CB8AC3E}">
        <p14:creationId xmlns:p14="http://schemas.microsoft.com/office/powerpoint/2010/main" val="1033641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1EE1-513E-4888-A156-434CB39E594F}"/>
              </a:ext>
            </a:extLst>
          </p:cNvPr>
          <p:cNvSpPr>
            <a:spLocks noGrp="1"/>
          </p:cNvSpPr>
          <p:nvPr>
            <p:ph type="title"/>
          </p:nvPr>
        </p:nvSpPr>
        <p:spPr>
          <a:xfrm>
            <a:off x="319093" y="394235"/>
            <a:ext cx="5302800" cy="653730"/>
          </a:xfrm>
        </p:spPr>
        <p:txBody>
          <a:bodyPr anchor="t">
            <a:normAutofit/>
          </a:bodyPr>
          <a:lstStyle/>
          <a:p>
            <a:r>
              <a:rPr lang="en-GB" sz="3400" b="1">
                <a:solidFill>
                  <a:srgbClr val="C00000"/>
                </a:solidFill>
                <a:latin typeface="+mn-lt"/>
              </a:rPr>
              <a:t>    Best </a:t>
            </a:r>
            <a:r>
              <a:rPr lang="en-GB" sz="3400" b="1" dirty="0">
                <a:solidFill>
                  <a:srgbClr val="C00000"/>
                </a:solidFill>
                <a:latin typeface="+mn-lt"/>
              </a:rPr>
              <a:t>Practice </a:t>
            </a:r>
            <a:endParaRPr lang="en-GB" sz="3400" b="1" dirty="0">
              <a:solidFill>
                <a:srgbClr val="C00000"/>
              </a:solidFill>
            </a:endParaRPr>
          </a:p>
        </p:txBody>
      </p:sp>
      <p:sp>
        <p:nvSpPr>
          <p:cNvPr id="3" name="Content Placeholder 2">
            <a:extLst>
              <a:ext uri="{FF2B5EF4-FFF2-40B4-BE49-F238E27FC236}">
                <a16:creationId xmlns:a16="http://schemas.microsoft.com/office/drawing/2014/main" id="{8DF2E421-95E7-4BE7-BE5E-B8F8DFA010A0}"/>
              </a:ext>
            </a:extLst>
          </p:cNvPr>
          <p:cNvSpPr>
            <a:spLocks noGrp="1"/>
          </p:cNvSpPr>
          <p:nvPr>
            <p:ph idx="1"/>
          </p:nvPr>
        </p:nvSpPr>
        <p:spPr>
          <a:xfrm>
            <a:off x="319093" y="1429305"/>
            <a:ext cx="5523456" cy="5156429"/>
          </a:xfrm>
        </p:spPr>
        <p:txBody>
          <a:bodyPr>
            <a:normAutofit/>
          </a:bodyPr>
          <a:lstStyle/>
          <a:p>
            <a:pPr marL="342900" indent="-342900">
              <a:buFont typeface="Wingdings" panose="05000000000000000000" pitchFamily="2" charset="2"/>
              <a:buChar char="ü"/>
            </a:pPr>
            <a:r>
              <a:rPr lang="en-GB"/>
              <a:t>New setting should send confirmation of receipt to the original setting (either electronically or paper). ‘</a:t>
            </a:r>
            <a:r>
              <a:rPr lang="en-GB" i="1"/>
              <a:t>File Transfer, Record and Receipt’  can be found on the </a:t>
            </a:r>
            <a:r>
              <a:rPr lang="en-GB">
                <a:hlinkClick r:id="rId2"/>
              </a:rPr>
              <a:t>Essex Early Years and Childcare website </a:t>
            </a:r>
            <a:endParaRPr lang="en-GB"/>
          </a:p>
          <a:p>
            <a:pPr marL="0" indent="0">
              <a:buNone/>
            </a:pPr>
            <a:endParaRPr lang="en-GB" i="1"/>
          </a:p>
          <a:p>
            <a:pPr marL="342900" indent="-342900">
              <a:buFont typeface="Wingdings" panose="05000000000000000000" pitchFamily="2" charset="2"/>
              <a:buChar char="ü"/>
            </a:pPr>
            <a:r>
              <a:rPr lang="en-GB" i="1"/>
              <a:t>Once confirmation of receipt has been obtained the original setting can securely destroy their copy</a:t>
            </a:r>
          </a:p>
          <a:p>
            <a:pPr marL="285750" indent="-285750">
              <a:buFont typeface="Wingdings" panose="05000000000000000000" pitchFamily="2" charset="2"/>
              <a:buChar char="ü"/>
            </a:pPr>
            <a:endParaRPr lang="en-GB" i="1"/>
          </a:p>
          <a:p>
            <a:pPr>
              <a:buFont typeface="Wingdings" panose="05000000000000000000" pitchFamily="2" charset="2"/>
              <a:buChar char="ü"/>
            </a:pPr>
            <a:endParaRPr lang="en-GB" i="1"/>
          </a:p>
        </p:txBody>
      </p:sp>
      <p:sp>
        <p:nvSpPr>
          <p:cNvPr id="5" name="Text Placeholder 3">
            <a:extLst>
              <a:ext uri="{FF2B5EF4-FFF2-40B4-BE49-F238E27FC236}">
                <a16:creationId xmlns:a16="http://schemas.microsoft.com/office/drawing/2014/main" id="{22994C3A-FD8C-5E26-4C29-0B95E508C502}"/>
              </a:ext>
            </a:extLst>
          </p:cNvPr>
          <p:cNvSpPr>
            <a:spLocks noGrp="1"/>
          </p:cNvSpPr>
          <p:nvPr>
            <p:ph type="body" sz="quarter" idx="10"/>
          </p:nvPr>
        </p:nvSpPr>
        <p:spPr>
          <a:xfrm>
            <a:off x="7044253" y="1984675"/>
            <a:ext cx="4526263" cy="2888650"/>
          </a:xfrm>
        </p:spPr>
        <p:txBody>
          <a:bodyPr/>
          <a:lstStyle/>
          <a:p>
            <a:pPr marL="0" indent="0" algn="ctr">
              <a:buNone/>
            </a:pPr>
            <a:r>
              <a:rPr lang="en-GB" sz="4800" b="1" i="1"/>
              <a:t>Confirming receipt of the file</a:t>
            </a:r>
          </a:p>
          <a:p>
            <a:endParaRPr lang="en-US"/>
          </a:p>
        </p:txBody>
      </p:sp>
    </p:spTree>
    <p:extLst>
      <p:ext uri="{BB962C8B-B14F-4D97-AF65-F5344CB8AC3E}">
        <p14:creationId xmlns:p14="http://schemas.microsoft.com/office/powerpoint/2010/main" val="1997582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42B3-B533-2F83-05C5-06B028A1782F}"/>
              </a:ext>
            </a:extLst>
          </p:cNvPr>
          <p:cNvSpPr>
            <a:spLocks noGrp="1"/>
          </p:cNvSpPr>
          <p:nvPr>
            <p:ph type="title"/>
          </p:nvPr>
        </p:nvSpPr>
        <p:spPr>
          <a:xfrm>
            <a:off x="1910893" y="312004"/>
            <a:ext cx="6504938" cy="1065091"/>
          </a:xfrm>
        </p:spPr>
        <p:txBody>
          <a:bodyPr/>
          <a:lstStyle/>
          <a:p>
            <a:r>
              <a:rPr lang="en-GB" b="1">
                <a:solidFill>
                  <a:srgbClr val="C00000"/>
                </a:solidFill>
              </a:rPr>
              <a:t>Training </a:t>
            </a:r>
          </a:p>
        </p:txBody>
      </p:sp>
      <p:sp>
        <p:nvSpPr>
          <p:cNvPr id="3" name="Content Placeholder 2">
            <a:extLst>
              <a:ext uri="{FF2B5EF4-FFF2-40B4-BE49-F238E27FC236}">
                <a16:creationId xmlns:a16="http://schemas.microsoft.com/office/drawing/2014/main" id="{87D2A886-B769-344B-5D73-B0C5DA243570}"/>
              </a:ext>
            </a:extLst>
          </p:cNvPr>
          <p:cNvSpPr>
            <a:spLocks noGrp="1"/>
          </p:cNvSpPr>
          <p:nvPr>
            <p:ph idx="1"/>
          </p:nvPr>
        </p:nvSpPr>
        <p:spPr>
          <a:xfrm>
            <a:off x="286280" y="1252808"/>
            <a:ext cx="6002143" cy="5245647"/>
          </a:xfrm>
        </p:spPr>
        <p:txBody>
          <a:bodyPr>
            <a:normAutofit fontScale="25000" lnSpcReduction="20000"/>
          </a:bodyPr>
          <a:lstStyle/>
          <a:p>
            <a:pPr marL="457200" lvl="1" indent="-457200">
              <a:spcAft>
                <a:spcPts val="0"/>
              </a:spcAft>
              <a:buFont typeface="Wingdings" panose="05000000000000000000" pitchFamily="2" charset="2"/>
              <a:buChar char="§"/>
            </a:pPr>
            <a:endParaRPr lang="en-GB" sz="4000"/>
          </a:p>
          <a:p>
            <a:pPr marL="457200" lvl="1" indent="-457200">
              <a:spcAft>
                <a:spcPts val="0"/>
              </a:spcAft>
              <a:buFont typeface="Wingdings" panose="05000000000000000000" pitchFamily="2" charset="2"/>
              <a:buChar char="v"/>
            </a:pPr>
            <a:r>
              <a:rPr lang="en-GB" sz="10000" b="1">
                <a:solidFill>
                  <a:srgbClr val="C00000"/>
                </a:solidFill>
              </a:rPr>
              <a:t>Train the Trainer level 2 </a:t>
            </a:r>
          </a:p>
          <a:p>
            <a:pPr lvl="1">
              <a:spcAft>
                <a:spcPts val="0"/>
              </a:spcAft>
            </a:pPr>
            <a:r>
              <a:rPr lang="en-GB" sz="10000"/>
              <a:t>       11.07.24 online: 10.00am – 11.00am</a:t>
            </a:r>
          </a:p>
          <a:p>
            <a:pPr marL="457200" lvl="1" indent="-457200">
              <a:spcAft>
                <a:spcPts val="0"/>
              </a:spcAft>
              <a:buFont typeface="Wingdings" panose="05000000000000000000" pitchFamily="2" charset="2"/>
              <a:buChar char="v"/>
            </a:pPr>
            <a:endParaRPr lang="en-GB" sz="10000" b="1">
              <a:solidFill>
                <a:srgbClr val="C00000"/>
              </a:solidFill>
            </a:endParaRPr>
          </a:p>
          <a:p>
            <a:pPr lvl="1">
              <a:spcAft>
                <a:spcPts val="0"/>
              </a:spcAft>
            </a:pPr>
            <a:endParaRPr lang="en-GB" sz="10000" b="1">
              <a:solidFill>
                <a:srgbClr val="C00000"/>
              </a:solidFill>
            </a:endParaRPr>
          </a:p>
          <a:p>
            <a:pPr marL="457200" lvl="1" indent="-457200">
              <a:spcAft>
                <a:spcPts val="0"/>
              </a:spcAft>
              <a:buFont typeface="Wingdings" panose="05000000000000000000" pitchFamily="2" charset="2"/>
              <a:buChar char="v"/>
            </a:pPr>
            <a:r>
              <a:rPr lang="en-GB" sz="10000" b="1">
                <a:solidFill>
                  <a:srgbClr val="C00000"/>
                </a:solidFill>
              </a:rPr>
              <a:t>Briefing for new Head Teachers and DSL’s</a:t>
            </a:r>
          </a:p>
          <a:p>
            <a:pPr marL="462600" lvl="4" indent="0">
              <a:spcAft>
                <a:spcPts val="0"/>
              </a:spcAft>
              <a:buNone/>
            </a:pPr>
            <a:r>
              <a:rPr lang="en-GB" sz="10000"/>
              <a:t>04.09.24 online: 1.00pm - 2.00pm</a:t>
            </a:r>
          </a:p>
          <a:p>
            <a:pPr lvl="1">
              <a:spcAft>
                <a:spcPts val="0"/>
              </a:spcAft>
            </a:pPr>
            <a:endParaRPr lang="en-GB" sz="10000"/>
          </a:p>
          <a:p>
            <a:pPr marL="457200" lvl="1" indent="-457200">
              <a:spcAft>
                <a:spcPts val="0"/>
              </a:spcAft>
              <a:buFont typeface="Wingdings" panose="05000000000000000000" pitchFamily="2" charset="2"/>
              <a:buChar char="§"/>
            </a:pPr>
            <a:endParaRPr lang="en-GB" sz="10000"/>
          </a:p>
          <a:p>
            <a:pPr marL="457200" lvl="1" indent="-457200">
              <a:spcAft>
                <a:spcPts val="0"/>
              </a:spcAft>
              <a:buFont typeface="Wingdings" panose="05000000000000000000" pitchFamily="2" charset="2"/>
              <a:buChar char="v"/>
            </a:pPr>
            <a:r>
              <a:rPr lang="en-GB" sz="10000" b="1">
                <a:solidFill>
                  <a:srgbClr val="C00000"/>
                </a:solidFill>
              </a:rPr>
              <a:t>Cyber Choices Training </a:t>
            </a:r>
          </a:p>
          <a:p>
            <a:pPr marL="462600" lvl="4" indent="0">
              <a:spcAft>
                <a:spcPts val="0"/>
              </a:spcAft>
              <a:buNone/>
            </a:pPr>
            <a:r>
              <a:rPr lang="en-GB" sz="10000"/>
              <a:t>19.09.24 online: 9.30am - 10.30am</a:t>
            </a:r>
          </a:p>
          <a:p>
            <a:pPr marL="457200" lvl="1" indent="-457200">
              <a:spcAft>
                <a:spcPts val="0"/>
              </a:spcAft>
              <a:buFont typeface="Wingdings" panose="05000000000000000000" pitchFamily="2" charset="2"/>
              <a:buChar char="v"/>
            </a:pPr>
            <a:endParaRPr lang="en-GB" sz="10000" b="1">
              <a:solidFill>
                <a:srgbClr val="C00000"/>
              </a:solidFill>
            </a:endParaRPr>
          </a:p>
          <a:p>
            <a:pPr marL="457200" lvl="1" indent="-457200">
              <a:spcAft>
                <a:spcPts val="0"/>
              </a:spcAft>
              <a:buFont typeface="Wingdings" panose="05000000000000000000" pitchFamily="2" charset="2"/>
              <a:buChar char="v"/>
            </a:pPr>
            <a:endParaRPr lang="en-GB" sz="10000" b="1">
              <a:solidFill>
                <a:srgbClr val="C00000"/>
              </a:solidFill>
            </a:endParaRPr>
          </a:p>
          <a:p>
            <a:pPr marL="457200" lvl="1" indent="-457200">
              <a:spcAft>
                <a:spcPts val="0"/>
              </a:spcAft>
              <a:buFont typeface="Wingdings" panose="05000000000000000000" pitchFamily="2" charset="2"/>
              <a:buChar char="v"/>
            </a:pPr>
            <a:r>
              <a:rPr lang="en-GB" sz="10000" b="1">
                <a:solidFill>
                  <a:srgbClr val="C00000"/>
                </a:solidFill>
              </a:rPr>
              <a:t>Harmful Sexual Behaviour Training</a:t>
            </a:r>
          </a:p>
          <a:p>
            <a:pPr marL="462600" lvl="4" indent="0">
              <a:spcAft>
                <a:spcPts val="0"/>
              </a:spcAft>
              <a:buNone/>
            </a:pPr>
            <a:r>
              <a:rPr lang="en-GB" sz="10000"/>
              <a:t>11.12.24 online:  2.00pm – 4.00pm</a:t>
            </a:r>
            <a:r>
              <a:rPr lang="en-GB" sz="7000"/>
              <a:t> </a:t>
            </a:r>
          </a:p>
          <a:p>
            <a:pPr marL="457200" lvl="1" indent="-457200">
              <a:spcAft>
                <a:spcPts val="0"/>
              </a:spcAft>
              <a:buFont typeface="Wingdings" panose="05000000000000000000" pitchFamily="2" charset="2"/>
              <a:buChar char="§"/>
            </a:pPr>
            <a:endParaRPr lang="en-GB" sz="7000"/>
          </a:p>
          <a:p>
            <a:pPr marL="342900" lvl="1" indent="-342900">
              <a:spcAft>
                <a:spcPts val="0"/>
              </a:spcAft>
              <a:buFont typeface="Wingdings" panose="05000000000000000000" pitchFamily="2" charset="2"/>
              <a:buChar char="§"/>
            </a:pPr>
            <a:endParaRPr lang="en-GB" sz="3500"/>
          </a:p>
          <a:p>
            <a:pPr marL="457200" lvl="1" indent="-457200">
              <a:spcAft>
                <a:spcPts val="0"/>
              </a:spcAft>
              <a:buFont typeface="Wingdings" panose="05000000000000000000" pitchFamily="2" charset="2"/>
              <a:buChar char="v"/>
            </a:pPr>
            <a:endParaRPr lang="en-GB" sz="3500"/>
          </a:p>
          <a:p>
            <a:pPr lvl="1">
              <a:spcAft>
                <a:spcPts val="0"/>
              </a:spcAft>
            </a:pPr>
            <a:endParaRPr lang="en-GB" sz="2600"/>
          </a:p>
          <a:p>
            <a:pPr lvl="1">
              <a:spcAft>
                <a:spcPts val="0"/>
              </a:spcAft>
            </a:pPr>
            <a:endParaRPr lang="en-GB" sz="4500">
              <a:solidFill>
                <a:srgbClr val="C00000"/>
              </a:solidFill>
            </a:endParaRPr>
          </a:p>
        </p:txBody>
      </p:sp>
      <p:sp>
        <p:nvSpPr>
          <p:cNvPr id="4" name="Text Placeholder 3">
            <a:extLst>
              <a:ext uri="{FF2B5EF4-FFF2-40B4-BE49-F238E27FC236}">
                <a16:creationId xmlns:a16="http://schemas.microsoft.com/office/drawing/2014/main" id="{D77E3B35-09D1-6F5F-FD6F-A2A911F7A4EC}"/>
              </a:ext>
            </a:extLst>
          </p:cNvPr>
          <p:cNvSpPr>
            <a:spLocks noGrp="1"/>
          </p:cNvSpPr>
          <p:nvPr>
            <p:ph type="body" sz="quarter" idx="10"/>
          </p:nvPr>
        </p:nvSpPr>
        <p:spPr>
          <a:xfrm>
            <a:off x="7124399" y="1052052"/>
            <a:ext cx="4526263" cy="4961398"/>
          </a:xfrm>
        </p:spPr>
        <p:txBody>
          <a:bodyPr/>
          <a:lstStyle/>
          <a:p>
            <a:r>
              <a:rPr lang="en-GB" sz="4000" b="1"/>
              <a:t>Safeguarding forums Autumn Term 2024 </a:t>
            </a:r>
          </a:p>
          <a:p>
            <a:r>
              <a:rPr lang="en-GB" sz="2000" b="1"/>
              <a:t>Venues to be confirmed </a:t>
            </a:r>
          </a:p>
          <a:p>
            <a:pPr marL="457200" indent="-457200">
              <a:buFont typeface="Wingdings" panose="05000000000000000000" pitchFamily="2" charset="2"/>
              <a:buChar char="q"/>
            </a:pPr>
            <a:r>
              <a:rPr lang="en-GB" sz="2800" b="1"/>
              <a:t>19 November  </a:t>
            </a:r>
          </a:p>
          <a:p>
            <a:pPr marL="457200" indent="-457200">
              <a:buFont typeface="Wingdings" panose="05000000000000000000" pitchFamily="2" charset="2"/>
              <a:buChar char="q"/>
            </a:pPr>
            <a:r>
              <a:rPr lang="en-GB" sz="2800" b="1"/>
              <a:t>20 November </a:t>
            </a:r>
          </a:p>
          <a:p>
            <a:pPr marL="457200" indent="-457200">
              <a:buFont typeface="Wingdings" panose="05000000000000000000" pitchFamily="2" charset="2"/>
              <a:buChar char="q"/>
            </a:pPr>
            <a:r>
              <a:rPr lang="en-GB" sz="2800" b="1"/>
              <a:t>25 November </a:t>
            </a:r>
          </a:p>
          <a:p>
            <a:pPr marL="457200" indent="-457200">
              <a:buFont typeface="Wingdings" panose="05000000000000000000" pitchFamily="2" charset="2"/>
              <a:buChar char="q"/>
            </a:pPr>
            <a:r>
              <a:rPr lang="en-GB" sz="2800" b="1"/>
              <a:t>28 November -</a:t>
            </a:r>
          </a:p>
        </p:txBody>
      </p:sp>
    </p:spTree>
    <p:extLst>
      <p:ext uri="{BB962C8B-B14F-4D97-AF65-F5344CB8AC3E}">
        <p14:creationId xmlns:p14="http://schemas.microsoft.com/office/powerpoint/2010/main" val="304693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42B3-B533-2F83-05C5-06B028A1782F}"/>
              </a:ext>
              <a:ext uri="{C183D7F6-B498-43B3-948B-1728B52AA6E4}">
                <adec:decorative xmlns:adec="http://schemas.microsoft.com/office/drawing/2017/decorative" val="1"/>
              </a:ext>
            </a:extLst>
          </p:cNvPr>
          <p:cNvSpPr>
            <a:spLocks noGrp="1"/>
          </p:cNvSpPr>
          <p:nvPr>
            <p:ph type="title"/>
          </p:nvPr>
        </p:nvSpPr>
        <p:spPr>
          <a:xfrm>
            <a:off x="284085" y="213064"/>
            <a:ext cx="6507133" cy="852027"/>
          </a:xfrm>
        </p:spPr>
        <p:txBody>
          <a:bodyPr/>
          <a:lstStyle/>
          <a:p>
            <a:r>
              <a:rPr lang="en-GB" b="1" dirty="0">
                <a:solidFill>
                  <a:srgbClr val="C00000"/>
                </a:solidFill>
              </a:rPr>
              <a:t>Level 3 training:</a:t>
            </a:r>
          </a:p>
        </p:txBody>
      </p:sp>
      <p:sp>
        <p:nvSpPr>
          <p:cNvPr id="3" name="Content Placeholder 2">
            <a:extLst>
              <a:ext uri="{FF2B5EF4-FFF2-40B4-BE49-F238E27FC236}">
                <a16:creationId xmlns:a16="http://schemas.microsoft.com/office/drawing/2014/main" id="{87D2A886-B769-344B-5D73-B0C5DA243570}"/>
              </a:ext>
              <a:ext uri="{C183D7F6-B498-43B3-948B-1728B52AA6E4}">
                <adec:decorative xmlns:adec="http://schemas.microsoft.com/office/drawing/2017/decorative" val="1"/>
              </a:ext>
            </a:extLst>
          </p:cNvPr>
          <p:cNvSpPr>
            <a:spLocks noGrp="1"/>
          </p:cNvSpPr>
          <p:nvPr>
            <p:ph idx="1"/>
          </p:nvPr>
        </p:nvSpPr>
        <p:spPr>
          <a:xfrm>
            <a:off x="284085" y="806176"/>
            <a:ext cx="6002143" cy="5245647"/>
          </a:xfrm>
        </p:spPr>
        <p:txBody>
          <a:bodyPr>
            <a:normAutofit/>
          </a:bodyPr>
          <a:lstStyle/>
          <a:p>
            <a:pPr marL="457200" lvl="1" indent="-457200">
              <a:spcAft>
                <a:spcPts val="0"/>
              </a:spcAft>
              <a:buFont typeface="Wingdings" panose="05000000000000000000" pitchFamily="2" charset="2"/>
              <a:buChar char="§"/>
            </a:pPr>
            <a:endParaRPr lang="en-GB" sz="4000"/>
          </a:p>
          <a:p>
            <a:pPr marL="457200" lvl="1" indent="-457200">
              <a:spcAft>
                <a:spcPts val="0"/>
              </a:spcAft>
              <a:buFont typeface="Wingdings" panose="05000000000000000000" pitchFamily="2" charset="2"/>
              <a:buChar char="§"/>
            </a:pPr>
            <a:endParaRPr lang="en-GB" sz="4000"/>
          </a:p>
          <a:p>
            <a:pPr marL="457200" lvl="1" indent="-457200">
              <a:spcAft>
                <a:spcPts val="0"/>
              </a:spcAft>
              <a:buFont typeface="Wingdings" panose="05000000000000000000" pitchFamily="2" charset="2"/>
              <a:buChar char="§"/>
            </a:pPr>
            <a:endParaRPr lang="en-GB" sz="4000"/>
          </a:p>
          <a:p>
            <a:pPr marL="457200" lvl="1" indent="-457200">
              <a:spcAft>
                <a:spcPts val="0"/>
              </a:spcAft>
              <a:buFont typeface="Wingdings" panose="05000000000000000000" pitchFamily="2" charset="2"/>
              <a:buChar char="§"/>
            </a:pPr>
            <a:endParaRPr lang="en-GB" sz="4000"/>
          </a:p>
          <a:p>
            <a:pPr marL="457200" lvl="1" indent="-457200">
              <a:spcAft>
                <a:spcPts val="0"/>
              </a:spcAft>
              <a:buFont typeface="Wingdings" panose="05000000000000000000" pitchFamily="2" charset="2"/>
              <a:buChar char="§"/>
            </a:pPr>
            <a:endParaRPr lang="en-GB" sz="4000"/>
          </a:p>
          <a:p>
            <a:pPr marL="457200" lvl="1" indent="-457200">
              <a:spcAft>
                <a:spcPts val="0"/>
              </a:spcAft>
              <a:buFont typeface="Wingdings" panose="05000000000000000000" pitchFamily="2" charset="2"/>
              <a:buChar char="§"/>
            </a:pPr>
            <a:endParaRPr lang="en-GB" sz="4000"/>
          </a:p>
          <a:p>
            <a:pPr marL="457200" lvl="1" indent="-457200">
              <a:spcAft>
                <a:spcPts val="0"/>
              </a:spcAft>
              <a:buFont typeface="Wingdings" panose="05000000000000000000" pitchFamily="2" charset="2"/>
              <a:buChar char="§"/>
            </a:pPr>
            <a:endParaRPr lang="en-GB" sz="4000"/>
          </a:p>
          <a:p>
            <a:pPr lvl="1" algn="ctr">
              <a:spcAft>
                <a:spcPts val="0"/>
              </a:spcAft>
            </a:pPr>
            <a:r>
              <a:rPr lang="en-GB" sz="3500">
                <a:hlinkClick r:id="rId3"/>
              </a:rPr>
              <a:t>Expressions of interest</a:t>
            </a:r>
            <a:endParaRPr lang="en-GB" sz="3500"/>
          </a:p>
          <a:p>
            <a:pPr marL="457200" lvl="1" indent="-457200">
              <a:spcAft>
                <a:spcPts val="0"/>
              </a:spcAft>
              <a:buFont typeface="Wingdings" panose="05000000000000000000" pitchFamily="2" charset="2"/>
              <a:buChar char="v"/>
            </a:pPr>
            <a:endParaRPr lang="en-GB" sz="3500"/>
          </a:p>
          <a:p>
            <a:pPr marL="457200" lvl="1" indent="-457200">
              <a:spcAft>
                <a:spcPts val="0"/>
              </a:spcAft>
              <a:buFont typeface="Wingdings" panose="05000000000000000000" pitchFamily="2" charset="2"/>
              <a:buChar char="v"/>
            </a:pPr>
            <a:endParaRPr lang="en-GB" sz="3500"/>
          </a:p>
          <a:p>
            <a:pPr marL="457200" lvl="1" indent="-457200">
              <a:spcAft>
                <a:spcPts val="0"/>
              </a:spcAft>
              <a:buFont typeface="Wingdings" panose="05000000000000000000" pitchFamily="2" charset="2"/>
              <a:buChar char="v"/>
            </a:pPr>
            <a:endParaRPr lang="en-GB" sz="3500"/>
          </a:p>
          <a:p>
            <a:pPr marL="457200" lvl="1" indent="-457200">
              <a:spcAft>
                <a:spcPts val="0"/>
              </a:spcAft>
              <a:buFont typeface="Wingdings" panose="05000000000000000000" pitchFamily="2" charset="2"/>
              <a:buChar char="v"/>
            </a:pPr>
            <a:endParaRPr lang="en-GB" sz="3500"/>
          </a:p>
          <a:p>
            <a:pPr marL="457200" lvl="1" indent="-457200">
              <a:spcAft>
                <a:spcPts val="0"/>
              </a:spcAft>
              <a:buFont typeface="Wingdings" panose="05000000000000000000" pitchFamily="2" charset="2"/>
              <a:buChar char="v"/>
            </a:pPr>
            <a:endParaRPr lang="en-GB" sz="3500"/>
          </a:p>
          <a:p>
            <a:pPr marL="457200" lvl="1" indent="-457200">
              <a:spcAft>
                <a:spcPts val="0"/>
              </a:spcAft>
              <a:buFont typeface="Wingdings" panose="05000000000000000000" pitchFamily="2" charset="2"/>
              <a:buChar char="v"/>
            </a:pPr>
            <a:endParaRPr lang="en-GB" sz="3500"/>
          </a:p>
          <a:p>
            <a:pPr marL="457200" lvl="1" indent="-457200">
              <a:spcAft>
                <a:spcPts val="0"/>
              </a:spcAft>
              <a:buFont typeface="Wingdings" panose="05000000000000000000" pitchFamily="2" charset="2"/>
              <a:buChar char="v"/>
            </a:pPr>
            <a:endParaRPr lang="en-GB" sz="3500"/>
          </a:p>
          <a:p>
            <a:pPr lvl="1">
              <a:spcAft>
                <a:spcPts val="0"/>
              </a:spcAft>
            </a:pPr>
            <a:endParaRPr lang="en-GB" sz="3500">
              <a:highlight>
                <a:srgbClr val="FFFF00"/>
              </a:highlight>
            </a:endParaRPr>
          </a:p>
          <a:p>
            <a:pPr lvl="1">
              <a:spcAft>
                <a:spcPts val="0"/>
              </a:spcAft>
            </a:pPr>
            <a:endParaRPr lang="en-GB" sz="2600"/>
          </a:p>
          <a:p>
            <a:pPr lvl="1">
              <a:spcAft>
                <a:spcPts val="0"/>
              </a:spcAft>
            </a:pPr>
            <a:endParaRPr lang="en-GB" sz="4500">
              <a:solidFill>
                <a:srgbClr val="C00000"/>
              </a:solidFill>
            </a:endParaRPr>
          </a:p>
        </p:txBody>
      </p:sp>
      <p:sp>
        <p:nvSpPr>
          <p:cNvPr id="4" name="Text Placeholder 3">
            <a:extLst>
              <a:ext uri="{FF2B5EF4-FFF2-40B4-BE49-F238E27FC236}">
                <a16:creationId xmlns:a16="http://schemas.microsoft.com/office/drawing/2014/main" id="{D77E3B35-09D1-6F5F-FD6F-A2A911F7A4EC}"/>
              </a:ext>
              <a:ext uri="{C183D7F6-B498-43B3-948B-1728B52AA6E4}">
                <adec:decorative xmlns:adec="http://schemas.microsoft.com/office/drawing/2017/decorative" val="1"/>
              </a:ext>
            </a:extLst>
          </p:cNvPr>
          <p:cNvSpPr>
            <a:spLocks noGrp="1"/>
          </p:cNvSpPr>
          <p:nvPr>
            <p:ph type="body" sz="quarter" idx="10"/>
          </p:nvPr>
        </p:nvSpPr>
        <p:spPr>
          <a:xfrm>
            <a:off x="7244179" y="1535836"/>
            <a:ext cx="4406483" cy="4477613"/>
          </a:xfrm>
        </p:spPr>
        <p:txBody>
          <a:bodyPr/>
          <a:lstStyle/>
          <a:p>
            <a:r>
              <a:rPr lang="en-GB" sz="8000" b="1" i="1"/>
              <a:t>Level 3 training </a:t>
            </a:r>
          </a:p>
        </p:txBody>
      </p:sp>
      <p:pic>
        <p:nvPicPr>
          <p:cNvPr id="7" name="Picture 6">
            <a:extLst>
              <a:ext uri="{FF2B5EF4-FFF2-40B4-BE49-F238E27FC236}">
                <a16:creationId xmlns:a16="http://schemas.microsoft.com/office/drawing/2014/main" id="{B8BF7D37-9F22-1962-FD15-8BAAEB53E22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95" y="1535836"/>
            <a:ext cx="3355019" cy="3355019"/>
          </a:xfrm>
          <a:prstGeom prst="rect">
            <a:avLst/>
          </a:prstGeom>
        </p:spPr>
      </p:pic>
    </p:spTree>
    <p:extLst>
      <p:ext uri="{BB962C8B-B14F-4D97-AF65-F5344CB8AC3E}">
        <p14:creationId xmlns:p14="http://schemas.microsoft.com/office/powerpoint/2010/main" val="3311675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D2A886-B769-344B-5D73-B0C5DA243570}"/>
              </a:ext>
              <a:ext uri="{C183D7F6-B498-43B3-948B-1728B52AA6E4}">
                <adec:decorative xmlns:adec="http://schemas.microsoft.com/office/drawing/2017/decorative" val="1"/>
              </a:ext>
            </a:extLst>
          </p:cNvPr>
          <p:cNvSpPr>
            <a:spLocks noGrp="1"/>
          </p:cNvSpPr>
          <p:nvPr>
            <p:ph idx="1"/>
          </p:nvPr>
        </p:nvSpPr>
        <p:spPr>
          <a:xfrm>
            <a:off x="173219" y="208988"/>
            <a:ext cx="5922781" cy="6271711"/>
          </a:xfrm>
        </p:spPr>
        <p:txBody>
          <a:bodyPr/>
          <a:lstStyle/>
          <a:p>
            <a:pPr marL="261000" lvl="3" indent="0" algn="ctr">
              <a:spcAft>
                <a:spcPts val="0"/>
              </a:spcAft>
              <a:buNone/>
            </a:pPr>
            <a:r>
              <a:rPr lang="en-GB" sz="2200" dirty="0"/>
              <a:t>   </a:t>
            </a:r>
            <a:r>
              <a:rPr lang="en-GB" sz="1800" dirty="0"/>
              <a:t> </a:t>
            </a:r>
          </a:p>
          <a:p>
            <a:pPr marL="546750" lvl="3" indent="-285750">
              <a:spcAft>
                <a:spcPts val="0"/>
              </a:spcAft>
              <a:buFont typeface="Wingdings" panose="05000000000000000000" pitchFamily="2" charset="2"/>
              <a:buChar char="Ø"/>
            </a:pPr>
            <a:r>
              <a:rPr lang="en-GB" sz="1800" b="1" dirty="0">
                <a:solidFill>
                  <a:srgbClr val="C00000"/>
                </a:solidFill>
              </a:rPr>
              <a:t>Areas of strength include:</a:t>
            </a:r>
          </a:p>
          <a:p>
            <a:pPr marL="546750" lvl="3" indent="-285750">
              <a:spcAft>
                <a:spcPts val="0"/>
              </a:spcAft>
            </a:pPr>
            <a:r>
              <a:rPr lang="en-GB" sz="1600" dirty="0"/>
              <a:t>All settings (bar 1) had a Child Protection policy in line with the SET procedures</a:t>
            </a:r>
          </a:p>
          <a:p>
            <a:pPr marL="546750" lvl="3" indent="-285750">
              <a:spcAft>
                <a:spcPts val="0"/>
              </a:spcAft>
            </a:pPr>
            <a:r>
              <a:rPr lang="en-GB" sz="1600" dirty="0"/>
              <a:t>Most settings report they know how to use the Effective support document, how to make a referral to the Children and Families Hub, how to report  to the LADO and other statutory agencies</a:t>
            </a:r>
          </a:p>
          <a:p>
            <a:pPr marL="546750" lvl="3" indent="-285750">
              <a:spcAft>
                <a:spcPts val="0"/>
              </a:spcAft>
            </a:pPr>
            <a:r>
              <a:rPr lang="en-GB" sz="1600" dirty="0"/>
              <a:t>Most settings have Lead Practitioners / DSL and DDSL’s trained to level 3</a:t>
            </a:r>
          </a:p>
          <a:p>
            <a:pPr marL="546750" lvl="3" indent="-285750">
              <a:spcAft>
                <a:spcPts val="0"/>
              </a:spcAft>
            </a:pPr>
            <a:r>
              <a:rPr lang="en-GB" sz="1600" dirty="0"/>
              <a:t>Most settings have up to date Prevent training</a:t>
            </a:r>
          </a:p>
          <a:p>
            <a:pPr marL="546750" lvl="3" indent="-285750">
              <a:spcAft>
                <a:spcPts val="0"/>
              </a:spcAft>
            </a:pPr>
            <a:r>
              <a:rPr lang="en-GB" sz="1600" dirty="0"/>
              <a:t>Over half of settings deliver level 2 themselves</a:t>
            </a:r>
          </a:p>
          <a:p>
            <a:pPr marL="546750" lvl="3" indent="-285750">
              <a:spcAft>
                <a:spcPts val="0"/>
              </a:spcAft>
            </a:pPr>
            <a:r>
              <a:rPr lang="en-GB" sz="1600" dirty="0"/>
              <a:t>Child protection files are held securely (bar 1)</a:t>
            </a:r>
          </a:p>
          <a:p>
            <a:pPr marL="546750" lvl="3" indent="-285750">
              <a:spcAft>
                <a:spcPts val="0"/>
              </a:spcAft>
            </a:pPr>
            <a:r>
              <a:rPr lang="en-GB" sz="1600" dirty="0"/>
              <a:t>Every setting reports having safer recruitment processes in place. </a:t>
            </a:r>
          </a:p>
          <a:p>
            <a:pPr marL="261000" lvl="3" indent="0">
              <a:spcAft>
                <a:spcPts val="0"/>
              </a:spcAft>
              <a:buNone/>
            </a:pPr>
            <a:endParaRPr lang="en-GB" sz="1800" dirty="0"/>
          </a:p>
          <a:p>
            <a:pPr marL="546750" lvl="3" indent="-285750">
              <a:spcAft>
                <a:spcPts val="0"/>
              </a:spcAft>
              <a:buFont typeface="Wingdings" panose="05000000000000000000" pitchFamily="2" charset="2"/>
              <a:buChar char="Ø"/>
            </a:pPr>
            <a:r>
              <a:rPr lang="en-GB" sz="1800" b="1" dirty="0">
                <a:solidFill>
                  <a:srgbClr val="C00000"/>
                </a:solidFill>
              </a:rPr>
              <a:t>Areas for development include:</a:t>
            </a:r>
            <a:endParaRPr lang="en-GB" sz="1800" dirty="0">
              <a:solidFill>
                <a:srgbClr val="C00000"/>
              </a:solidFill>
            </a:endParaRPr>
          </a:p>
          <a:p>
            <a:pPr marL="546750" lvl="3" indent="-285750">
              <a:spcAft>
                <a:spcPts val="0"/>
              </a:spcAft>
            </a:pPr>
            <a:r>
              <a:rPr lang="en-GB" sz="1600" dirty="0"/>
              <a:t>The ability of settings to provide level 2 training within 5 days of a new member of staff starting.  </a:t>
            </a:r>
          </a:p>
          <a:p>
            <a:pPr marL="546750" lvl="3" indent="-285750">
              <a:spcAft>
                <a:spcPts val="0"/>
              </a:spcAft>
            </a:pPr>
            <a:r>
              <a:rPr lang="en-GB" sz="1600" dirty="0"/>
              <a:t>There are still a number of settings who have not accessed/delivered level 2 training and/or do not renew this annually.</a:t>
            </a:r>
          </a:p>
          <a:p>
            <a:pPr marL="546750" lvl="3" indent="-285750">
              <a:spcAft>
                <a:spcPts val="0"/>
              </a:spcAft>
            </a:pPr>
            <a:r>
              <a:rPr lang="en-GB" sz="1600" dirty="0"/>
              <a:t>Understanding of systems and processes for transferring files and for regular reviews of the files.</a:t>
            </a:r>
          </a:p>
          <a:p>
            <a:pPr marL="546750" lvl="3" indent="-285750">
              <a:spcAft>
                <a:spcPts val="0"/>
              </a:spcAft>
            </a:pPr>
            <a:r>
              <a:rPr lang="en-GB" sz="1600" dirty="0"/>
              <a:t>Recording of and reporting on physical intervention </a:t>
            </a:r>
          </a:p>
          <a:p>
            <a:pPr marL="546750" lvl="3" indent="-285750">
              <a:spcAft>
                <a:spcPts val="0"/>
              </a:spcAft>
            </a:pPr>
            <a:endParaRPr lang="en-GB" sz="1800" dirty="0"/>
          </a:p>
          <a:p>
            <a:pPr marL="261000" lvl="3" indent="0">
              <a:spcAft>
                <a:spcPts val="0"/>
              </a:spcAft>
              <a:buNone/>
            </a:pPr>
            <a:endParaRPr lang="en-GB" sz="2000" dirty="0"/>
          </a:p>
          <a:p>
            <a:pPr marL="261000" lvl="3" indent="0">
              <a:spcAft>
                <a:spcPts val="0"/>
              </a:spcAft>
              <a:buNone/>
            </a:pPr>
            <a:endParaRPr lang="en-GB" sz="2200" dirty="0"/>
          </a:p>
          <a:p>
            <a:pPr marL="261000" lvl="3" indent="0">
              <a:spcAft>
                <a:spcPts val="0"/>
              </a:spcAft>
              <a:buNone/>
            </a:pPr>
            <a:endParaRPr lang="en-GB" sz="2200" dirty="0"/>
          </a:p>
          <a:p>
            <a:pPr marL="261000" lvl="3" indent="0">
              <a:spcAft>
                <a:spcPts val="0"/>
              </a:spcAft>
              <a:buNone/>
            </a:pPr>
            <a:r>
              <a:rPr lang="en-GB" sz="2200" dirty="0"/>
              <a:t>                               </a:t>
            </a:r>
          </a:p>
          <a:p>
            <a:pPr marL="720000" lvl="4">
              <a:spcAft>
                <a:spcPts val="0"/>
              </a:spcAft>
              <a:buFont typeface="Wingdings" panose="05000000000000000000" pitchFamily="2" charset="2"/>
              <a:buChar char="Ø"/>
            </a:pPr>
            <a:endParaRPr lang="en-GB" sz="2200" dirty="0"/>
          </a:p>
          <a:p>
            <a:pPr marL="314550" lvl="2" indent="-285750">
              <a:spcAft>
                <a:spcPts val="0"/>
              </a:spcAft>
              <a:buFont typeface="Wingdings" panose="05000000000000000000" pitchFamily="2" charset="2"/>
              <a:buChar char="v"/>
            </a:pPr>
            <a:endParaRPr lang="en-GB" sz="2200" dirty="0"/>
          </a:p>
          <a:p>
            <a:pPr lvl="2"/>
            <a:endParaRPr lang="en-GB" dirty="0"/>
          </a:p>
        </p:txBody>
      </p:sp>
      <p:sp>
        <p:nvSpPr>
          <p:cNvPr id="5" name="Text Placeholder 4">
            <a:extLst>
              <a:ext uri="{FF2B5EF4-FFF2-40B4-BE49-F238E27FC236}">
                <a16:creationId xmlns:a16="http://schemas.microsoft.com/office/drawing/2014/main" id="{D69F7933-0453-5949-470D-EBFA4F23FDD7}"/>
              </a:ext>
              <a:ext uri="{C183D7F6-B498-43B3-948B-1728B52AA6E4}">
                <adec:decorative xmlns:adec="http://schemas.microsoft.com/office/drawing/2017/decorative" val="1"/>
              </a:ext>
            </a:extLst>
          </p:cNvPr>
          <p:cNvSpPr>
            <a:spLocks noGrp="1"/>
          </p:cNvSpPr>
          <p:nvPr>
            <p:ph type="title" idx="4294967295"/>
          </p:nvPr>
        </p:nvSpPr>
        <p:spPr>
          <a:xfrm>
            <a:off x="6905625" y="1282700"/>
            <a:ext cx="5113338" cy="25511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5400" b="0" i="0" u="none" strike="noStrike" kern="1200" cap="none" spc="0" normalizeH="0" baseline="0" noProof="0" dirty="0">
                <a:ln>
                  <a:noFill/>
                </a:ln>
                <a:solidFill>
                  <a:schemeClr val="bg1"/>
                </a:solidFill>
                <a:effectLst/>
                <a:uLnTx/>
                <a:uFillTx/>
                <a:latin typeface="+mn-lt"/>
                <a:ea typeface="+mn-ea"/>
                <a:cs typeface="+mn-cs"/>
              </a:rPr>
              <a:t>Safeguarding questionnaire</a:t>
            </a:r>
          </a:p>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5400" b="1" i="0" u="none" strike="noStrike" kern="1200" cap="none" spc="0" normalizeH="0" baseline="0" noProof="0" dirty="0">
                <a:ln>
                  <a:noFill/>
                </a:ln>
                <a:solidFill>
                  <a:schemeClr val="bg1"/>
                </a:solidFill>
                <a:effectLst/>
                <a:uLnTx/>
                <a:uFillTx/>
                <a:latin typeface="+mn-lt"/>
                <a:ea typeface="+mn-ea"/>
                <a:cs typeface="+mn-cs"/>
              </a:rPr>
              <a:t>336 - the total received</a:t>
            </a:r>
          </a:p>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5400" b="0" i="0" u="none" strike="noStrike" kern="1200" cap="none" spc="0" normalizeH="0" baseline="0" noProof="0" dirty="0">
                <a:ln>
                  <a:noFill/>
                </a:ln>
                <a:solidFill>
                  <a:schemeClr val="bg1"/>
                </a:solidFill>
                <a:effectLst/>
                <a:uLnTx/>
                <a:uFillTx/>
                <a:latin typeface="+mn-lt"/>
                <a:ea typeface="+mn-ea"/>
                <a:cs typeface="+mn-cs"/>
              </a:rPr>
              <a:t>Thank you!</a:t>
            </a:r>
          </a:p>
          <a:p>
            <a:pPr marL="0" marR="0" lvl="0" indent="0" algn="l"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endParaRPr kumimoji="0" lang="en-GB" sz="54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267833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1A92C5-F2F3-D93F-0D8C-4D70E82A5816}"/>
              </a:ext>
            </a:extLst>
          </p:cNvPr>
          <p:cNvSpPr>
            <a:spLocks noGrp="1"/>
          </p:cNvSpPr>
          <p:nvPr>
            <p:ph type="ctrTitle"/>
          </p:nvPr>
        </p:nvSpPr>
        <p:spPr>
          <a:xfrm>
            <a:off x="672765" y="878680"/>
            <a:ext cx="5421600" cy="825833"/>
          </a:xfrm>
        </p:spPr>
        <p:txBody>
          <a:bodyPr/>
          <a:lstStyle/>
          <a:p>
            <a:r>
              <a:rPr lang="en-GB"/>
              <a:t>Agenda</a:t>
            </a:r>
          </a:p>
        </p:txBody>
      </p:sp>
      <p:sp>
        <p:nvSpPr>
          <p:cNvPr id="4" name="Subtitle 3">
            <a:extLst>
              <a:ext uri="{FF2B5EF4-FFF2-40B4-BE49-F238E27FC236}">
                <a16:creationId xmlns:a16="http://schemas.microsoft.com/office/drawing/2014/main" id="{E9223E52-EBCA-C123-A24E-345C6A1377C2}"/>
              </a:ext>
            </a:extLst>
          </p:cNvPr>
          <p:cNvSpPr>
            <a:spLocks noGrp="1"/>
          </p:cNvSpPr>
          <p:nvPr>
            <p:ph type="subTitle" idx="1"/>
          </p:nvPr>
        </p:nvSpPr>
        <p:spPr>
          <a:xfrm>
            <a:off x="484857" y="1871364"/>
            <a:ext cx="10864785" cy="4635303"/>
          </a:xfrm>
        </p:spPr>
        <p:txBody>
          <a:bodyPr/>
          <a:lstStyle/>
          <a:p>
            <a:r>
              <a:rPr lang="en-GB" sz="3000" b="1" dirty="0">
                <a:latin typeface="Calibri" panose="020F0502020204030204" pitchFamily="34" charset="0"/>
                <a:cs typeface="Calibri" panose="020F0502020204030204" pitchFamily="34" charset="0"/>
              </a:rPr>
              <a:t>1. Safeguarding update  </a:t>
            </a:r>
          </a:p>
          <a:p>
            <a:endParaRPr lang="en-GB" sz="3000" b="1" dirty="0">
              <a:latin typeface="Calibri" panose="020F0502020204030204" pitchFamily="34" charset="0"/>
              <a:cs typeface="Calibri" panose="020F0502020204030204" pitchFamily="34" charset="0"/>
            </a:endParaRPr>
          </a:p>
          <a:p>
            <a:r>
              <a:rPr lang="en-GB" sz="3000" b="1" dirty="0">
                <a:latin typeface="Calibri" panose="020F0502020204030204" pitchFamily="34" charset="0"/>
                <a:cs typeface="Calibri" panose="020F0502020204030204" pitchFamily="34" charset="0"/>
              </a:rPr>
              <a:t>2. Training </a:t>
            </a:r>
          </a:p>
          <a:p>
            <a:endParaRPr lang="en-GB" sz="3000" b="1" dirty="0">
              <a:latin typeface="Calibri" panose="020F0502020204030204" pitchFamily="34" charset="0"/>
              <a:cs typeface="Calibri" panose="020F0502020204030204" pitchFamily="34" charset="0"/>
            </a:endParaRPr>
          </a:p>
          <a:p>
            <a:r>
              <a:rPr lang="en-GB" sz="3000" b="1" dirty="0">
                <a:latin typeface="Calibri" panose="020F0502020204030204" pitchFamily="34" charset="0"/>
                <a:cs typeface="Calibri" panose="020F0502020204030204" pitchFamily="34" charset="0"/>
              </a:rPr>
              <a:t>3. Early Years Questionnaire  </a:t>
            </a:r>
          </a:p>
          <a:p>
            <a:endParaRPr lang="en-GB" sz="3000" b="1" dirty="0">
              <a:latin typeface="Calibri" panose="020F0502020204030204" pitchFamily="34" charset="0"/>
              <a:cs typeface="Calibri" panose="020F0502020204030204" pitchFamily="34" charset="0"/>
            </a:endParaRPr>
          </a:p>
          <a:p>
            <a:r>
              <a:rPr lang="en-GB" sz="3000" b="1" dirty="0">
                <a:latin typeface="Calibri" panose="020F0502020204030204" pitchFamily="34" charset="0"/>
                <a:cs typeface="Calibri" panose="020F0502020204030204" pitchFamily="34" charset="0"/>
              </a:rPr>
              <a:t>4. Effective Support</a:t>
            </a:r>
          </a:p>
          <a:p>
            <a:endParaRPr lang="en-GB" sz="3000" b="1" dirty="0">
              <a:latin typeface="Calibri" panose="020F0502020204030204" pitchFamily="34" charset="0"/>
              <a:cs typeface="Calibri" panose="020F0502020204030204" pitchFamily="34" charset="0"/>
            </a:endParaRPr>
          </a:p>
          <a:p>
            <a:r>
              <a:rPr lang="en-GB" sz="3000" b="1" dirty="0">
                <a:latin typeface="Calibri" panose="020F0502020204030204" pitchFamily="34" charset="0"/>
                <a:cs typeface="Calibri" panose="020F0502020204030204" pitchFamily="34" charset="0"/>
              </a:rPr>
              <a:t>5. Thematic audit – Neglect  (Professional Standards and Audit Service)</a:t>
            </a:r>
          </a:p>
          <a:p>
            <a:r>
              <a:rPr lang="en-GB" sz="3000" b="1" dirty="0">
                <a:latin typeface="Calibri" panose="020F0502020204030204" pitchFamily="34" charset="0"/>
                <a:cs typeface="Calibri" panose="020F0502020204030204" pitchFamily="34" charset="0"/>
              </a:rPr>
              <a:t>           </a:t>
            </a:r>
            <a:endParaRPr lang="en-GB" sz="3000" dirty="0">
              <a:latin typeface="Calibri" panose="020F0502020204030204" pitchFamily="34" charset="0"/>
              <a:cs typeface="Calibri" panose="020F0502020204030204" pitchFamily="34" charset="0"/>
            </a:endParaRPr>
          </a:p>
          <a:p>
            <a:pPr marL="514350" indent="-514350">
              <a:buAutoNum type="arabicPeriod"/>
            </a:pPr>
            <a:endParaRPr lang="en-GB" sz="3000" dirty="0">
              <a:latin typeface="Calibri" panose="020F0502020204030204" pitchFamily="34" charset="0"/>
              <a:cs typeface="Calibri" panose="020F0502020204030204" pitchFamily="34" charset="0"/>
            </a:endParaRPr>
          </a:p>
          <a:p>
            <a:pPr marL="514350" indent="-514350">
              <a:buAutoNum type="arabicPeriod"/>
            </a:pPr>
            <a:endParaRPr lang="en-GB" sz="3000" dirty="0">
              <a:latin typeface="Calibri" panose="020F0502020204030204" pitchFamily="34" charset="0"/>
              <a:cs typeface="Calibri" panose="020F0502020204030204" pitchFamily="34" charset="0"/>
            </a:endParaRPr>
          </a:p>
          <a:p>
            <a:pPr marL="514350" indent="-514350">
              <a:buAutoNum type="arabicPeriod"/>
            </a:pPr>
            <a:endParaRPr lang="en-GB" sz="3000" dirty="0">
              <a:latin typeface="Calibri" panose="020F0502020204030204" pitchFamily="34" charset="0"/>
              <a:cs typeface="Calibri" panose="020F0502020204030204" pitchFamily="34" charset="0"/>
            </a:endParaRPr>
          </a:p>
          <a:p>
            <a:endParaRPr lang="en-GB"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7797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89061-113E-4F29-8640-0E1A768A9AC4}"/>
              </a:ext>
            </a:extLst>
          </p:cNvPr>
          <p:cNvSpPr>
            <a:spLocks noGrp="1"/>
          </p:cNvSpPr>
          <p:nvPr>
            <p:ph type="ctrTitle"/>
          </p:nvPr>
        </p:nvSpPr>
        <p:spPr>
          <a:xfrm>
            <a:off x="1659883" y="2077563"/>
            <a:ext cx="5421600" cy="1620000"/>
          </a:xfrm>
        </p:spPr>
        <p:txBody>
          <a:bodyPr/>
          <a:lstStyle/>
          <a:p>
            <a:br>
              <a:rPr lang="en-GB"/>
            </a:br>
            <a:r>
              <a:rPr lang="en-GB"/>
              <a:t> Comfort Break</a:t>
            </a:r>
          </a:p>
        </p:txBody>
      </p:sp>
    </p:spTree>
    <p:extLst>
      <p:ext uri="{BB962C8B-B14F-4D97-AF65-F5344CB8AC3E}">
        <p14:creationId xmlns:p14="http://schemas.microsoft.com/office/powerpoint/2010/main" val="3984721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36CE-A7CC-C309-0505-8AA4BBC4644B}"/>
              </a:ext>
            </a:extLst>
          </p:cNvPr>
          <p:cNvSpPr>
            <a:spLocks noGrp="1"/>
          </p:cNvSpPr>
          <p:nvPr>
            <p:ph type="ctrTitle"/>
          </p:nvPr>
        </p:nvSpPr>
        <p:spPr>
          <a:xfrm>
            <a:off x="539999" y="1944000"/>
            <a:ext cx="10525565" cy="1620000"/>
          </a:xfrm>
        </p:spPr>
        <p:txBody>
          <a:bodyPr/>
          <a:lstStyle/>
          <a:p>
            <a:r>
              <a:rPr lang="en-GB"/>
              <a:t>Working Together to Improve School Attendance</a:t>
            </a:r>
          </a:p>
        </p:txBody>
      </p:sp>
      <p:sp>
        <p:nvSpPr>
          <p:cNvPr id="3" name="Subtitle 2">
            <a:extLst>
              <a:ext uri="{FF2B5EF4-FFF2-40B4-BE49-F238E27FC236}">
                <a16:creationId xmlns:a16="http://schemas.microsoft.com/office/drawing/2014/main" id="{AE701EAF-FF00-4D7C-24FF-841947A70F7D}"/>
              </a:ext>
            </a:extLst>
          </p:cNvPr>
          <p:cNvSpPr>
            <a:spLocks noGrp="1"/>
          </p:cNvSpPr>
          <p:nvPr>
            <p:ph type="subTitle" idx="1"/>
          </p:nvPr>
        </p:nvSpPr>
        <p:spPr/>
        <p:txBody>
          <a:bodyPr/>
          <a:lstStyle/>
          <a:p>
            <a:r>
              <a:rPr lang="en-GB"/>
              <a:t>Applies: 19</a:t>
            </a:r>
            <a:r>
              <a:rPr lang="en-GB" baseline="30000"/>
              <a:t>th</a:t>
            </a:r>
            <a:r>
              <a:rPr lang="en-GB"/>
              <a:t> August 2024</a:t>
            </a:r>
          </a:p>
        </p:txBody>
      </p:sp>
      <p:sp>
        <p:nvSpPr>
          <p:cNvPr id="4" name="Date Placeholder 3">
            <a:extLst>
              <a:ext uri="{FF2B5EF4-FFF2-40B4-BE49-F238E27FC236}">
                <a16:creationId xmlns:a16="http://schemas.microsoft.com/office/drawing/2014/main" id="{F0940775-5A11-7C34-2DB5-367FE9D0A0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Date: Summer Term 2024</a:t>
            </a:r>
          </a:p>
        </p:txBody>
      </p:sp>
    </p:spTree>
    <p:extLst>
      <p:ext uri="{BB962C8B-B14F-4D97-AF65-F5344CB8AC3E}">
        <p14:creationId xmlns:p14="http://schemas.microsoft.com/office/powerpoint/2010/main" val="238884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9521-384A-480B-A08C-C0B65F6AB2AB}"/>
              </a:ext>
              <a:ext uri="{C183D7F6-B498-43B3-948B-1728B52AA6E4}">
                <adec:decorative xmlns:adec="http://schemas.microsoft.com/office/drawing/2017/decorative" val="1"/>
              </a:ext>
            </a:extLst>
          </p:cNvPr>
          <p:cNvSpPr>
            <a:spLocks noGrp="1"/>
          </p:cNvSpPr>
          <p:nvPr>
            <p:ph type="title"/>
          </p:nvPr>
        </p:nvSpPr>
        <p:spPr>
          <a:xfrm>
            <a:off x="545123" y="517524"/>
            <a:ext cx="9521665" cy="1065091"/>
          </a:xfrm>
        </p:spPr>
        <p:txBody>
          <a:bodyPr/>
          <a:lstStyle/>
          <a:p>
            <a:r>
              <a:rPr lang="en-GB" dirty="0"/>
              <a:t>Overview of changes for next academic year </a:t>
            </a:r>
          </a:p>
        </p:txBody>
      </p:sp>
      <p:sp>
        <p:nvSpPr>
          <p:cNvPr id="15" name="TextBox 14">
            <a:extLst>
              <a:ext uri="{FF2B5EF4-FFF2-40B4-BE49-F238E27FC236}">
                <a16:creationId xmlns:a16="http://schemas.microsoft.com/office/drawing/2014/main" id="{10B14C07-4ECB-BBD5-C72B-732AF05D4488}"/>
              </a:ext>
              <a:ext uri="{C183D7F6-B498-43B3-948B-1728B52AA6E4}">
                <adec:decorative xmlns:adec="http://schemas.microsoft.com/office/drawing/2017/decorative" val="1"/>
              </a:ext>
            </a:extLst>
          </p:cNvPr>
          <p:cNvSpPr txBox="1"/>
          <p:nvPr/>
        </p:nvSpPr>
        <p:spPr>
          <a:xfrm>
            <a:off x="1774719" y="1621881"/>
            <a:ext cx="3842310" cy="133708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000" b="1" i="0" u="none" strike="noStrike" kern="1200" cap="none" spc="0" normalizeH="0" baseline="0" noProof="0">
                <a:ln>
                  <a:noFill/>
                </a:ln>
                <a:solidFill>
                  <a:srgbClr val="000000"/>
                </a:solidFill>
                <a:effectLst/>
                <a:uLnTx/>
                <a:uFillTx/>
                <a:latin typeface="Calibri"/>
                <a:ea typeface="+mn-ea"/>
                <a:cs typeface="+mn-cs"/>
              </a:rPr>
              <a:t>The New DfE attendance guidance </a:t>
            </a:r>
            <a:r>
              <a:rPr lang="en-GB" sz="2000" b="1">
                <a:solidFill>
                  <a:srgbClr val="000000"/>
                </a:solidFill>
                <a:latin typeface="Calibri"/>
              </a:rPr>
              <a:t>will be</a:t>
            </a:r>
            <a:r>
              <a:rPr kumimoji="0" lang="en-GB" sz="2000" b="1" i="0" u="none" strike="noStrike" kern="1200" cap="none" spc="0" normalizeH="0" baseline="0" noProof="0">
                <a:ln>
                  <a:noFill/>
                </a:ln>
                <a:solidFill>
                  <a:srgbClr val="000000"/>
                </a:solidFill>
                <a:effectLst/>
                <a:uLnTx/>
                <a:uFillTx/>
                <a:latin typeface="Calibri"/>
                <a:ea typeface="+mn-ea"/>
                <a:cs typeface="+mn-cs"/>
              </a:rPr>
              <a:t> statutory for all schools from 19</a:t>
            </a:r>
            <a:r>
              <a:rPr kumimoji="0" lang="en-GB" sz="2000" b="1" i="0" u="none" strike="noStrike" kern="1200" cap="none" spc="0" normalizeH="0" baseline="30000" noProof="0">
                <a:ln>
                  <a:noFill/>
                </a:ln>
                <a:solidFill>
                  <a:srgbClr val="000000"/>
                </a:solidFill>
                <a:effectLst/>
                <a:uLnTx/>
                <a:uFillTx/>
                <a:latin typeface="Calibri"/>
                <a:ea typeface="+mn-ea"/>
                <a:cs typeface="+mn-cs"/>
              </a:rPr>
              <a:t>th</a:t>
            </a:r>
            <a:r>
              <a:rPr kumimoji="0" lang="en-GB" sz="2000" b="1" i="0" u="none" strike="noStrike" kern="1200" cap="none" spc="0" normalizeH="0" baseline="0" noProof="0">
                <a:ln>
                  <a:noFill/>
                </a:ln>
                <a:solidFill>
                  <a:srgbClr val="000000"/>
                </a:solidFill>
                <a:effectLst/>
                <a:uLnTx/>
                <a:uFillTx/>
                <a:latin typeface="Calibri"/>
                <a:ea typeface="+mn-ea"/>
                <a:cs typeface="+mn-cs"/>
              </a:rPr>
              <a:t> August 2024</a:t>
            </a:r>
            <a:endParaRPr kumimoji="0" lang="en-GB" sz="2000" b="0" i="0" u="none" strike="noStrike" kern="1200" cap="none" spc="0" normalizeH="0" baseline="0" noProof="0">
              <a:ln>
                <a:noFill/>
              </a:ln>
              <a:solidFill>
                <a:srgbClr val="000000"/>
              </a:solidFill>
              <a:effectLst/>
              <a:uLnTx/>
              <a:uFillTx/>
              <a:latin typeface="Calibri"/>
              <a:ea typeface="+mn-ea"/>
              <a:cs typeface="+mn-cs"/>
            </a:endParaRPr>
          </a:p>
        </p:txBody>
      </p:sp>
      <p:pic>
        <p:nvPicPr>
          <p:cNvPr id="5" name="Graphic 4">
            <a:extLst>
              <a:ext uri="{FF2B5EF4-FFF2-40B4-BE49-F238E27FC236}">
                <a16:creationId xmlns:a16="http://schemas.microsoft.com/office/drawing/2014/main" id="{7EBF5255-9BB4-BAF5-1542-6E31ABA17D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2850" y="1583372"/>
            <a:ext cx="914400" cy="914400"/>
          </a:xfrm>
          <a:prstGeom prst="rect">
            <a:avLst/>
          </a:prstGeom>
        </p:spPr>
      </p:pic>
      <p:pic>
        <p:nvPicPr>
          <p:cNvPr id="8" name="Graphic 7">
            <a:extLst>
              <a:ext uri="{FF2B5EF4-FFF2-40B4-BE49-F238E27FC236}">
                <a16:creationId xmlns:a16="http://schemas.microsoft.com/office/drawing/2014/main" id="{6B468919-E154-96EB-22B0-AA1D52EDE31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67794" y="3046937"/>
            <a:ext cx="800100" cy="800100"/>
          </a:xfrm>
          <a:prstGeom prst="rect">
            <a:avLst/>
          </a:prstGeom>
        </p:spPr>
      </p:pic>
      <p:sp>
        <p:nvSpPr>
          <p:cNvPr id="17" name="TextBox 16">
            <a:extLst>
              <a:ext uri="{FF2B5EF4-FFF2-40B4-BE49-F238E27FC236}">
                <a16:creationId xmlns:a16="http://schemas.microsoft.com/office/drawing/2014/main" id="{127CA468-B12F-EE69-234B-56EAD4F81351}"/>
              </a:ext>
              <a:ext uri="{C183D7F6-B498-43B3-948B-1728B52AA6E4}">
                <adec:decorative xmlns:adec="http://schemas.microsoft.com/office/drawing/2017/decorative" val="1"/>
              </a:ext>
            </a:extLst>
          </p:cNvPr>
          <p:cNvSpPr txBox="1"/>
          <p:nvPr/>
        </p:nvSpPr>
        <p:spPr>
          <a:xfrm>
            <a:off x="1774719" y="3086479"/>
            <a:ext cx="3842309" cy="133708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000" b="1" i="0" u="none" strike="noStrike" kern="1200" cap="none" spc="0" normalizeH="0" baseline="0" noProof="0">
                <a:ln>
                  <a:noFill/>
                </a:ln>
                <a:solidFill>
                  <a:srgbClr val="000000"/>
                </a:solidFill>
                <a:effectLst/>
                <a:uLnTx/>
                <a:uFillTx/>
                <a:latin typeface="Calibri"/>
                <a:ea typeface="+mn-ea"/>
                <a:cs typeface="+mn-cs"/>
              </a:rPr>
              <a:t>The role schools and LA’s play in managing and supporting attendance have been made clearer</a:t>
            </a:r>
            <a:endParaRPr kumimoji="0" lang="en-GB" sz="2000" b="0" i="0" u="none" strike="noStrike" kern="1200" cap="none" spc="0" normalizeH="0" baseline="0" noProof="0">
              <a:ln>
                <a:noFill/>
              </a:ln>
              <a:solidFill>
                <a:srgbClr val="000000"/>
              </a:solidFill>
              <a:effectLst/>
              <a:uLnTx/>
              <a:uFillTx/>
              <a:latin typeface="Calibri"/>
              <a:ea typeface="+mn-ea"/>
              <a:cs typeface="+mn-cs"/>
            </a:endParaRPr>
          </a:p>
        </p:txBody>
      </p:sp>
      <p:pic>
        <p:nvPicPr>
          <p:cNvPr id="10" name="Graphic 9">
            <a:extLst>
              <a:ext uri="{FF2B5EF4-FFF2-40B4-BE49-F238E27FC236}">
                <a16:creationId xmlns:a16="http://schemas.microsoft.com/office/drawing/2014/main" id="{7FDBA845-199F-B978-9C92-8FA1D8C1520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815275" y="1457661"/>
            <a:ext cx="828675" cy="828675"/>
          </a:xfrm>
          <a:prstGeom prst="rect">
            <a:avLst/>
          </a:prstGeom>
        </p:spPr>
      </p:pic>
      <p:sp>
        <p:nvSpPr>
          <p:cNvPr id="18" name="TextBox 17">
            <a:extLst>
              <a:ext uri="{FF2B5EF4-FFF2-40B4-BE49-F238E27FC236}">
                <a16:creationId xmlns:a16="http://schemas.microsoft.com/office/drawing/2014/main" id="{ABF10046-C306-F187-5953-A5EFFB590319}"/>
              </a:ext>
              <a:ext uri="{C183D7F6-B498-43B3-948B-1728B52AA6E4}">
                <adec:decorative xmlns:adec="http://schemas.microsoft.com/office/drawing/2017/decorative" val="1"/>
              </a:ext>
            </a:extLst>
          </p:cNvPr>
          <p:cNvSpPr txBox="1"/>
          <p:nvPr/>
        </p:nvSpPr>
        <p:spPr>
          <a:xfrm>
            <a:off x="6842196" y="1582614"/>
            <a:ext cx="4866954" cy="137635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000" b="1" i="0" u="none" strike="noStrike" kern="1200" cap="none" spc="0" normalizeH="0" baseline="0" noProof="0">
                <a:ln>
                  <a:noFill/>
                </a:ln>
                <a:solidFill>
                  <a:srgbClr val="000000"/>
                </a:solidFill>
                <a:effectLst/>
                <a:uLnTx/>
                <a:uFillTx/>
                <a:latin typeface="Calibri"/>
                <a:ea typeface="+mn-ea"/>
                <a:cs typeface="+mn-cs"/>
              </a:rPr>
              <a:t>Attendance and admissions processes in schools have been modernised to improve consistency and accuracy of recording data</a:t>
            </a:r>
            <a:endParaRPr kumimoji="0" lang="en-GB" sz="2000" b="0" i="0" u="none" strike="noStrike" kern="1200" cap="none" spc="0" normalizeH="0" baseline="0" noProof="0">
              <a:ln>
                <a:noFill/>
              </a:ln>
              <a:solidFill>
                <a:srgbClr val="000000"/>
              </a:solidFill>
              <a:effectLst/>
              <a:uLnTx/>
              <a:uFillTx/>
              <a:latin typeface="Calibri"/>
              <a:ea typeface="+mn-ea"/>
              <a:cs typeface="+mn-cs"/>
            </a:endParaRPr>
          </a:p>
        </p:txBody>
      </p:sp>
      <p:pic>
        <p:nvPicPr>
          <p:cNvPr id="12" name="Graphic 11">
            <a:extLst>
              <a:ext uri="{FF2B5EF4-FFF2-40B4-BE49-F238E27FC236}">
                <a16:creationId xmlns:a16="http://schemas.microsoft.com/office/drawing/2014/main" id="{773626D8-052B-08C2-44A0-C30D9B2C03D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815275" y="3122282"/>
            <a:ext cx="857250" cy="857250"/>
          </a:xfrm>
          <a:prstGeom prst="rect">
            <a:avLst/>
          </a:prstGeom>
        </p:spPr>
      </p:pic>
      <p:sp>
        <p:nvSpPr>
          <p:cNvPr id="19" name="TextBox 18">
            <a:extLst>
              <a:ext uri="{FF2B5EF4-FFF2-40B4-BE49-F238E27FC236}">
                <a16:creationId xmlns:a16="http://schemas.microsoft.com/office/drawing/2014/main" id="{3DB1F120-1E5C-EA1E-B70A-AD351D29B30E}"/>
              </a:ext>
              <a:ext uri="{C183D7F6-B498-43B3-948B-1728B52AA6E4}">
                <adec:decorative xmlns:adec="http://schemas.microsoft.com/office/drawing/2017/decorative" val="1"/>
              </a:ext>
            </a:extLst>
          </p:cNvPr>
          <p:cNvSpPr txBox="1"/>
          <p:nvPr/>
        </p:nvSpPr>
        <p:spPr>
          <a:xfrm>
            <a:off x="6862910" y="3143328"/>
            <a:ext cx="3821732" cy="106509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000" b="1" i="0" u="none" strike="noStrike" kern="1200" cap="none" spc="0" normalizeH="0" baseline="0" noProof="0">
                <a:ln>
                  <a:noFill/>
                </a:ln>
                <a:solidFill>
                  <a:srgbClr val="000000"/>
                </a:solidFill>
                <a:effectLst/>
                <a:uLnTx/>
                <a:uFillTx/>
                <a:latin typeface="Calibri"/>
                <a:ea typeface="+mn-ea"/>
                <a:cs typeface="+mn-cs"/>
              </a:rPr>
              <a:t>Introduction of a new national framework for penalty notices</a:t>
            </a:r>
          </a:p>
        </p:txBody>
      </p:sp>
      <p:sp>
        <p:nvSpPr>
          <p:cNvPr id="9" name="TextBox 8">
            <a:extLst>
              <a:ext uri="{FF2B5EF4-FFF2-40B4-BE49-F238E27FC236}">
                <a16:creationId xmlns:a16="http://schemas.microsoft.com/office/drawing/2014/main" id="{4F495B18-499B-EE16-F910-DF78324E6DDB}"/>
              </a:ext>
              <a:ext uri="{C183D7F6-B498-43B3-948B-1728B52AA6E4}">
                <adec:decorative xmlns:adec="http://schemas.microsoft.com/office/drawing/2017/decorative" val="1"/>
              </a:ext>
            </a:extLst>
          </p:cNvPr>
          <p:cNvSpPr txBox="1"/>
          <p:nvPr/>
        </p:nvSpPr>
        <p:spPr>
          <a:xfrm>
            <a:off x="844925" y="5670623"/>
            <a:ext cx="10418161" cy="1065092"/>
          </a:xfrm>
          <a:prstGeom prst="rect">
            <a:avLst/>
          </a:prstGeom>
          <a:noFill/>
        </p:spPr>
        <p:txBody>
          <a:bodyPr wrap="square" lIns="0" tIns="0" rIns="0" bIns="0" rtlCol="0">
            <a:noAutofit/>
          </a:bodyPr>
          <a:lstStyle/>
          <a:p>
            <a:pPr marL="342900" indent="-342900" algn="l">
              <a:spcAft>
                <a:spcPts val="1134"/>
              </a:spcAft>
              <a:buFont typeface="Wingdings" panose="05000000000000000000" pitchFamily="2" charset="2"/>
              <a:buChar char="q"/>
            </a:pPr>
            <a:r>
              <a:rPr lang="en-GB" sz="2000" dirty="0">
                <a:hlinkClick r:id="rId11"/>
              </a:rPr>
              <a:t>Working together to improve school attendance (applies from 19 August 2024) </a:t>
            </a:r>
            <a:endParaRPr lang="en-GB" sz="2000" dirty="0"/>
          </a:p>
          <a:p>
            <a:pPr marL="342900" indent="-342900" algn="l">
              <a:spcAft>
                <a:spcPts val="1134"/>
              </a:spcAft>
              <a:buFont typeface="Wingdings" panose="05000000000000000000" pitchFamily="2" charset="2"/>
              <a:buChar char="q"/>
            </a:pPr>
            <a:r>
              <a:rPr lang="en-GB" sz="2000" dirty="0">
                <a:hlinkClick r:id="rId12"/>
              </a:rPr>
              <a:t>Summary table of responsibilities for school attendance (applies from 19 August 2024)</a:t>
            </a:r>
            <a:endParaRPr lang="en-GB" sz="2000" dirty="0">
              <a:latin typeface="+mj-lt"/>
            </a:endParaRPr>
          </a:p>
        </p:txBody>
      </p:sp>
      <p:pic>
        <p:nvPicPr>
          <p:cNvPr id="3" name="Picture 2">
            <a:extLst>
              <a:ext uri="{FF2B5EF4-FFF2-40B4-BE49-F238E27FC236}">
                <a16:creationId xmlns:a16="http://schemas.microsoft.com/office/drawing/2014/main" id="{45885975-6344-4EB6-3C42-65EEC75029B5}"/>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553415" y="4407107"/>
            <a:ext cx="914479" cy="914479"/>
          </a:xfrm>
          <a:prstGeom prst="rect">
            <a:avLst/>
          </a:prstGeom>
        </p:spPr>
      </p:pic>
      <p:sp>
        <p:nvSpPr>
          <p:cNvPr id="6" name="TextBox 5">
            <a:extLst>
              <a:ext uri="{FF2B5EF4-FFF2-40B4-BE49-F238E27FC236}">
                <a16:creationId xmlns:a16="http://schemas.microsoft.com/office/drawing/2014/main" id="{D0D7153E-C246-BA86-721F-502600E2C7B9}"/>
              </a:ext>
              <a:ext uri="{C183D7F6-B498-43B3-948B-1728B52AA6E4}">
                <adec:decorative xmlns:adec="http://schemas.microsoft.com/office/drawing/2017/decorative" val="1"/>
              </a:ext>
            </a:extLst>
          </p:cNvPr>
          <p:cNvSpPr txBox="1"/>
          <p:nvPr/>
        </p:nvSpPr>
        <p:spPr>
          <a:xfrm>
            <a:off x="1640114" y="4498636"/>
            <a:ext cx="3976914" cy="707886"/>
          </a:xfrm>
          <a:prstGeom prst="rect">
            <a:avLst/>
          </a:prstGeom>
          <a:noFill/>
        </p:spPr>
        <p:txBody>
          <a:bodyPr wrap="square">
            <a:spAutoFit/>
          </a:bodyPr>
          <a:lstStyle/>
          <a:p>
            <a:pPr algn="l">
              <a:spcAft>
                <a:spcPts val="1134"/>
              </a:spcAft>
            </a:pPr>
            <a:r>
              <a:rPr lang="en-GB" sz="2000" b="1"/>
              <a:t>Build strong relationships with families – a support first approach</a:t>
            </a:r>
          </a:p>
        </p:txBody>
      </p:sp>
      <p:pic>
        <p:nvPicPr>
          <p:cNvPr id="7" name="Picture 6">
            <a:extLst>
              <a:ext uri="{FF2B5EF4-FFF2-40B4-BE49-F238E27FC236}">
                <a16:creationId xmlns:a16="http://schemas.microsoft.com/office/drawing/2014/main" id="{55059F2F-A9E2-85F9-BCD4-322C11F08B1F}"/>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5815275" y="4480337"/>
            <a:ext cx="914479" cy="914479"/>
          </a:xfrm>
          <a:prstGeom prst="rect">
            <a:avLst/>
          </a:prstGeom>
        </p:spPr>
      </p:pic>
      <p:sp>
        <p:nvSpPr>
          <p:cNvPr id="13" name="TextBox 12">
            <a:extLst>
              <a:ext uri="{FF2B5EF4-FFF2-40B4-BE49-F238E27FC236}">
                <a16:creationId xmlns:a16="http://schemas.microsoft.com/office/drawing/2014/main" id="{0746101C-898B-1C43-0898-0EA59A468AAA}"/>
              </a:ext>
              <a:ext uri="{C183D7F6-B498-43B3-948B-1728B52AA6E4}">
                <adec:decorative xmlns:adec="http://schemas.microsoft.com/office/drawing/2017/decorative" val="1"/>
              </a:ext>
            </a:extLst>
          </p:cNvPr>
          <p:cNvSpPr txBox="1"/>
          <p:nvPr/>
        </p:nvSpPr>
        <p:spPr>
          <a:xfrm>
            <a:off x="6842195" y="4529413"/>
            <a:ext cx="4866953" cy="1015663"/>
          </a:xfrm>
          <a:prstGeom prst="rect">
            <a:avLst/>
          </a:prstGeom>
          <a:noFill/>
        </p:spPr>
        <p:txBody>
          <a:bodyPr wrap="square">
            <a:spAutoFit/>
          </a:bodyPr>
          <a:lstStyle/>
          <a:p>
            <a:pPr algn="l">
              <a:spcAft>
                <a:spcPts val="1134"/>
              </a:spcAft>
            </a:pPr>
            <a:r>
              <a:rPr lang="en-GB" sz="2000" b="1"/>
              <a:t>Share information and work with other schools in your area as well as the Local Authority</a:t>
            </a:r>
          </a:p>
        </p:txBody>
      </p:sp>
    </p:spTree>
    <p:extLst>
      <p:ext uri="{BB962C8B-B14F-4D97-AF65-F5344CB8AC3E}">
        <p14:creationId xmlns:p14="http://schemas.microsoft.com/office/powerpoint/2010/main" val="3973332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D2A886-B769-344B-5D73-B0C5DA243570}"/>
              </a:ext>
              <a:ext uri="{C183D7F6-B498-43B3-948B-1728B52AA6E4}">
                <adec:decorative xmlns:adec="http://schemas.microsoft.com/office/drawing/2017/decorative" val="1"/>
              </a:ext>
            </a:extLst>
          </p:cNvPr>
          <p:cNvSpPr>
            <a:spLocks noGrp="1"/>
          </p:cNvSpPr>
          <p:nvPr>
            <p:ph idx="1"/>
          </p:nvPr>
        </p:nvSpPr>
        <p:spPr>
          <a:xfrm>
            <a:off x="190428" y="255656"/>
            <a:ext cx="6143347" cy="6232230"/>
          </a:xfrm>
        </p:spPr>
        <p:txBody>
          <a:bodyPr/>
          <a:lstStyle/>
          <a:p>
            <a:pPr marL="457200" indent="-457200">
              <a:buFont typeface="Wingdings" panose="05000000000000000000" pitchFamily="2" charset="2"/>
              <a:buChar char="v"/>
            </a:pPr>
            <a:endParaRPr lang="en-GB" sz="2000">
              <a:solidFill>
                <a:srgbClr val="000000"/>
              </a:solidFill>
            </a:endParaRPr>
          </a:p>
          <a:p>
            <a:pPr marL="457200" indent="-457200">
              <a:buFont typeface="Wingdings" panose="05000000000000000000" pitchFamily="2" charset="2"/>
              <a:buChar char="v"/>
            </a:pPr>
            <a:r>
              <a:rPr lang="en-GB" sz="2000">
                <a:solidFill>
                  <a:srgbClr val="000000"/>
                </a:solidFill>
              </a:rPr>
              <a:t>Set out your expectations with parents.  Expect them to phone if a child is unwell or not attending.  If they do not contact you, contact them</a:t>
            </a:r>
          </a:p>
          <a:p>
            <a:pPr marL="457200" indent="-457200">
              <a:buFont typeface="Wingdings" panose="05000000000000000000" pitchFamily="2" charset="2"/>
              <a:buChar char="v"/>
            </a:pPr>
            <a:r>
              <a:rPr lang="en-GB" sz="2000">
                <a:solidFill>
                  <a:srgbClr val="000000"/>
                </a:solidFill>
              </a:rPr>
              <a:t>Record attendance and keep records on a daily basis  </a:t>
            </a:r>
          </a:p>
          <a:p>
            <a:pPr marL="457200" indent="-457200">
              <a:buFont typeface="Wingdings" panose="05000000000000000000" pitchFamily="2" charset="2"/>
              <a:buChar char="v"/>
            </a:pPr>
            <a:r>
              <a:rPr lang="en-GB" sz="2000"/>
              <a:t>Be vigilant to early indicators of attendance difficulties and alert the DSL/Lead Practitioner to any concerns</a:t>
            </a:r>
          </a:p>
          <a:p>
            <a:pPr marL="457200" indent="-457200">
              <a:buFont typeface="Wingdings" panose="05000000000000000000" pitchFamily="2" charset="2"/>
              <a:buChar char="v"/>
            </a:pPr>
            <a:r>
              <a:rPr lang="en-GB" sz="2000"/>
              <a:t>Be curious as to the nature of or reasons for a child’s absence  and look for any patterns</a:t>
            </a:r>
          </a:p>
          <a:p>
            <a:pPr marL="457200" indent="-457200">
              <a:buFont typeface="Wingdings" panose="05000000000000000000" pitchFamily="2" charset="2"/>
              <a:buChar char="v"/>
            </a:pPr>
            <a:r>
              <a:rPr lang="en-GB" sz="2000"/>
              <a:t>Record any conversations you have with parents about attendance </a:t>
            </a:r>
          </a:p>
          <a:p>
            <a:pPr marL="457200" indent="-457200">
              <a:buFont typeface="Wingdings" panose="05000000000000000000" pitchFamily="2" charset="2"/>
              <a:buChar char="v"/>
            </a:pPr>
            <a:r>
              <a:rPr lang="en-GB" sz="2000"/>
              <a:t>Manager/owner oversight - include absence in your half termly reviews of safeguarding </a:t>
            </a:r>
          </a:p>
          <a:p>
            <a:pPr marL="457200" indent="-457200">
              <a:buFont typeface="Wingdings" panose="05000000000000000000" pitchFamily="2" charset="2"/>
              <a:buChar char="v"/>
            </a:pPr>
            <a:endParaRPr lang="en-GB" sz="2000"/>
          </a:p>
          <a:p>
            <a:pPr marL="457200" indent="-457200">
              <a:buFont typeface="Wingdings" panose="05000000000000000000" pitchFamily="2" charset="2"/>
              <a:buChar char="v"/>
            </a:pPr>
            <a:endParaRPr lang="en-GB" sz="2000"/>
          </a:p>
          <a:p>
            <a:pPr marL="457200" indent="-457200">
              <a:buFont typeface="Wingdings" panose="05000000000000000000" pitchFamily="2" charset="2"/>
              <a:buChar char="v"/>
            </a:pPr>
            <a:endParaRPr lang="en-GB" sz="2000"/>
          </a:p>
          <a:p>
            <a:pPr marL="457200" indent="-457200">
              <a:buFont typeface="Wingdings" panose="05000000000000000000" pitchFamily="2" charset="2"/>
              <a:buChar char="v"/>
            </a:pPr>
            <a:endParaRPr lang="en-GB" sz="2000"/>
          </a:p>
        </p:txBody>
      </p:sp>
      <p:sp>
        <p:nvSpPr>
          <p:cNvPr id="4" name="Text Placeholder 3">
            <a:extLst>
              <a:ext uri="{FF2B5EF4-FFF2-40B4-BE49-F238E27FC236}">
                <a16:creationId xmlns:a16="http://schemas.microsoft.com/office/drawing/2014/main" id="{D77E3B35-09D1-6F5F-FD6F-A2A911F7A4EC}"/>
              </a:ext>
              <a:ext uri="{C183D7F6-B498-43B3-948B-1728B52AA6E4}">
                <adec:decorative xmlns:adec="http://schemas.microsoft.com/office/drawing/2017/decorative" val="1"/>
              </a:ext>
            </a:extLst>
          </p:cNvPr>
          <p:cNvSpPr>
            <a:spLocks noGrp="1"/>
          </p:cNvSpPr>
          <p:nvPr>
            <p:ph type="title" idx="4294967295"/>
          </p:nvPr>
        </p:nvSpPr>
        <p:spPr>
          <a:xfrm>
            <a:off x="6770670" y="1178229"/>
            <a:ext cx="4963774" cy="47602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gn="ctr">
              <a:spcBef>
                <a:spcPts val="0"/>
              </a:spcBef>
              <a:defRPr/>
            </a:pPr>
            <a:r>
              <a:rPr kumimoji="0" lang="en-GB" sz="8000" b="0" i="0" u="none" strike="noStrike" kern="1200" cap="none" spc="0" normalizeH="0" baseline="0" noProof="0">
                <a:ln>
                  <a:noFill/>
                </a:ln>
                <a:solidFill>
                  <a:schemeClr val="bg1"/>
                </a:solidFill>
                <a:effectLst/>
                <a:uLnTx/>
                <a:uFillTx/>
                <a:latin typeface="+mn-lt"/>
                <a:ea typeface="+mn-ea"/>
                <a:cs typeface="+mn-cs"/>
              </a:rPr>
              <a:t>‘</a:t>
            </a:r>
            <a:r>
              <a:rPr kumimoji="0" lang="en-GB" sz="6600" b="0" i="0" u="none" strike="noStrike" kern="1200" cap="none" spc="0" normalizeH="0" baseline="0" noProof="0">
                <a:ln>
                  <a:noFill/>
                </a:ln>
                <a:solidFill>
                  <a:schemeClr val="bg1"/>
                </a:solidFill>
                <a:effectLst/>
                <a:uLnTx/>
                <a:uFillTx/>
                <a:latin typeface="+mn-lt"/>
                <a:ea typeface="+mn-ea"/>
                <a:cs typeface="+mn-cs"/>
              </a:rPr>
              <a:t>Attendance</a:t>
            </a:r>
            <a:br>
              <a:rPr kumimoji="0" lang="en-GB" sz="6600" b="0" i="0" u="none" strike="noStrike" kern="1200" cap="none" spc="0" normalizeH="0" baseline="0" noProof="0">
                <a:ln>
                  <a:noFill/>
                </a:ln>
                <a:solidFill>
                  <a:schemeClr val="bg1"/>
                </a:solidFill>
                <a:effectLst/>
                <a:uLnTx/>
                <a:uFillTx/>
                <a:latin typeface="+mn-lt"/>
                <a:ea typeface="+mn-ea"/>
                <a:cs typeface="+mn-cs"/>
              </a:rPr>
            </a:br>
            <a:r>
              <a:rPr kumimoji="0" lang="en-GB" sz="6600" b="0" i="0" u="none" strike="noStrike" kern="1200" cap="none" spc="0" normalizeH="0" baseline="0" noProof="0">
                <a:ln>
                  <a:noFill/>
                </a:ln>
                <a:solidFill>
                  <a:schemeClr val="bg1"/>
                </a:solidFill>
                <a:effectLst/>
                <a:uLnTx/>
                <a:uFillTx/>
                <a:latin typeface="+mn-lt"/>
                <a:ea typeface="+mn-ea"/>
                <a:cs typeface="+mn-cs"/>
              </a:rPr>
              <a:t>is everyone’s business</a:t>
            </a:r>
            <a:r>
              <a:rPr lang="en-GB" sz="6600" b="0">
                <a:solidFill>
                  <a:schemeClr val="bg1"/>
                </a:solidFill>
                <a:latin typeface="+mn-lt"/>
                <a:ea typeface="+mn-ea"/>
                <a:cs typeface="+mn-cs"/>
              </a:rPr>
              <a:t>’ </a:t>
            </a:r>
            <a:br>
              <a:rPr lang="en-GB" sz="6600" b="0">
                <a:solidFill>
                  <a:schemeClr val="bg1"/>
                </a:solidFill>
                <a:latin typeface="+mn-lt"/>
                <a:ea typeface="+mn-ea"/>
                <a:cs typeface="+mn-cs"/>
              </a:rPr>
            </a:br>
            <a:r>
              <a:rPr lang="en-GB" sz="2800" b="0">
                <a:solidFill>
                  <a:schemeClr val="bg1"/>
                </a:solidFill>
                <a:latin typeface="+mn-lt"/>
                <a:ea typeface="+mn-ea"/>
                <a:cs typeface="+mn-cs"/>
              </a:rPr>
              <a:t>The Children’s Commissioner </a:t>
            </a:r>
            <a:br>
              <a:rPr lang="en-GB" sz="6600" b="0">
                <a:solidFill>
                  <a:schemeClr val="bg1"/>
                </a:solidFill>
                <a:latin typeface="+mn-lt"/>
                <a:ea typeface="+mn-ea"/>
                <a:cs typeface="+mn-cs"/>
              </a:rPr>
            </a:br>
            <a:br>
              <a:rPr kumimoji="0" lang="en-GB" sz="6600" b="0" i="0" u="none" strike="noStrike" kern="1200" cap="none" spc="0" normalizeH="0" baseline="0" noProof="0">
                <a:ln>
                  <a:noFill/>
                </a:ln>
                <a:solidFill>
                  <a:schemeClr val="bg1"/>
                </a:solidFill>
                <a:effectLst/>
                <a:uLnTx/>
                <a:uFillTx/>
                <a:latin typeface="+mn-lt"/>
                <a:ea typeface="+mn-ea"/>
                <a:cs typeface="+mn-cs"/>
              </a:rPr>
            </a:br>
            <a:br>
              <a:rPr lang="en-GB" sz="8000" b="0">
                <a:solidFill>
                  <a:schemeClr val="bg1"/>
                </a:solidFill>
                <a:latin typeface="+mn-lt"/>
                <a:ea typeface="+mn-ea"/>
                <a:cs typeface="+mn-cs"/>
              </a:rPr>
            </a:br>
            <a:endParaRPr kumimoji="0" lang="en-GB" sz="80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25004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291E-EF58-3ECE-AD82-358F4B38F6EA}"/>
              </a:ext>
              <a:ext uri="{C183D7F6-B498-43B3-948B-1728B52AA6E4}">
                <adec:decorative xmlns:adec="http://schemas.microsoft.com/office/drawing/2017/decorative" val="1"/>
              </a:ext>
            </a:extLst>
          </p:cNvPr>
          <p:cNvSpPr>
            <a:spLocks/>
          </p:cNvSpPr>
          <p:nvPr/>
        </p:nvSpPr>
        <p:spPr>
          <a:xfrm>
            <a:off x="545124" y="517524"/>
            <a:ext cx="5302800" cy="18044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GB" sz="4000" b="1" i="0" u="none" strike="noStrike" kern="1200" cap="none" spc="0" normalizeH="0" baseline="0" noProof="0" dirty="0">
                <a:ln>
                  <a:noFill/>
                </a:ln>
                <a:solidFill>
                  <a:schemeClr val="accent1"/>
                </a:solidFill>
                <a:effectLst/>
                <a:uLnTx/>
                <a:uFillTx/>
                <a:latin typeface="+mj-lt"/>
                <a:ea typeface="+mj-ea"/>
                <a:cs typeface="+mj-cs"/>
              </a:rPr>
            </a:br>
            <a:endParaRPr kumimoji="0" lang="en-GB" sz="4000" b="1" i="0" u="none" strike="noStrike" kern="1200" cap="none" spc="0" normalizeH="0" baseline="0" noProof="0" dirty="0">
              <a:ln>
                <a:noFill/>
              </a:ln>
              <a:solidFill>
                <a:schemeClr val="accent1"/>
              </a:solidFill>
              <a:effectLst/>
              <a:uLnTx/>
              <a:uFillTx/>
              <a:latin typeface="+mj-lt"/>
              <a:ea typeface="+mj-ea"/>
              <a:cs typeface="+mj-cs"/>
            </a:endParaRPr>
          </a:p>
        </p:txBody>
      </p:sp>
      <p:sp>
        <p:nvSpPr>
          <p:cNvPr id="4" name="Text Placeholder 3">
            <a:extLst>
              <a:ext uri="{FF2B5EF4-FFF2-40B4-BE49-F238E27FC236}">
                <a16:creationId xmlns:a16="http://schemas.microsoft.com/office/drawing/2014/main" id="{5262246E-184B-F2A9-3D0E-9CC0206DFE8D}"/>
              </a:ext>
            </a:extLst>
          </p:cNvPr>
          <p:cNvSpPr>
            <a:spLocks noGrp="1"/>
          </p:cNvSpPr>
          <p:nvPr>
            <p:ph type="title" idx="4294967295"/>
          </p:nvPr>
        </p:nvSpPr>
        <p:spPr>
          <a:xfrm>
            <a:off x="7085013" y="1022350"/>
            <a:ext cx="4614862" cy="4241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4800" b="1" i="1" u="none" strike="noStrike" kern="1200" cap="none" spc="0" normalizeH="0" baseline="0" noProof="0" dirty="0">
                <a:ln>
                  <a:noFill/>
                </a:ln>
                <a:solidFill>
                  <a:schemeClr val="bg1"/>
                </a:solidFill>
                <a:effectLst/>
                <a:uLnTx/>
                <a:uFillTx/>
                <a:latin typeface="+mn-lt"/>
                <a:ea typeface="+mn-ea"/>
                <a:cs typeface="+mn-cs"/>
              </a:rPr>
              <a:t>Effective Support for Children and Families in Essex (ESCB, 2021)</a:t>
            </a:r>
          </a:p>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4800" b="1" i="1" u="none" strike="noStrike" kern="1200" cap="none" spc="0" normalizeH="0" baseline="0" noProof="0" dirty="0">
                <a:ln>
                  <a:noFill/>
                </a:ln>
                <a:solidFill>
                  <a:schemeClr val="bg1"/>
                </a:solidFill>
                <a:effectLst/>
                <a:uLnTx/>
                <a:uFillTx/>
                <a:latin typeface="+mn-lt"/>
                <a:ea typeface="+mn-ea"/>
                <a:cs typeface="+mn-cs"/>
              </a:rPr>
              <a:t>Review 2024</a:t>
            </a:r>
          </a:p>
        </p:txBody>
      </p:sp>
      <p:pic>
        <p:nvPicPr>
          <p:cNvPr id="5" name="Content Placeholder 4">
            <a:extLst>
              <a:ext uri="{FF2B5EF4-FFF2-40B4-BE49-F238E27FC236}">
                <a16:creationId xmlns:a16="http://schemas.microsoft.com/office/drawing/2014/main" id="{778E3823-5362-5293-B4ED-5ED3E397AD8D}"/>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61442" y="870629"/>
            <a:ext cx="914479" cy="914479"/>
          </a:xfrm>
          <a:prstGeom prst="rect">
            <a:avLst/>
          </a:prstGeom>
        </p:spPr>
      </p:pic>
      <p:sp>
        <p:nvSpPr>
          <p:cNvPr id="6" name="TextBox 5">
            <a:extLst>
              <a:ext uri="{FF2B5EF4-FFF2-40B4-BE49-F238E27FC236}">
                <a16:creationId xmlns:a16="http://schemas.microsoft.com/office/drawing/2014/main" id="{531FC9D2-6B90-B84E-DEE9-9011158D94C1}"/>
              </a:ext>
            </a:extLst>
          </p:cNvPr>
          <p:cNvSpPr txBox="1"/>
          <p:nvPr/>
        </p:nvSpPr>
        <p:spPr>
          <a:xfrm>
            <a:off x="2164735" y="413389"/>
            <a:ext cx="4335826" cy="91447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mn-ea"/>
                <a:cs typeface="+mn-cs"/>
              </a:rPr>
              <a:t>The document should assist professional judgements in determining the next actions needed to meet needs and help everyone to:</a:t>
            </a:r>
          </a:p>
        </p:txBody>
      </p:sp>
      <p:pic>
        <p:nvPicPr>
          <p:cNvPr id="11" name="Picture 10">
            <a:extLst>
              <a:ext uri="{FF2B5EF4-FFF2-40B4-BE49-F238E27FC236}">
                <a16:creationId xmlns:a16="http://schemas.microsoft.com/office/drawing/2014/main" id="{A59FA9FD-241E-20C8-5E04-F34F242921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1442" y="2625990"/>
            <a:ext cx="914479" cy="914479"/>
          </a:xfrm>
          <a:prstGeom prst="rect">
            <a:avLst/>
          </a:prstGeom>
        </p:spPr>
      </p:pic>
      <p:sp>
        <p:nvSpPr>
          <p:cNvPr id="3" name="TextBox 2">
            <a:extLst>
              <a:ext uri="{FF2B5EF4-FFF2-40B4-BE49-F238E27FC236}">
                <a16:creationId xmlns:a16="http://schemas.microsoft.com/office/drawing/2014/main" id="{7785D696-A26E-259E-04B4-9CE4E38816B6}"/>
              </a:ext>
            </a:extLst>
          </p:cNvPr>
          <p:cNvSpPr txBox="1"/>
          <p:nvPr/>
        </p:nvSpPr>
        <p:spPr>
          <a:xfrm>
            <a:off x="1859934" y="2610079"/>
            <a:ext cx="4222812" cy="106689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a:ea typeface="+mn-ea"/>
                <a:cs typeface="+mn-cs"/>
              </a:rPr>
              <a:t>understand the child in the context of their family and wider community; and</a:t>
            </a:r>
          </a:p>
        </p:txBody>
      </p:sp>
      <p:pic>
        <p:nvPicPr>
          <p:cNvPr id="13" name="Picture 12">
            <a:extLst>
              <a:ext uri="{FF2B5EF4-FFF2-40B4-BE49-F238E27FC236}">
                <a16:creationId xmlns:a16="http://schemas.microsoft.com/office/drawing/2014/main" id="{7BCB9601-0618-FAD8-2B34-4BA6506222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2846" y="4158414"/>
            <a:ext cx="914479" cy="914479"/>
          </a:xfrm>
          <a:prstGeom prst="rect">
            <a:avLst/>
          </a:prstGeom>
        </p:spPr>
      </p:pic>
      <p:sp>
        <p:nvSpPr>
          <p:cNvPr id="14" name="TextBox 13">
            <a:extLst>
              <a:ext uri="{FF2B5EF4-FFF2-40B4-BE49-F238E27FC236}">
                <a16:creationId xmlns:a16="http://schemas.microsoft.com/office/drawing/2014/main" id="{D078819C-33E6-F9AD-2925-36E6FB4B54EF}"/>
              </a:ext>
            </a:extLst>
          </p:cNvPr>
          <p:cNvSpPr txBox="1"/>
          <p:nvPr/>
        </p:nvSpPr>
        <p:spPr>
          <a:xfrm>
            <a:off x="1859934" y="4101834"/>
            <a:ext cx="4640627" cy="97105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a:ea typeface="+mn-ea"/>
                <a:cs typeface="+mn-cs"/>
              </a:rPr>
              <a:t>develop ideas and solutions with children and their families, so that timely support is provided, by the right person/service, which empowers families to make decisions and changes to their lives</a:t>
            </a:r>
          </a:p>
        </p:txBody>
      </p:sp>
    </p:spTree>
    <p:extLst>
      <p:ext uri="{BB962C8B-B14F-4D97-AF65-F5344CB8AC3E}">
        <p14:creationId xmlns:p14="http://schemas.microsoft.com/office/powerpoint/2010/main" val="3235917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CD77-CA45-4D32-93CA-1FE6549057DD}"/>
              </a:ext>
            </a:extLst>
          </p:cNvPr>
          <p:cNvSpPr>
            <a:spLocks noGrp="1"/>
          </p:cNvSpPr>
          <p:nvPr>
            <p:ph type="title"/>
          </p:nvPr>
        </p:nvSpPr>
        <p:spPr>
          <a:xfrm>
            <a:off x="527381" y="404664"/>
            <a:ext cx="11041227" cy="360040"/>
          </a:xfrm>
        </p:spPr>
        <p:txBody>
          <a:bodyPr anchor="t">
            <a:noAutofit/>
          </a:bodyPr>
          <a:lstStyle/>
          <a:p>
            <a:pPr>
              <a:lnSpc>
                <a:spcPct val="90000"/>
              </a:lnSpc>
            </a:pPr>
            <a:r>
              <a:rPr lang="en-GB" sz="3400" dirty="0"/>
              <a:t>Effective Support Review – 2024 </a:t>
            </a:r>
          </a:p>
        </p:txBody>
      </p:sp>
      <p:sp>
        <p:nvSpPr>
          <p:cNvPr id="14" name="Content Placeholder 2">
            <a:extLst>
              <a:ext uri="{FF2B5EF4-FFF2-40B4-BE49-F238E27FC236}">
                <a16:creationId xmlns:a16="http://schemas.microsoft.com/office/drawing/2014/main" id="{9B6A6E94-19B2-42D8-A697-3E450416B540}"/>
              </a:ext>
            </a:extLst>
          </p:cNvPr>
          <p:cNvSpPr>
            <a:spLocks noGrp="1"/>
          </p:cNvSpPr>
          <p:nvPr>
            <p:ph type="body" sz="quarter" idx="21"/>
          </p:nvPr>
        </p:nvSpPr>
        <p:spPr>
          <a:xfrm>
            <a:off x="527381" y="1098936"/>
            <a:ext cx="11041226" cy="5045261"/>
          </a:xfrm>
        </p:spPr>
        <p:txBody>
          <a:bodyPr>
            <a:normAutofit lnSpcReduction="10000"/>
          </a:bodyPr>
          <a:lstStyle/>
          <a:p>
            <a:pPr>
              <a:lnSpc>
                <a:spcPct val="90000"/>
              </a:lnSpc>
              <a:buFont typeface="Wingdings" panose="05000000000000000000" pitchFamily="2" charset="2"/>
              <a:buChar char="q"/>
            </a:pPr>
            <a:r>
              <a:rPr lang="en-GB"/>
              <a:t> </a:t>
            </a:r>
            <a:r>
              <a:rPr lang="en-GB" sz="2400"/>
              <a:t>The new guidance will refer to children rather than children and young people – which applies to anyone under 18 years</a:t>
            </a:r>
          </a:p>
          <a:p>
            <a:pPr>
              <a:lnSpc>
                <a:spcPct val="90000"/>
              </a:lnSpc>
              <a:buFont typeface="Wingdings" panose="05000000000000000000" pitchFamily="2" charset="2"/>
              <a:buChar char="q"/>
            </a:pPr>
            <a:r>
              <a:rPr lang="en-GB" sz="2400"/>
              <a:t> The guidance should be used alongside statutory guidance</a:t>
            </a:r>
          </a:p>
          <a:p>
            <a:pPr>
              <a:lnSpc>
                <a:spcPct val="90000"/>
              </a:lnSpc>
              <a:buFont typeface="Wingdings" panose="05000000000000000000" pitchFamily="2" charset="2"/>
              <a:buChar char="q"/>
            </a:pPr>
            <a:r>
              <a:rPr lang="en-GB" sz="2400"/>
              <a:t> The Essex Effective Support windscreen will remain the same with the four levels of need: universal, additional, intensive and specialist</a:t>
            </a:r>
          </a:p>
          <a:p>
            <a:pPr>
              <a:lnSpc>
                <a:spcPct val="90000"/>
              </a:lnSpc>
              <a:buFont typeface="Wingdings" panose="05000000000000000000" pitchFamily="2" charset="2"/>
              <a:buChar char="q"/>
            </a:pPr>
            <a:r>
              <a:rPr lang="en-GB" sz="2400"/>
              <a:t> The indicators of need will now be detailed across the page to allow users to view all levels simultaneously – this layout means that users can look more easily at any relevant section and descriptors, and see which level of need is appropriate</a:t>
            </a:r>
          </a:p>
          <a:p>
            <a:pPr>
              <a:lnSpc>
                <a:spcPct val="90000"/>
              </a:lnSpc>
              <a:buFont typeface="Wingdings" panose="05000000000000000000" pitchFamily="2" charset="2"/>
              <a:buChar char="q"/>
            </a:pPr>
            <a:r>
              <a:rPr lang="en-GB" sz="2400"/>
              <a:t>The subject headers are based on the triangle of need from Working together to safeguard children (DfE, 2023) and fall into three main categories: Child developmental needs, Parenting capacity, and Family and environmental factors</a:t>
            </a:r>
          </a:p>
          <a:p>
            <a:pPr>
              <a:lnSpc>
                <a:spcPct val="90000"/>
              </a:lnSpc>
              <a:buFont typeface="Wingdings" panose="05000000000000000000" pitchFamily="2" charset="2"/>
              <a:buChar char="q"/>
            </a:pPr>
            <a:r>
              <a:rPr lang="en-GB" sz="2400"/>
              <a:t>Consultation – coming soon to all education settings – please tell us what you think! </a:t>
            </a:r>
          </a:p>
        </p:txBody>
      </p:sp>
    </p:spTree>
    <p:extLst>
      <p:ext uri="{BB962C8B-B14F-4D97-AF65-F5344CB8AC3E}">
        <p14:creationId xmlns:p14="http://schemas.microsoft.com/office/powerpoint/2010/main" val="186269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36CE-A7CC-C309-0505-8AA4BBC4644B}"/>
              </a:ext>
            </a:extLst>
          </p:cNvPr>
          <p:cNvSpPr>
            <a:spLocks noGrp="1"/>
          </p:cNvSpPr>
          <p:nvPr>
            <p:ph type="ctrTitle"/>
          </p:nvPr>
        </p:nvSpPr>
        <p:spPr>
          <a:xfrm>
            <a:off x="540000" y="1944000"/>
            <a:ext cx="10242300" cy="2861082"/>
          </a:xfrm>
        </p:spPr>
        <p:txBody>
          <a:bodyPr/>
          <a:lstStyle/>
          <a:p>
            <a:pPr algn="ctr"/>
            <a:r>
              <a:rPr lang="en-GB" dirty="0"/>
              <a:t>Supporting Families and Early Help Support</a:t>
            </a:r>
          </a:p>
        </p:txBody>
      </p:sp>
      <p:sp>
        <p:nvSpPr>
          <p:cNvPr id="4" name="Date Placeholder 3">
            <a:extLst>
              <a:ext uri="{FF2B5EF4-FFF2-40B4-BE49-F238E27FC236}">
                <a16:creationId xmlns:a16="http://schemas.microsoft.com/office/drawing/2014/main" id="{F0940775-5A11-7C34-2DB5-367FE9D0A04B}"/>
              </a:ext>
            </a:extLst>
          </p:cNvPr>
          <p:cNvSpPr>
            <a:spLocks noGrp="1"/>
          </p:cNvSpPr>
          <p:nvPr>
            <p:ph type="dt" sz="half" idx="10"/>
          </p:nvPr>
        </p:nvSpPr>
        <p:spPr>
          <a:xfrm>
            <a:off x="539750" y="5220001"/>
            <a:ext cx="3746500" cy="342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July 2024</a:t>
            </a:r>
          </a:p>
        </p:txBody>
      </p:sp>
    </p:spTree>
    <p:extLst>
      <p:ext uri="{BB962C8B-B14F-4D97-AF65-F5344CB8AC3E}">
        <p14:creationId xmlns:p14="http://schemas.microsoft.com/office/powerpoint/2010/main" val="1420141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0A5E-2367-6438-06CA-318A7FA61CFE}"/>
              </a:ext>
            </a:extLst>
          </p:cNvPr>
          <p:cNvSpPr>
            <a:spLocks noGrp="1"/>
          </p:cNvSpPr>
          <p:nvPr>
            <p:ph type="title"/>
          </p:nvPr>
        </p:nvSpPr>
        <p:spPr>
          <a:xfrm>
            <a:off x="678474" y="1831974"/>
            <a:ext cx="4969851" cy="4032250"/>
          </a:xfrm>
        </p:spPr>
        <p:txBody>
          <a:bodyPr/>
          <a:lstStyle/>
          <a:p>
            <a:r>
              <a:rPr lang="en-GB" sz="1800" b="0" dirty="0">
                <a:solidFill>
                  <a:srgbClr val="000000"/>
                </a:solidFill>
                <a:effectLst/>
                <a:latin typeface="+mn-lt"/>
                <a:ea typeface="Calibri" panose="020F0502020204030204" pitchFamily="34" charset="0"/>
              </a:rPr>
              <a:t>Essex Schools InfoLink now includes a page on Early Help support, which is under Pupil Support and Wellbeing: </a:t>
            </a:r>
            <a:r>
              <a:rPr lang="en-GB" sz="1800" b="0" u="sng" dirty="0">
                <a:solidFill>
                  <a:srgbClr val="0000FF"/>
                </a:solidFill>
                <a:effectLst/>
                <a:latin typeface="+mn-lt"/>
                <a:ea typeface="Calibri" panose="020F0502020204030204" pitchFamily="34" charset="0"/>
                <a:hlinkClick r:id="rId2"/>
              </a:rPr>
              <a:t>Early help support for families: Early help support for families | Essex Schools Infolink</a:t>
            </a:r>
            <a:br>
              <a:rPr lang="en-GB" sz="1800" b="0" u="sng" dirty="0">
                <a:solidFill>
                  <a:srgbClr val="0000FF"/>
                </a:solidFill>
                <a:effectLst/>
                <a:latin typeface="+mn-lt"/>
                <a:ea typeface="Calibri" panose="020F0502020204030204" pitchFamily="34" charset="0"/>
              </a:rPr>
            </a:br>
            <a:br>
              <a:rPr lang="en-GB" sz="1800" b="0" u="sng" dirty="0">
                <a:solidFill>
                  <a:srgbClr val="0000FF"/>
                </a:solidFill>
                <a:latin typeface="+mn-lt"/>
                <a:ea typeface="Calibri" panose="020F0502020204030204" pitchFamily="34" charset="0"/>
              </a:rPr>
            </a:br>
            <a:r>
              <a:rPr lang="en-GB" sz="1800" b="0" dirty="0">
                <a:solidFill>
                  <a:schemeClr val="tx1"/>
                </a:solidFill>
                <a:effectLst/>
                <a:latin typeface="+mn-lt"/>
                <a:ea typeface="Calibri" panose="020F0502020204030204" pitchFamily="34" charset="0"/>
              </a:rPr>
              <a:t>There is also a link from the Safeguarding landing page. </a:t>
            </a:r>
            <a:br>
              <a:rPr lang="en-GB" sz="1800" b="0" dirty="0">
                <a:solidFill>
                  <a:schemeClr val="tx1"/>
                </a:solidFill>
                <a:effectLst/>
                <a:latin typeface="+mn-lt"/>
                <a:ea typeface="Calibri" panose="020F0502020204030204" pitchFamily="34" charset="0"/>
              </a:rPr>
            </a:br>
            <a:br>
              <a:rPr lang="en-GB" sz="1800" b="0" dirty="0">
                <a:solidFill>
                  <a:schemeClr val="tx1"/>
                </a:solidFill>
                <a:effectLst/>
                <a:latin typeface="+mn-lt"/>
                <a:ea typeface="Calibri" panose="020F0502020204030204" pitchFamily="34" charset="0"/>
              </a:rPr>
            </a:br>
            <a:r>
              <a:rPr lang="en-GB" sz="1800" b="0" dirty="0">
                <a:solidFill>
                  <a:schemeClr val="tx1"/>
                </a:solidFill>
                <a:effectLst/>
                <a:latin typeface="+mn-lt"/>
                <a:ea typeface="Calibri" panose="020F0502020204030204" pitchFamily="34" charset="0"/>
              </a:rPr>
              <a:t>You will find information on accessing Early Help consultations, training, resources and more. For support with creating an Early Help Plan or holding a Team Around the Family meeting, please email </a:t>
            </a:r>
            <a:r>
              <a:rPr lang="en-GB" sz="1800" b="0" u="sng" dirty="0">
                <a:solidFill>
                  <a:schemeClr val="tx1"/>
                </a:solidFill>
                <a:effectLst/>
                <a:latin typeface="+mn-lt"/>
                <a:ea typeface="Calibri" panose="020F0502020204030204" pitchFamily="34" charset="0"/>
                <a:hlinkClick r:id="rId3">
                  <a:extLst>
                    <a:ext uri="{A12FA001-AC4F-418D-AE19-62706E023703}">
                      <ahyp:hlinkClr xmlns:ahyp="http://schemas.microsoft.com/office/drawing/2018/hyperlinkcolor" val="tx"/>
                    </a:ext>
                  </a:extLst>
                </a:hlinkClick>
              </a:rPr>
              <a:t>TAFSO@essex.gov.uk</a:t>
            </a:r>
            <a:br>
              <a:rPr lang="en-GB" sz="1800" dirty="0">
                <a:effectLst/>
                <a:latin typeface="Arial" panose="020B0604020202020204" pitchFamily="34" charset="0"/>
                <a:ea typeface="Calibri" panose="020F0502020204030204" pitchFamily="34" charset="0"/>
              </a:rPr>
            </a:br>
            <a:endParaRPr lang="en-GB" sz="2600" dirty="0">
              <a:solidFill>
                <a:schemeClr val="tx1"/>
              </a:solidFill>
            </a:endParaRPr>
          </a:p>
        </p:txBody>
      </p:sp>
      <p:pic>
        <p:nvPicPr>
          <p:cNvPr id="9" name="Content Placeholder 8" descr="screen shot of Essex Schools info link page">
            <a:extLst>
              <a:ext uri="{FF2B5EF4-FFF2-40B4-BE49-F238E27FC236}">
                <a16:creationId xmlns:a16="http://schemas.microsoft.com/office/drawing/2014/main" id="{3A23B929-F7EF-C9EB-4B7F-F7066BFA2C18}"/>
              </a:ext>
            </a:extLst>
          </p:cNvPr>
          <p:cNvPicPr>
            <a:picLocks noGrp="1" noChangeAspect="1"/>
          </p:cNvPicPr>
          <p:nvPr>
            <p:ph sz="half" idx="1"/>
          </p:nvPr>
        </p:nvPicPr>
        <p:blipFill>
          <a:blip r:embed="rId4"/>
          <a:stretch>
            <a:fillRect/>
          </a:stretch>
        </p:blipFill>
        <p:spPr>
          <a:xfrm>
            <a:off x="6096000" y="1831974"/>
            <a:ext cx="5968304" cy="4318000"/>
          </a:xfrm>
        </p:spPr>
      </p:pic>
      <p:sp>
        <p:nvSpPr>
          <p:cNvPr id="4" name="TextBox 3">
            <a:extLst>
              <a:ext uri="{FF2B5EF4-FFF2-40B4-BE49-F238E27FC236}">
                <a16:creationId xmlns:a16="http://schemas.microsoft.com/office/drawing/2014/main" id="{AF4A1EE4-8EE0-76F1-E370-72E8239E4D31}"/>
              </a:ext>
            </a:extLst>
          </p:cNvPr>
          <p:cNvSpPr txBox="1"/>
          <p:nvPr/>
        </p:nvSpPr>
        <p:spPr>
          <a:xfrm>
            <a:off x="678474" y="443984"/>
            <a:ext cx="9837126" cy="707886"/>
          </a:xfrm>
          <a:prstGeom prst="rect">
            <a:avLst/>
          </a:prstGeom>
          <a:noFill/>
        </p:spPr>
        <p:txBody>
          <a:bodyPr wrap="square">
            <a:spAutoFit/>
          </a:bodyPr>
          <a:lstStyle/>
          <a:p>
            <a:r>
              <a:rPr lang="en-GB" sz="4000" b="1" dirty="0">
                <a:solidFill>
                  <a:srgbClr val="FF0000"/>
                </a:solidFill>
              </a:rPr>
              <a:t>Essex Schools InfoLink- Early Help Page</a:t>
            </a:r>
          </a:p>
        </p:txBody>
      </p:sp>
      <p:pic>
        <p:nvPicPr>
          <p:cNvPr id="5" name="Picture 4">
            <a:extLst>
              <a:ext uri="{FF2B5EF4-FFF2-40B4-BE49-F238E27FC236}">
                <a16:creationId xmlns:a16="http://schemas.microsoft.com/office/drawing/2014/main" id="{5CDB66DC-B600-BB79-41BC-06D55257F05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83915" y="182177"/>
            <a:ext cx="2072820" cy="1231499"/>
          </a:xfrm>
          <a:prstGeom prst="rect">
            <a:avLst/>
          </a:prstGeom>
        </p:spPr>
      </p:pic>
    </p:spTree>
    <p:extLst>
      <p:ext uri="{BB962C8B-B14F-4D97-AF65-F5344CB8AC3E}">
        <p14:creationId xmlns:p14="http://schemas.microsoft.com/office/powerpoint/2010/main" val="3308423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1747E6-70B2-D953-085C-5C355AC3CE62}"/>
              </a:ext>
            </a:extLst>
          </p:cNvPr>
          <p:cNvSpPr>
            <a:spLocks noGrp="1"/>
          </p:cNvSpPr>
          <p:nvPr>
            <p:ph type="title"/>
          </p:nvPr>
        </p:nvSpPr>
        <p:spPr>
          <a:xfrm>
            <a:off x="2516799" y="260371"/>
            <a:ext cx="7405200" cy="1065091"/>
          </a:xfrm>
        </p:spPr>
        <p:txBody>
          <a:bodyPr/>
          <a:lstStyle/>
          <a:p>
            <a:r>
              <a:rPr lang="en-US" dirty="0"/>
              <a:t>Effective Support Windscreen </a:t>
            </a:r>
          </a:p>
        </p:txBody>
      </p:sp>
      <p:sp>
        <p:nvSpPr>
          <p:cNvPr id="8" name="TextBox 7">
            <a:extLst>
              <a:ext uri="{FF2B5EF4-FFF2-40B4-BE49-F238E27FC236}">
                <a16:creationId xmlns:a16="http://schemas.microsoft.com/office/drawing/2014/main" id="{32D58869-C527-2E8C-D706-1D1199841CA1}"/>
              </a:ext>
            </a:extLst>
          </p:cNvPr>
          <p:cNvSpPr txBox="1"/>
          <p:nvPr/>
        </p:nvSpPr>
        <p:spPr>
          <a:xfrm>
            <a:off x="279276" y="1389347"/>
            <a:ext cx="3981450" cy="1477328"/>
          </a:xfrm>
          <a:prstGeom prst="rect">
            <a:avLst/>
          </a:prstGeom>
          <a:noFill/>
        </p:spPr>
        <p:txBody>
          <a:bodyPr wrap="square">
            <a:spAutoFit/>
          </a:bodyPr>
          <a:lstStyle/>
          <a:p>
            <a:r>
              <a:rPr lang="en-GB" dirty="0"/>
              <a:t>Essex Child &amp; Family Wellbeing Service</a:t>
            </a:r>
          </a:p>
          <a:p>
            <a:r>
              <a:rPr lang="en-GB" dirty="0"/>
              <a:t>0-19 service that includes School Nurses, Health Visitors, Midwives and support for children up to age 19 and families including support with parenting</a:t>
            </a:r>
          </a:p>
        </p:txBody>
      </p:sp>
      <p:sp>
        <p:nvSpPr>
          <p:cNvPr id="16" name="TextBox 15">
            <a:extLst>
              <a:ext uri="{FF2B5EF4-FFF2-40B4-BE49-F238E27FC236}">
                <a16:creationId xmlns:a16="http://schemas.microsoft.com/office/drawing/2014/main" id="{E31162B5-9613-A1E9-A866-0D907D99EB0C}"/>
              </a:ext>
            </a:extLst>
          </p:cNvPr>
          <p:cNvSpPr txBox="1"/>
          <p:nvPr/>
        </p:nvSpPr>
        <p:spPr>
          <a:xfrm>
            <a:off x="4484749" y="1137180"/>
            <a:ext cx="4762500" cy="923330"/>
          </a:xfrm>
          <a:prstGeom prst="rect">
            <a:avLst/>
          </a:prstGeom>
          <a:noFill/>
        </p:spPr>
        <p:txBody>
          <a:bodyPr wrap="square">
            <a:spAutoFit/>
          </a:bodyPr>
          <a:lstStyle/>
          <a:p>
            <a:r>
              <a:rPr lang="en-GB" dirty="0"/>
              <a:t>Level 2 – more specialist voluntary, community and commissioned support across the county</a:t>
            </a:r>
          </a:p>
          <a:p>
            <a:r>
              <a:rPr lang="en-GB" dirty="0"/>
              <a:t>TAFSO team</a:t>
            </a:r>
          </a:p>
        </p:txBody>
      </p:sp>
      <p:sp>
        <p:nvSpPr>
          <p:cNvPr id="17" name="TextBox 16">
            <a:extLst>
              <a:ext uri="{FF2B5EF4-FFF2-40B4-BE49-F238E27FC236}">
                <a16:creationId xmlns:a16="http://schemas.microsoft.com/office/drawing/2014/main" id="{72452BB7-3541-DFA3-43EC-81D6393E9CFB}"/>
              </a:ext>
            </a:extLst>
          </p:cNvPr>
          <p:cNvSpPr txBox="1"/>
          <p:nvPr/>
        </p:nvSpPr>
        <p:spPr>
          <a:xfrm>
            <a:off x="9088131" y="1925508"/>
            <a:ext cx="2664437" cy="1477328"/>
          </a:xfrm>
          <a:prstGeom prst="rect">
            <a:avLst/>
          </a:prstGeom>
          <a:noFill/>
        </p:spPr>
        <p:txBody>
          <a:bodyPr wrap="square">
            <a:spAutoFit/>
          </a:bodyPr>
          <a:lstStyle/>
          <a:p>
            <a:r>
              <a:rPr lang="en-GB" dirty="0"/>
              <a:t>Level 3 and 4 – Family Solutions and statutory Children’s Social Care Teams – Accessed via the Children and Families Hub</a:t>
            </a:r>
          </a:p>
        </p:txBody>
      </p:sp>
      <p:sp>
        <p:nvSpPr>
          <p:cNvPr id="19" name="TextBox 18">
            <a:extLst>
              <a:ext uri="{FF2B5EF4-FFF2-40B4-BE49-F238E27FC236}">
                <a16:creationId xmlns:a16="http://schemas.microsoft.com/office/drawing/2014/main" id="{ACCE26BA-5D65-C759-177D-BF32EA80C052}"/>
              </a:ext>
            </a:extLst>
          </p:cNvPr>
          <p:cNvSpPr txBox="1"/>
          <p:nvPr/>
        </p:nvSpPr>
        <p:spPr>
          <a:xfrm>
            <a:off x="323850" y="4180670"/>
            <a:ext cx="1647825" cy="646331"/>
          </a:xfrm>
          <a:prstGeom prst="rect">
            <a:avLst/>
          </a:prstGeom>
          <a:noFill/>
        </p:spPr>
        <p:txBody>
          <a:bodyPr wrap="square">
            <a:spAutoFit/>
          </a:bodyPr>
          <a:lstStyle/>
          <a:p>
            <a:r>
              <a:rPr lang="en-GB" dirty="0"/>
              <a:t>Education and GPs</a:t>
            </a:r>
          </a:p>
        </p:txBody>
      </p:sp>
      <p:pic>
        <p:nvPicPr>
          <p:cNvPr id="14" name="Picture 13" descr="Effective support windscreen of need">
            <a:extLst>
              <a:ext uri="{FF2B5EF4-FFF2-40B4-BE49-F238E27FC236}">
                <a16:creationId xmlns:a16="http://schemas.microsoft.com/office/drawing/2014/main" id="{83C848BA-FA38-5B75-6D80-7502B11119D1}"/>
              </a:ext>
            </a:extLst>
          </p:cNvPr>
          <p:cNvPicPr>
            <a:picLocks noChangeAspect="1"/>
          </p:cNvPicPr>
          <p:nvPr/>
        </p:nvPicPr>
        <p:blipFill>
          <a:blip r:embed="rId2"/>
          <a:stretch>
            <a:fillRect/>
          </a:stretch>
        </p:blipFill>
        <p:spPr>
          <a:xfrm>
            <a:off x="1771650" y="2195512"/>
            <a:ext cx="8324850" cy="4486275"/>
          </a:xfrm>
          <a:prstGeom prst="rect">
            <a:avLst/>
          </a:prstGeom>
        </p:spPr>
      </p:pic>
    </p:spTree>
    <p:extLst>
      <p:ext uri="{BB962C8B-B14F-4D97-AF65-F5344CB8AC3E}">
        <p14:creationId xmlns:p14="http://schemas.microsoft.com/office/powerpoint/2010/main" val="3755080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2AFA0-6EB2-6AFF-1C94-3F02738598BB}"/>
              </a:ext>
            </a:extLst>
          </p:cNvPr>
          <p:cNvSpPr>
            <a:spLocks noGrp="1"/>
          </p:cNvSpPr>
          <p:nvPr>
            <p:ph type="title"/>
          </p:nvPr>
        </p:nvSpPr>
        <p:spPr>
          <a:xfrm>
            <a:off x="339369" y="228882"/>
            <a:ext cx="6327145" cy="1517652"/>
          </a:xfrm>
        </p:spPr>
        <p:txBody>
          <a:bodyPr/>
          <a:lstStyle/>
          <a:p>
            <a:r>
              <a:rPr lang="en-GB" dirty="0">
                <a:solidFill>
                  <a:srgbClr val="FF0000"/>
                </a:solidFill>
              </a:rPr>
              <a:t>Increased Early Help Support at Level 2</a:t>
            </a:r>
          </a:p>
        </p:txBody>
      </p:sp>
      <p:sp>
        <p:nvSpPr>
          <p:cNvPr id="11" name="TextBox 10">
            <a:extLst>
              <a:ext uri="{FF2B5EF4-FFF2-40B4-BE49-F238E27FC236}">
                <a16:creationId xmlns:a16="http://schemas.microsoft.com/office/drawing/2014/main" id="{738C8522-B803-2E73-970F-A1AAA4C6F459}"/>
              </a:ext>
            </a:extLst>
          </p:cNvPr>
          <p:cNvSpPr txBox="1"/>
          <p:nvPr/>
        </p:nvSpPr>
        <p:spPr>
          <a:xfrm>
            <a:off x="312862" y="1685414"/>
            <a:ext cx="6070617" cy="4708981"/>
          </a:xfrm>
          <a:prstGeom prst="rect">
            <a:avLst/>
          </a:prstGeom>
          <a:noFill/>
        </p:spPr>
        <p:txBody>
          <a:bodyPr wrap="square">
            <a:spAutoFit/>
          </a:bodyPr>
          <a:lstStyle/>
          <a:p>
            <a:r>
              <a:rPr lang="en-GB" sz="2000" dirty="0">
                <a:effectLst/>
                <a:latin typeface="Calibri" panose="020F0502020204030204" pitchFamily="34" charset="0"/>
                <a:ea typeface="Calibri" panose="020F0502020204030204" pitchFamily="34" charset="0"/>
              </a:rPr>
              <a:t>As a 12-month pilot from April</a:t>
            </a:r>
            <a:r>
              <a:rPr lang="en-GB" sz="2000" dirty="0">
                <a:latin typeface="Calibri" panose="020F0502020204030204" pitchFamily="34" charset="0"/>
                <a:ea typeface="Calibri" panose="020F0502020204030204" pitchFamily="34" charset="0"/>
              </a:rPr>
              <a:t>, Family Solutions will be writing </a:t>
            </a:r>
            <a:r>
              <a:rPr lang="en-GB" sz="2000" b="1" dirty="0">
                <a:latin typeface="Calibri" panose="020F0502020204030204" pitchFamily="34" charset="0"/>
                <a:ea typeface="Calibri" panose="020F0502020204030204" pitchFamily="34" charset="0"/>
              </a:rPr>
              <a:t>Early Help Plans (EHPs) </a:t>
            </a:r>
            <a:r>
              <a:rPr lang="en-GB" sz="2000" dirty="0">
                <a:latin typeface="Calibri" panose="020F0502020204030204" pitchFamily="34" charset="0"/>
                <a:ea typeface="Calibri" panose="020F0502020204030204" pitchFamily="34" charset="0"/>
              </a:rPr>
              <a:t>and offering up to </a:t>
            </a:r>
            <a:r>
              <a:rPr lang="en-GB" sz="2000" b="1" dirty="0">
                <a:latin typeface="Calibri" panose="020F0502020204030204" pitchFamily="34" charset="0"/>
                <a:ea typeface="Calibri" panose="020F0502020204030204" pitchFamily="34" charset="0"/>
              </a:rPr>
              <a:t>6 weeks </a:t>
            </a:r>
            <a:r>
              <a:rPr lang="en-GB" sz="2000" dirty="0">
                <a:latin typeface="Calibri" panose="020F0502020204030204" pitchFamily="34" charset="0"/>
                <a:ea typeface="Calibri" panose="020F0502020204030204" pitchFamily="34" charset="0"/>
              </a:rPr>
              <a:t>of level 2 intervention for families referred to them by the C&amp;Fs Hub or CSC (for families with complex needs but not meeting threshold for Family Solutions)</a:t>
            </a:r>
          </a:p>
          <a:p>
            <a:r>
              <a:rPr lang="en-GB" sz="2000" dirty="0">
                <a:effectLst/>
                <a:latin typeface="Calibri" panose="020F0502020204030204" pitchFamily="34" charset="0"/>
                <a:ea typeface="Calibri" panose="020F0502020204030204" pitchFamily="34" charset="0"/>
              </a:rPr>
              <a:t> </a:t>
            </a:r>
          </a:p>
          <a:p>
            <a:r>
              <a:rPr lang="en-GB" sz="2000" dirty="0">
                <a:latin typeface="Calibri" panose="020F0502020204030204" pitchFamily="34" charset="0"/>
                <a:ea typeface="Calibri" panose="020F0502020204030204" pitchFamily="34" charset="0"/>
              </a:rPr>
              <a:t>The </a:t>
            </a:r>
            <a:r>
              <a:rPr lang="en-GB" sz="2000" b="1" dirty="0">
                <a:effectLst/>
                <a:latin typeface="Calibri" panose="020F0502020204030204" pitchFamily="34" charset="0"/>
                <a:ea typeface="Calibri" panose="020F0502020204030204" pitchFamily="34" charset="0"/>
              </a:rPr>
              <a:t>TAFSO</a:t>
            </a:r>
            <a:r>
              <a:rPr lang="en-GB" sz="2000" dirty="0">
                <a:effectLst/>
                <a:latin typeface="Calibri" panose="020F0502020204030204" pitchFamily="34" charset="0"/>
                <a:ea typeface="Calibri" panose="020F0502020204030204" pitchFamily="34" charset="0"/>
              </a:rPr>
              <a:t> team will be working closely with the </a:t>
            </a:r>
            <a:r>
              <a:rPr lang="en-GB" sz="2000" b="1" dirty="0">
                <a:effectLst/>
                <a:latin typeface="Calibri" panose="020F0502020204030204" pitchFamily="34" charset="0"/>
                <a:ea typeface="Calibri" panose="020F0502020204030204" pitchFamily="34" charset="0"/>
              </a:rPr>
              <a:t>C&amp;F Hub </a:t>
            </a:r>
            <a:r>
              <a:rPr lang="en-GB" sz="2000" dirty="0">
                <a:effectLst/>
                <a:latin typeface="Calibri" panose="020F0502020204030204" pitchFamily="34" charset="0"/>
                <a:ea typeface="Calibri" panose="020F0502020204030204" pitchFamily="34" charset="0"/>
              </a:rPr>
              <a:t>to write EHPs and offer support for referring partners and families who have complex L2 needs but do not meet threshold for Family Solutions L3 or CSC L4 support. You can also email them directly at </a:t>
            </a:r>
            <a:r>
              <a:rPr lang="en-GB" sz="2000" dirty="0">
                <a:effectLst/>
                <a:latin typeface="Calibri" panose="020F0502020204030204" pitchFamily="34" charset="0"/>
                <a:ea typeface="Calibri" panose="020F0502020204030204" pitchFamily="34" charset="0"/>
                <a:hlinkClick r:id="rId3"/>
              </a:rPr>
              <a:t>TAFSO@essex.gov.uk</a:t>
            </a:r>
            <a:r>
              <a:rPr lang="en-GB" sz="2000" dirty="0">
                <a:effectLst/>
                <a:latin typeface="Calibri" panose="020F0502020204030204" pitchFamily="34" charset="0"/>
                <a:ea typeface="Calibri" panose="020F0502020204030204" pitchFamily="34" charset="0"/>
              </a:rPr>
              <a:t> </a:t>
            </a:r>
          </a:p>
          <a:p>
            <a:endParaRPr lang="en-GB" sz="2000" dirty="0">
              <a:solidFill>
                <a:srgbClr val="000000"/>
              </a:solidFill>
              <a:latin typeface="Calibri" panose="020F0502020204030204" pitchFamily="34" charset="0"/>
              <a:ea typeface="Calibri" panose="020F0502020204030204" pitchFamily="34" charset="0"/>
            </a:endParaRPr>
          </a:p>
          <a:p>
            <a:r>
              <a:rPr lang="en-GB" sz="2000" b="1" dirty="0">
                <a:solidFill>
                  <a:srgbClr val="000000"/>
                </a:solidFill>
                <a:effectLst/>
                <a:latin typeface="Calibri" panose="020F0502020204030204" pitchFamily="34" charset="0"/>
                <a:ea typeface="Calibri" panose="020F0502020204030204" pitchFamily="34" charset="0"/>
              </a:rPr>
              <a:t>New -</a:t>
            </a:r>
            <a:r>
              <a:rPr lang="en-GB" sz="2000" dirty="0">
                <a:solidFill>
                  <a:srgbClr val="000000"/>
                </a:solidFill>
                <a:effectLst/>
                <a:latin typeface="Calibri" panose="020F0502020204030204" pitchFamily="34" charset="0"/>
                <a:ea typeface="Calibri" panose="020F0502020204030204" pitchFamily="34" charset="0"/>
              </a:rPr>
              <a:t> These plans will be followed up at 3 months and 6 months to discuss progress for the family.</a:t>
            </a:r>
            <a:endParaRPr lang="en-GB" sz="2000" dirty="0">
              <a:effectLst/>
              <a:latin typeface="Calibri" panose="020F0502020204030204" pitchFamily="34" charset="0"/>
              <a:ea typeface="Calibri" panose="020F0502020204030204" pitchFamily="34" charset="0"/>
            </a:endParaRPr>
          </a:p>
        </p:txBody>
      </p:sp>
      <p:sp>
        <p:nvSpPr>
          <p:cNvPr id="3" name="Content Placeholder 2">
            <a:extLst>
              <a:ext uri="{FF2B5EF4-FFF2-40B4-BE49-F238E27FC236}">
                <a16:creationId xmlns:a16="http://schemas.microsoft.com/office/drawing/2014/main" id="{E7C5D09A-F8DC-995B-E4E3-89569ABC39DC}"/>
              </a:ext>
            </a:extLst>
          </p:cNvPr>
          <p:cNvSpPr>
            <a:spLocks noGrp="1"/>
          </p:cNvSpPr>
          <p:nvPr>
            <p:ph idx="1"/>
          </p:nvPr>
        </p:nvSpPr>
        <p:spPr>
          <a:xfrm>
            <a:off x="6562454" y="228882"/>
            <a:ext cx="5629546" cy="4232277"/>
          </a:xfrm>
        </p:spPr>
        <p:txBody>
          <a:bodyPr/>
          <a:lstStyle/>
          <a:p>
            <a:pPr algn="ctr"/>
            <a:r>
              <a:rPr lang="en-GB" sz="2400" dirty="0">
                <a:solidFill>
                  <a:schemeClr val="bg1"/>
                </a:solidFill>
              </a:rPr>
              <a:t>Team Around the Family Support Officers TAFSOs</a:t>
            </a:r>
          </a:p>
          <a:p>
            <a:endParaRPr lang="en-GB" sz="2800" dirty="0">
              <a:solidFill>
                <a:schemeClr val="accent1"/>
              </a:solidFill>
            </a:endParaRPr>
          </a:p>
          <a:p>
            <a:pPr algn="ctr"/>
            <a:r>
              <a:rPr lang="en-GB" sz="2800" dirty="0">
                <a:solidFill>
                  <a:schemeClr val="accent1"/>
                </a:solidFill>
              </a:rPr>
              <a:t> </a:t>
            </a:r>
          </a:p>
          <a:p>
            <a:endParaRPr lang="en-GB" sz="2800" dirty="0">
              <a:solidFill>
                <a:schemeClr val="accent1"/>
              </a:solidFill>
            </a:endParaRPr>
          </a:p>
        </p:txBody>
      </p:sp>
      <p:sp>
        <p:nvSpPr>
          <p:cNvPr id="4" name="Text Placeholder 3">
            <a:extLst>
              <a:ext uri="{FF2B5EF4-FFF2-40B4-BE49-F238E27FC236}">
                <a16:creationId xmlns:a16="http://schemas.microsoft.com/office/drawing/2014/main" id="{31BAD650-2ACF-CFA2-03BB-FAE923BBB2DC}"/>
              </a:ext>
            </a:extLst>
          </p:cNvPr>
          <p:cNvSpPr>
            <a:spLocks noGrp="1"/>
          </p:cNvSpPr>
          <p:nvPr>
            <p:ph type="body" sz="quarter" idx="10"/>
          </p:nvPr>
        </p:nvSpPr>
        <p:spPr>
          <a:xfrm>
            <a:off x="6837458" y="4039905"/>
            <a:ext cx="5255806" cy="3400425"/>
          </a:xfrm>
        </p:spPr>
        <p:txBody>
          <a:bodyPr/>
          <a:lstStyle/>
          <a:p>
            <a:pPr marR="0" lvl="0" algn="l" defTabSz="914400" rtl="0" eaLnBrk="1" fontAlgn="auto" latinLnBrk="0" hangingPunct="1">
              <a:lnSpc>
                <a:spcPct val="100000"/>
              </a:lnSpc>
              <a:spcBef>
                <a:spcPts val="0"/>
              </a:spcBef>
              <a:spcAft>
                <a:spcPts val="600"/>
              </a:spcAft>
              <a:buClrTx/>
              <a:buSzTx/>
              <a:tabLst/>
              <a:defRPr/>
            </a:pPr>
            <a:r>
              <a:rPr kumimoji="0" lang="en-US" sz="2200" b="1" i="0" u="none" strike="noStrike" kern="1200" cap="none" spc="0" normalizeH="0" baseline="0" noProof="0" dirty="0">
                <a:ln>
                  <a:noFill/>
                </a:ln>
                <a:effectLst/>
                <a:uLnTx/>
                <a:uFillTx/>
                <a:latin typeface="Calibri"/>
                <a:ea typeface="+mn-ea"/>
                <a:cs typeface="+mn-cs"/>
              </a:rPr>
              <a:t>- </a:t>
            </a:r>
            <a:r>
              <a:rPr kumimoji="0" lang="en-GB" sz="2200" b="1" i="0" u="none" strike="noStrike" kern="1200" cap="none" spc="0" normalizeH="0" baseline="0" noProof="0" dirty="0">
                <a:ln>
                  <a:noFill/>
                </a:ln>
                <a:uLnTx/>
                <a:uFillTx/>
                <a:latin typeface="Calibri" panose="020F0502020204030204" pitchFamily="34" charset="0"/>
                <a:cs typeface="Times New Roman" panose="02020603050405020304" pitchFamily="18" charset="0"/>
              </a:rPr>
              <a:t>Join</a:t>
            </a:r>
            <a:r>
              <a:rPr lang="en-GB" sz="2200" b="1" dirty="0">
                <a:effectLst/>
                <a:latin typeface="Calibri" panose="020F0502020204030204" pitchFamily="34" charset="0"/>
                <a:ea typeface="Calibri" panose="020F0502020204030204" pitchFamily="34" charset="0"/>
                <a:cs typeface="Times New Roman" panose="02020603050405020304" pitchFamily="18" charset="0"/>
              </a:rPr>
              <a:t> an </a:t>
            </a:r>
            <a:r>
              <a:rPr lang="en-GB" sz="2200" b="1" u="sng" dirty="0">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Early Help consultation</a:t>
            </a:r>
            <a:r>
              <a:rPr lang="en-GB" sz="2200" b="1" dirty="0">
                <a:effectLst/>
                <a:latin typeface="Calibri" panose="020F0502020204030204" pitchFamily="34" charset="0"/>
                <a:ea typeface="Calibri" panose="020F0502020204030204" pitchFamily="34" charset="0"/>
                <a:cs typeface="Times New Roman" panose="02020603050405020304" pitchFamily="18" charset="0"/>
              </a:rPr>
              <a:t> for specific and localised advice and signposting</a:t>
            </a:r>
            <a:endParaRPr kumimoji="0" lang="en-US" sz="2200" b="1" i="0" u="none" strike="noStrike" kern="1200" cap="none" spc="0" normalizeH="0" baseline="0" noProof="0" dirty="0">
              <a:ln>
                <a:noFill/>
              </a:ln>
              <a:effectLst/>
              <a:uLnTx/>
              <a:uFillTx/>
              <a:latin typeface="Calibri"/>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kumimoji="0" lang="en-US" sz="2200" b="1" i="0" u="none" strike="noStrike" kern="1200" cap="none" spc="0" normalizeH="0" baseline="0" noProof="0" dirty="0">
                <a:ln>
                  <a:noFill/>
                </a:ln>
                <a:effectLst/>
                <a:uLnTx/>
                <a:uFillTx/>
                <a:latin typeface="Calibri"/>
                <a:ea typeface="+mn-ea"/>
                <a:cs typeface="+mn-cs"/>
              </a:rPr>
              <a:t>- Email them directly at </a:t>
            </a:r>
            <a:r>
              <a:rPr kumimoji="0" lang="en-US" sz="2200" b="1" i="0" u="none" strike="noStrike" kern="1200" cap="none" spc="0" normalizeH="0" baseline="0" noProof="0" dirty="0">
                <a:ln>
                  <a:noFill/>
                </a:ln>
                <a:effectLst/>
                <a:uLnTx/>
                <a:uFillTx/>
                <a:latin typeface="Calibri"/>
                <a:ea typeface="+mn-ea"/>
                <a:cs typeface="+mn-cs"/>
                <a:hlinkClick r:id="rId3">
                  <a:extLst>
                    <a:ext uri="{A12FA001-AC4F-418D-AE19-62706E023703}">
                      <ahyp:hlinkClr xmlns:ahyp="http://schemas.microsoft.com/office/drawing/2018/hyperlinkcolor" val="tx"/>
                    </a:ext>
                  </a:extLst>
                </a:hlinkClick>
              </a:rPr>
              <a:t>TAFSO@essex.gov.uk</a:t>
            </a:r>
            <a:r>
              <a:rPr kumimoji="0" lang="en-US" sz="2200" b="1" i="0" u="none" strike="noStrike" kern="1200" cap="none" spc="0" normalizeH="0" baseline="0" noProof="0" dirty="0">
                <a:ln>
                  <a:noFill/>
                </a:ln>
                <a:effectLst/>
                <a:uLnTx/>
                <a:uFillTx/>
                <a:latin typeface="Calibri"/>
                <a:ea typeface="+mn-ea"/>
                <a:cs typeface="+mn-cs"/>
              </a:rPr>
              <a:t> for more information</a:t>
            </a:r>
          </a:p>
          <a:p>
            <a:r>
              <a:rPr lang="en-US" sz="2200" b="1" dirty="0"/>
              <a:t>- To book on an Early Help training workshop click </a:t>
            </a:r>
            <a:r>
              <a:rPr lang="en-US" sz="2200" b="1" dirty="0">
                <a:hlinkClick r:id="rId5">
                  <a:extLst>
                    <a:ext uri="{A12FA001-AC4F-418D-AE19-62706E023703}">
                      <ahyp:hlinkClr xmlns:ahyp="http://schemas.microsoft.com/office/drawing/2018/hyperlinkcolor" val="tx"/>
                    </a:ext>
                  </a:extLst>
                </a:hlinkClick>
              </a:rPr>
              <a:t>here</a:t>
            </a:r>
            <a:endParaRPr lang="en-US" sz="2200" b="1" dirty="0"/>
          </a:p>
          <a:p>
            <a:endParaRPr lang="en-GB" dirty="0"/>
          </a:p>
        </p:txBody>
      </p:sp>
      <p:grpSp>
        <p:nvGrpSpPr>
          <p:cNvPr id="5" name="Group 4">
            <a:extLst>
              <a:ext uri="{FF2B5EF4-FFF2-40B4-BE49-F238E27FC236}">
                <a16:creationId xmlns:a16="http://schemas.microsoft.com/office/drawing/2014/main" id="{61DA334A-39B8-C2FC-17E8-D75739E151F3}"/>
              </a:ext>
              <a:ext uri="{C183D7F6-B498-43B3-948B-1728B52AA6E4}">
                <adec:decorative xmlns:adec="http://schemas.microsoft.com/office/drawing/2017/decorative" val="1"/>
              </a:ext>
            </a:extLst>
          </p:cNvPr>
          <p:cNvGrpSpPr/>
          <p:nvPr/>
        </p:nvGrpSpPr>
        <p:grpSpPr>
          <a:xfrm>
            <a:off x="6837457" y="1296795"/>
            <a:ext cx="4821143" cy="2437018"/>
            <a:chOff x="836418" y="3427521"/>
            <a:chExt cx="5386250" cy="2776396"/>
          </a:xfrm>
        </p:grpSpPr>
        <p:pic>
          <p:nvPicPr>
            <p:cNvPr id="7" name="Graphic 6" descr="Online meeting outline">
              <a:extLst>
                <a:ext uri="{FF2B5EF4-FFF2-40B4-BE49-F238E27FC236}">
                  <a16:creationId xmlns:a16="http://schemas.microsoft.com/office/drawing/2014/main" id="{71615233-8213-7400-3B08-7AF40B15E9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2753" y="5329974"/>
              <a:ext cx="873942" cy="873943"/>
            </a:xfrm>
            <a:prstGeom prst="rect">
              <a:avLst/>
            </a:prstGeom>
          </p:spPr>
        </p:pic>
        <p:sp>
          <p:nvSpPr>
            <p:cNvPr id="10" name="TextBox 9">
              <a:extLst>
                <a:ext uri="{FF2B5EF4-FFF2-40B4-BE49-F238E27FC236}">
                  <a16:creationId xmlns:a16="http://schemas.microsoft.com/office/drawing/2014/main" id="{E94C908B-6F34-54AA-CC6C-93BC7A95568C}"/>
                </a:ext>
              </a:extLst>
            </p:cNvPr>
            <p:cNvSpPr txBox="1"/>
            <p:nvPr/>
          </p:nvSpPr>
          <p:spPr>
            <a:xfrm>
              <a:off x="2110267" y="5589310"/>
              <a:ext cx="4112401" cy="481860"/>
            </a:xfrm>
            <a:prstGeom prst="rect">
              <a:avLst/>
            </a:prstGeom>
            <a:noFill/>
          </p:spPr>
          <p:txBody>
            <a:bodyPr wrap="none" lIns="0" tIns="0" rIns="0" bIns="0" rtlCol="0">
              <a:noAutofit/>
            </a:bodyPr>
            <a:lstStyle/>
            <a:p>
              <a:pPr algn="l">
                <a:spcAft>
                  <a:spcPts val="1134"/>
                </a:spcAft>
              </a:pPr>
              <a:r>
                <a:rPr lang="en-GB" sz="2400"/>
                <a:t>Attend/ chair tricky TAFs</a:t>
              </a:r>
            </a:p>
          </p:txBody>
        </p:sp>
        <p:pic>
          <p:nvPicPr>
            <p:cNvPr id="12" name="Graphic 11" descr="Teacher outline">
              <a:extLst>
                <a:ext uri="{FF2B5EF4-FFF2-40B4-BE49-F238E27FC236}">
                  <a16:creationId xmlns:a16="http://schemas.microsoft.com/office/drawing/2014/main" id="{F0704D3F-C83D-7F69-F4A6-5EF97D7F8A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6418" y="4412627"/>
              <a:ext cx="873942" cy="873942"/>
            </a:xfrm>
            <a:prstGeom prst="rect">
              <a:avLst/>
            </a:prstGeom>
          </p:spPr>
        </p:pic>
        <p:sp>
          <p:nvSpPr>
            <p:cNvPr id="13" name="TextBox 12">
              <a:extLst>
                <a:ext uri="{FF2B5EF4-FFF2-40B4-BE49-F238E27FC236}">
                  <a16:creationId xmlns:a16="http://schemas.microsoft.com/office/drawing/2014/main" id="{035A11D2-D729-2A27-76F5-648963A9DD17}"/>
                </a:ext>
              </a:extLst>
            </p:cNvPr>
            <p:cNvSpPr txBox="1"/>
            <p:nvPr/>
          </p:nvSpPr>
          <p:spPr>
            <a:xfrm>
              <a:off x="2110267" y="4509555"/>
              <a:ext cx="3623217" cy="680084"/>
            </a:xfrm>
            <a:prstGeom prst="rect">
              <a:avLst/>
            </a:prstGeom>
            <a:noFill/>
          </p:spPr>
          <p:txBody>
            <a:bodyPr wrap="square" lIns="0" tIns="0" rIns="0" bIns="0" rtlCol="0">
              <a:noAutofit/>
            </a:bodyPr>
            <a:lstStyle/>
            <a:p>
              <a:pPr algn="l">
                <a:spcAft>
                  <a:spcPts val="1134"/>
                </a:spcAft>
              </a:pPr>
              <a:r>
                <a:rPr lang="en-GB" sz="2400"/>
                <a:t>Facilitate Early Help Training Workshops</a:t>
              </a:r>
            </a:p>
          </p:txBody>
        </p:sp>
        <p:pic>
          <p:nvPicPr>
            <p:cNvPr id="15" name="Graphic 14" descr="Blueprint outline">
              <a:extLst>
                <a:ext uri="{FF2B5EF4-FFF2-40B4-BE49-F238E27FC236}">
                  <a16:creationId xmlns:a16="http://schemas.microsoft.com/office/drawing/2014/main" id="{37AF0DEB-10C7-EEA0-0B4F-CAFD7B7F08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6418" y="3427521"/>
              <a:ext cx="873942" cy="873943"/>
            </a:xfrm>
            <a:prstGeom prst="rect">
              <a:avLst/>
            </a:prstGeom>
          </p:spPr>
        </p:pic>
        <p:sp>
          <p:nvSpPr>
            <p:cNvPr id="16" name="TextBox 15">
              <a:extLst>
                <a:ext uri="{FF2B5EF4-FFF2-40B4-BE49-F238E27FC236}">
                  <a16:creationId xmlns:a16="http://schemas.microsoft.com/office/drawing/2014/main" id="{75D3D5CF-762D-4834-6370-42D7280CA03F}"/>
                </a:ext>
              </a:extLst>
            </p:cNvPr>
            <p:cNvSpPr txBox="1"/>
            <p:nvPr/>
          </p:nvSpPr>
          <p:spPr>
            <a:xfrm>
              <a:off x="2110267" y="3479208"/>
              <a:ext cx="3413834" cy="770566"/>
            </a:xfrm>
            <a:prstGeom prst="rect">
              <a:avLst/>
            </a:prstGeom>
            <a:noFill/>
          </p:spPr>
          <p:txBody>
            <a:bodyPr wrap="square" lIns="0" tIns="0" rIns="0" bIns="0" rtlCol="0">
              <a:noAutofit/>
            </a:bodyPr>
            <a:lstStyle/>
            <a:p>
              <a:pPr algn="l">
                <a:spcAft>
                  <a:spcPts val="1134"/>
                </a:spcAft>
              </a:pPr>
              <a:r>
                <a:rPr lang="en-GB" sz="2400"/>
                <a:t>TAFSOs can write Early Help Plans for families</a:t>
              </a:r>
            </a:p>
          </p:txBody>
        </p:sp>
      </p:grpSp>
    </p:spTree>
    <p:extLst>
      <p:ext uri="{BB962C8B-B14F-4D97-AF65-F5344CB8AC3E}">
        <p14:creationId xmlns:p14="http://schemas.microsoft.com/office/powerpoint/2010/main" val="3388602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descr="Circle of smiling faces of children with heads together looking downwards, wearing matching athletic shirts">
            <a:extLst>
              <a:ext uri="{FF2B5EF4-FFF2-40B4-BE49-F238E27FC236}">
                <a16:creationId xmlns:a16="http://schemas.microsoft.com/office/drawing/2014/main" id="{3924476F-4AF1-AB1F-3148-29CB4C3EF294}"/>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979" r="20979"/>
          <a:stretch/>
        </p:blipFill>
        <p:spPr/>
      </p:pic>
      <p:sp>
        <p:nvSpPr>
          <p:cNvPr id="3" name="Title 2">
            <a:extLst>
              <a:ext uri="{FF2B5EF4-FFF2-40B4-BE49-F238E27FC236}">
                <a16:creationId xmlns:a16="http://schemas.microsoft.com/office/drawing/2014/main" id="{66FF32F9-2255-E5DE-3434-DA56BFA4156D}"/>
              </a:ext>
              <a:ext uri="{C183D7F6-B498-43B3-948B-1728B52AA6E4}">
                <adec:decorative xmlns:adec="http://schemas.microsoft.com/office/drawing/2017/decorative" val="1"/>
              </a:ext>
            </a:extLst>
          </p:cNvPr>
          <p:cNvSpPr>
            <a:spLocks noGrp="1"/>
          </p:cNvSpPr>
          <p:nvPr>
            <p:ph type="ctrTitle"/>
          </p:nvPr>
        </p:nvSpPr>
        <p:spPr/>
        <p:txBody>
          <a:bodyPr/>
          <a:lstStyle/>
          <a:p>
            <a:r>
              <a:rPr lang="en-GB"/>
              <a:t>Safeguarding update</a:t>
            </a:r>
          </a:p>
        </p:txBody>
      </p:sp>
      <p:sp>
        <p:nvSpPr>
          <p:cNvPr id="20" name="TextBox 19">
            <a:extLst>
              <a:ext uri="{FF2B5EF4-FFF2-40B4-BE49-F238E27FC236}">
                <a16:creationId xmlns:a16="http://schemas.microsoft.com/office/drawing/2014/main" id="{5E9205A0-C1E3-430D-74B6-A652EE36EACA}"/>
              </a:ext>
              <a:ext uri="{C183D7F6-B498-43B3-948B-1728B52AA6E4}">
                <adec:decorative xmlns:adec="http://schemas.microsoft.com/office/drawing/2017/decorative" val="1"/>
              </a:ext>
            </a:extLst>
          </p:cNvPr>
          <p:cNvSpPr txBox="1"/>
          <p:nvPr/>
        </p:nvSpPr>
        <p:spPr>
          <a:xfrm>
            <a:off x="5262121" y="-1298222"/>
            <a:ext cx="2257779" cy="1213555"/>
          </a:xfrm>
          <a:prstGeom prst="rect">
            <a:avLst/>
          </a:prstGeom>
          <a:solidFill>
            <a:srgbClr val="ECB720"/>
          </a:solidFill>
        </p:spPr>
        <p:txBody>
          <a:bodyPr wrap="square" lIns="36000" tIns="36000" rIns="36000" bIns="3600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a:ea typeface="+mn-ea"/>
                <a:cs typeface="+mn-cs"/>
              </a:rPr>
              <a:t>To change image:</a:t>
            </a:r>
          </a:p>
          <a:p>
            <a:pPr marL="144000" marR="0" lvl="0" indent="-144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Delete existing image and insert new by clicking on icon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or</a:t>
            </a:r>
          </a:p>
          <a:p>
            <a:pPr marL="144000" marR="0" lvl="0" indent="-144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Right-click, change picture</a:t>
            </a:r>
          </a:p>
        </p:txBody>
      </p:sp>
      <p:grpSp>
        <p:nvGrpSpPr>
          <p:cNvPr id="21" name="Group 20">
            <a:extLst>
              <a:ext uri="{FF2B5EF4-FFF2-40B4-BE49-F238E27FC236}">
                <a16:creationId xmlns:a16="http://schemas.microsoft.com/office/drawing/2014/main" id="{2B707032-0BAF-266F-BCB2-D2190306B61B}"/>
              </a:ext>
              <a:ext uri="{C183D7F6-B498-43B3-948B-1728B52AA6E4}">
                <adec:decorative xmlns:adec="http://schemas.microsoft.com/office/drawing/2017/decorative" val="1"/>
              </a:ext>
            </a:extLst>
          </p:cNvPr>
          <p:cNvGrpSpPr/>
          <p:nvPr/>
        </p:nvGrpSpPr>
        <p:grpSpPr>
          <a:xfrm>
            <a:off x="7604794" y="-1298222"/>
            <a:ext cx="2257779" cy="1213555"/>
            <a:chOff x="8760176" y="-1298222"/>
            <a:chExt cx="2257779" cy="1213555"/>
          </a:xfrm>
        </p:grpSpPr>
        <p:sp>
          <p:nvSpPr>
            <p:cNvPr id="22" name="TextBox 21">
              <a:extLst>
                <a:ext uri="{FF2B5EF4-FFF2-40B4-BE49-F238E27FC236}">
                  <a16:creationId xmlns:a16="http://schemas.microsoft.com/office/drawing/2014/main" id="{E81C5442-D91D-7CD2-3E9C-055217C29610}"/>
                </a:ext>
              </a:extLst>
            </p:cNvPr>
            <p:cNvSpPr txBox="1"/>
            <p:nvPr/>
          </p:nvSpPr>
          <p:spPr>
            <a:xfrm>
              <a:off x="8760176" y="-1298222"/>
              <a:ext cx="2257779" cy="1213555"/>
            </a:xfrm>
            <a:prstGeom prst="rect">
              <a:avLst/>
            </a:prstGeom>
            <a:solidFill>
              <a:srgbClr val="ECB720"/>
            </a:solidFill>
          </p:spPr>
          <p:txBody>
            <a:bodyPr wrap="square" lIns="36000" tIns="36000" rIns="36000" bIns="3600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a:ea typeface="+mn-ea"/>
                  <a:cs typeface="+mn-cs"/>
                </a:rPr>
                <a:t>If new picture causes placeholder to resize or rotate</a:t>
              </a:r>
            </a:p>
            <a:p>
              <a:pPr marL="144000" marR="0" lvl="0" indent="-144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Click on ‘Reset’ </a:t>
              </a:r>
              <a:br>
                <a:rPr kumimoji="0" lang="en-GB" sz="1200" b="0" i="0" u="none" strike="noStrike" kern="1200" cap="none" spc="0" normalizeH="0" baseline="0" noProof="0">
                  <a:ln>
                    <a:noFill/>
                  </a:ln>
                  <a:solidFill>
                    <a:srgbClr val="000000"/>
                  </a:solidFill>
                  <a:effectLst/>
                  <a:uLnTx/>
                  <a:uFillTx/>
                  <a:latin typeface="Calibri"/>
                  <a:ea typeface="+mn-ea"/>
                  <a:cs typeface="+mn-cs"/>
                </a:rPr>
              </a:br>
              <a:r>
                <a:rPr kumimoji="0" lang="en-GB" sz="1200" b="0" i="0" u="none" strike="noStrike" kern="1200" cap="none" spc="0" normalizeH="0" baseline="0" noProof="0">
                  <a:ln>
                    <a:noFill/>
                  </a:ln>
                  <a:solidFill>
                    <a:srgbClr val="000000"/>
                  </a:solidFill>
                  <a:effectLst/>
                  <a:uLnTx/>
                  <a:uFillTx/>
                  <a:latin typeface="Calibri"/>
                  <a:ea typeface="+mn-ea"/>
                  <a:cs typeface="+mn-cs"/>
                </a:rPr>
                <a:t>under ‘Slides’ tab </a:t>
              </a:r>
              <a:br>
                <a:rPr kumimoji="0" lang="en-GB" sz="1200" b="0" i="0" u="none" strike="noStrike" kern="1200" cap="none" spc="0" normalizeH="0" baseline="0" noProof="0">
                  <a:ln>
                    <a:noFill/>
                  </a:ln>
                  <a:solidFill>
                    <a:srgbClr val="000000"/>
                  </a:solidFill>
                  <a:effectLst/>
                  <a:uLnTx/>
                  <a:uFillTx/>
                  <a:latin typeface="Calibri"/>
                  <a:ea typeface="+mn-ea"/>
                  <a:cs typeface="+mn-cs"/>
                </a:rPr>
              </a:br>
              <a:r>
                <a:rPr kumimoji="0" lang="en-GB" sz="1200" b="0" i="0" u="none" strike="noStrike" kern="1200" cap="none" spc="0" normalizeH="0" baseline="0" noProof="0">
                  <a:ln>
                    <a:noFill/>
                  </a:ln>
                  <a:solidFill>
                    <a:srgbClr val="000000"/>
                  </a:solidFill>
                  <a:effectLst/>
                  <a:uLnTx/>
                  <a:uFillTx/>
                  <a:latin typeface="Calibri"/>
                  <a:ea typeface="+mn-ea"/>
                  <a:cs typeface="+mn-cs"/>
                </a:rPr>
                <a:t>on Ribbon</a:t>
              </a:r>
            </a:p>
          </p:txBody>
        </p:sp>
        <p:pic>
          <p:nvPicPr>
            <p:cNvPr id="23" name="Picture 22">
              <a:extLst>
                <a:ext uri="{FF2B5EF4-FFF2-40B4-BE49-F238E27FC236}">
                  <a16:creationId xmlns:a16="http://schemas.microsoft.com/office/drawing/2014/main" id="{3D7C4BE3-7A93-5A4A-9263-B79F4F9FC428}"/>
                </a:ext>
              </a:extLst>
            </p:cNvPr>
            <p:cNvPicPr>
              <a:picLocks noChangeAspect="1"/>
            </p:cNvPicPr>
            <p:nvPr/>
          </p:nvPicPr>
          <p:blipFill rotWithShape="1">
            <a:blip r:embed="rId4"/>
            <a:srcRect l="5637" t="1975" r="85013" b="80247"/>
            <a:stretch/>
          </p:blipFill>
          <p:spPr>
            <a:xfrm>
              <a:off x="10200571" y="-1001890"/>
              <a:ext cx="734456" cy="843844"/>
            </a:xfrm>
            <a:prstGeom prst="rect">
              <a:avLst/>
            </a:prstGeom>
          </p:spPr>
        </p:pic>
      </p:grpSp>
      <p:sp>
        <p:nvSpPr>
          <p:cNvPr id="24" name="TextBox 23">
            <a:extLst>
              <a:ext uri="{FF2B5EF4-FFF2-40B4-BE49-F238E27FC236}">
                <a16:creationId xmlns:a16="http://schemas.microsoft.com/office/drawing/2014/main" id="{CA2C715E-4CEF-51FC-DA97-A6B22FECCC32}"/>
              </a:ext>
              <a:ext uri="{C183D7F6-B498-43B3-948B-1728B52AA6E4}">
                <adec:decorative xmlns:adec="http://schemas.microsoft.com/office/drawing/2017/decorative" val="1"/>
              </a:ext>
            </a:extLst>
          </p:cNvPr>
          <p:cNvSpPr txBox="1"/>
          <p:nvPr/>
        </p:nvSpPr>
        <p:spPr>
          <a:xfrm>
            <a:off x="9934221" y="-1298222"/>
            <a:ext cx="2257779" cy="1213555"/>
          </a:xfrm>
          <a:prstGeom prst="rect">
            <a:avLst/>
          </a:prstGeom>
          <a:solidFill>
            <a:srgbClr val="ECB720"/>
          </a:solidFill>
        </p:spPr>
        <p:txBody>
          <a:bodyPr wrap="square" lIns="36000" tIns="36000" rIns="36000" bIns="3600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a:ea typeface="+mn-ea"/>
                <a:cs typeface="+mn-cs"/>
              </a:rPr>
              <a:t>To resize or reposition image within placeholder:</a:t>
            </a:r>
          </a:p>
          <a:p>
            <a:pPr marL="144000" marR="0" lvl="0" indent="-144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Picture Format&gt; Crop</a:t>
            </a:r>
          </a:p>
          <a:p>
            <a:pPr marL="144000" marR="0" lvl="0" indent="-144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Resize using white circles at corners</a:t>
            </a:r>
          </a:p>
          <a:p>
            <a:pPr marL="144000" marR="0" lvl="0" indent="-144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alibri"/>
                <a:ea typeface="+mn-ea"/>
                <a:cs typeface="+mn-cs"/>
              </a:rPr>
              <a:t>Move by </a:t>
            </a:r>
            <a:r>
              <a:rPr kumimoji="0" lang="en-GB" sz="1200" b="0" i="0" u="none" strike="noStrike" kern="1200" cap="none" spc="0" normalizeH="0" baseline="0" noProof="0" err="1">
                <a:ln>
                  <a:noFill/>
                </a:ln>
                <a:solidFill>
                  <a:srgbClr val="000000"/>
                </a:solidFill>
                <a:effectLst/>
                <a:uLnTx/>
                <a:uFillTx/>
                <a:latin typeface="Calibri"/>
                <a:ea typeface="+mn-ea"/>
                <a:cs typeface="+mn-cs"/>
              </a:rPr>
              <a:t>click+hold</a:t>
            </a:r>
            <a:r>
              <a:rPr kumimoji="0" lang="en-GB" sz="1200" b="0" i="0" u="none" strike="noStrike" kern="1200" cap="none" spc="0" normalizeH="0" baseline="0" noProof="0">
                <a:ln>
                  <a:noFill/>
                </a:ln>
                <a:solidFill>
                  <a:srgbClr val="000000"/>
                </a:solidFill>
                <a:effectLst/>
                <a:uLnTx/>
                <a:uFillTx/>
                <a:latin typeface="Calibri"/>
                <a:ea typeface="+mn-ea"/>
                <a:cs typeface="+mn-cs"/>
              </a:rPr>
              <a:t> on grey area of image then drag to position</a:t>
            </a:r>
          </a:p>
          <a:p>
            <a:pPr marL="230400" marR="0" lvl="0" indent="-2304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60574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C2E6366F-A107-C352-F800-4C0084C12C3D}"/>
              </a:ext>
            </a:extLst>
          </p:cNvPr>
          <p:cNvSpPr>
            <a:spLocks noGrp="1"/>
          </p:cNvSpPr>
          <p:nvPr>
            <p:ph type="title"/>
          </p:nvPr>
        </p:nvSpPr>
        <p:spPr>
          <a:xfrm>
            <a:off x="545124" y="517524"/>
            <a:ext cx="7405200" cy="1065091"/>
          </a:xfrm>
        </p:spPr>
        <p:txBody>
          <a:bodyPr/>
          <a:lstStyle/>
          <a:p>
            <a:r>
              <a:rPr lang="en-US" dirty="0"/>
              <a:t>Key Benefits:</a:t>
            </a:r>
          </a:p>
        </p:txBody>
      </p:sp>
      <p:sp>
        <p:nvSpPr>
          <p:cNvPr id="13" name="Text Placeholder 3">
            <a:extLst>
              <a:ext uri="{FF2B5EF4-FFF2-40B4-BE49-F238E27FC236}">
                <a16:creationId xmlns:a16="http://schemas.microsoft.com/office/drawing/2014/main" id="{D9E139BC-770C-14EA-521D-4C7B8850747B}"/>
              </a:ext>
            </a:extLst>
          </p:cNvPr>
          <p:cNvSpPr>
            <a:spLocks noGrp="1"/>
          </p:cNvSpPr>
          <p:nvPr>
            <p:ph type="body" sz="quarter" idx="11"/>
          </p:nvPr>
        </p:nvSpPr>
        <p:spPr>
          <a:xfrm>
            <a:off x="540738" y="1505963"/>
            <a:ext cx="539262" cy="621567"/>
          </a:xfrm>
        </p:spPr>
        <p:txBody>
          <a:bodyPr/>
          <a:lstStyle/>
          <a:p>
            <a:r>
              <a:rPr lang="en-US" dirty="0"/>
              <a:t>1</a:t>
            </a:r>
          </a:p>
        </p:txBody>
      </p:sp>
      <p:sp>
        <p:nvSpPr>
          <p:cNvPr id="9" name="Text Placeholder 1">
            <a:extLst>
              <a:ext uri="{FF2B5EF4-FFF2-40B4-BE49-F238E27FC236}">
                <a16:creationId xmlns:a16="http://schemas.microsoft.com/office/drawing/2014/main" id="{10A9D134-EBE3-2331-D5F5-85F4B60D9A55}"/>
              </a:ext>
            </a:extLst>
          </p:cNvPr>
          <p:cNvSpPr>
            <a:spLocks noGrp="1"/>
          </p:cNvSpPr>
          <p:nvPr>
            <p:ph type="body" sz="quarter" idx="10"/>
          </p:nvPr>
        </p:nvSpPr>
        <p:spPr>
          <a:xfrm>
            <a:off x="1170810" y="1597866"/>
            <a:ext cx="3672000" cy="492610"/>
          </a:xfrm>
        </p:spPr>
        <p:txBody>
          <a:bodyPr/>
          <a:lstStyle/>
          <a:p>
            <a:r>
              <a:rPr lang="en-US" dirty="0"/>
              <a:t>Further support for families</a:t>
            </a:r>
          </a:p>
        </p:txBody>
      </p:sp>
      <p:sp>
        <p:nvSpPr>
          <p:cNvPr id="17" name="Text Placeholder 5">
            <a:extLst>
              <a:ext uri="{FF2B5EF4-FFF2-40B4-BE49-F238E27FC236}">
                <a16:creationId xmlns:a16="http://schemas.microsoft.com/office/drawing/2014/main" id="{6291F3B1-900C-C6A2-B560-508C91DA4916}"/>
              </a:ext>
            </a:extLst>
          </p:cNvPr>
          <p:cNvSpPr>
            <a:spLocks noGrp="1"/>
          </p:cNvSpPr>
          <p:nvPr>
            <p:ph type="body" sz="quarter" idx="13"/>
          </p:nvPr>
        </p:nvSpPr>
        <p:spPr>
          <a:xfrm>
            <a:off x="540738" y="2488394"/>
            <a:ext cx="539262" cy="621567"/>
          </a:xfrm>
        </p:spPr>
        <p:txBody>
          <a:bodyPr/>
          <a:lstStyle/>
          <a:p>
            <a:r>
              <a:rPr lang="en-US" dirty="0"/>
              <a:t>2</a:t>
            </a:r>
          </a:p>
        </p:txBody>
      </p:sp>
      <p:sp>
        <p:nvSpPr>
          <p:cNvPr id="15" name="Text Placeholder 4">
            <a:extLst>
              <a:ext uri="{FF2B5EF4-FFF2-40B4-BE49-F238E27FC236}">
                <a16:creationId xmlns:a16="http://schemas.microsoft.com/office/drawing/2014/main" id="{C1FDBF02-86EA-B0C5-D1ED-A6FFF67FE6D6}"/>
              </a:ext>
            </a:extLst>
          </p:cNvPr>
          <p:cNvSpPr>
            <a:spLocks noGrp="1"/>
          </p:cNvSpPr>
          <p:nvPr>
            <p:ph type="body" sz="quarter" idx="12"/>
          </p:nvPr>
        </p:nvSpPr>
        <p:spPr>
          <a:xfrm>
            <a:off x="1170810" y="2585724"/>
            <a:ext cx="3909190" cy="492610"/>
          </a:xfrm>
        </p:spPr>
        <p:txBody>
          <a:bodyPr/>
          <a:lstStyle/>
          <a:p>
            <a:r>
              <a:rPr lang="en-US" dirty="0"/>
              <a:t>Further support for partners</a:t>
            </a:r>
          </a:p>
        </p:txBody>
      </p:sp>
      <p:sp>
        <p:nvSpPr>
          <p:cNvPr id="21" name="Text Placeholder 7">
            <a:extLst>
              <a:ext uri="{FF2B5EF4-FFF2-40B4-BE49-F238E27FC236}">
                <a16:creationId xmlns:a16="http://schemas.microsoft.com/office/drawing/2014/main" id="{9E7D52A9-B11A-A0FE-8DAA-655D28398602}"/>
              </a:ext>
            </a:extLst>
          </p:cNvPr>
          <p:cNvSpPr>
            <a:spLocks noGrp="1"/>
          </p:cNvSpPr>
          <p:nvPr>
            <p:ph type="body" sz="quarter" idx="15"/>
          </p:nvPr>
        </p:nvSpPr>
        <p:spPr>
          <a:xfrm>
            <a:off x="540738" y="3382992"/>
            <a:ext cx="539262" cy="621567"/>
          </a:xfrm>
        </p:spPr>
        <p:txBody>
          <a:bodyPr/>
          <a:lstStyle/>
          <a:p>
            <a:r>
              <a:rPr lang="en-US" dirty="0"/>
              <a:t>3</a:t>
            </a:r>
          </a:p>
        </p:txBody>
      </p:sp>
      <p:sp>
        <p:nvSpPr>
          <p:cNvPr id="19" name="Text Placeholder 6">
            <a:extLst>
              <a:ext uri="{FF2B5EF4-FFF2-40B4-BE49-F238E27FC236}">
                <a16:creationId xmlns:a16="http://schemas.microsoft.com/office/drawing/2014/main" id="{4FC3A3D6-8CF8-9F06-6AC7-0251D893AC2A}"/>
              </a:ext>
            </a:extLst>
          </p:cNvPr>
          <p:cNvSpPr>
            <a:spLocks noGrp="1"/>
          </p:cNvSpPr>
          <p:nvPr>
            <p:ph type="body" sz="quarter" idx="14"/>
          </p:nvPr>
        </p:nvSpPr>
        <p:spPr>
          <a:xfrm>
            <a:off x="1170810" y="3438058"/>
            <a:ext cx="3672000" cy="492610"/>
          </a:xfrm>
        </p:spPr>
        <p:txBody>
          <a:bodyPr/>
          <a:lstStyle/>
          <a:p>
            <a:r>
              <a:rPr lang="en-US" dirty="0"/>
              <a:t>Prevents needs escalating</a:t>
            </a:r>
          </a:p>
        </p:txBody>
      </p:sp>
      <p:sp>
        <p:nvSpPr>
          <p:cNvPr id="8" name="Text Placeholder 9">
            <a:extLst>
              <a:ext uri="{FF2B5EF4-FFF2-40B4-BE49-F238E27FC236}">
                <a16:creationId xmlns:a16="http://schemas.microsoft.com/office/drawing/2014/main" id="{C973EC0F-CE1A-04FC-4000-CC9303EA92AF}"/>
              </a:ext>
            </a:extLst>
          </p:cNvPr>
          <p:cNvSpPr txBox="1">
            <a:spLocks/>
          </p:cNvSpPr>
          <p:nvPr/>
        </p:nvSpPr>
        <p:spPr>
          <a:xfrm>
            <a:off x="540738" y="4448499"/>
            <a:ext cx="539262" cy="62156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5100" b="0" kern="1200">
                <a:solidFill>
                  <a:schemeClr val="accent1"/>
                </a:solidFill>
                <a:latin typeface="Calibri Light" panose="020F0302020204030204" pitchFamily="34" charset="0"/>
                <a:ea typeface="+mn-ea"/>
                <a:cs typeface="Calibri Light" panose="020F0302020204030204" pitchFamily="34" charset="0"/>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p>
        </p:txBody>
      </p:sp>
      <p:sp>
        <p:nvSpPr>
          <p:cNvPr id="23" name="Text Placeholder 8">
            <a:extLst>
              <a:ext uri="{FF2B5EF4-FFF2-40B4-BE49-F238E27FC236}">
                <a16:creationId xmlns:a16="http://schemas.microsoft.com/office/drawing/2014/main" id="{DEB9187B-F8FB-9168-C587-066B107B81D6}"/>
              </a:ext>
            </a:extLst>
          </p:cNvPr>
          <p:cNvSpPr>
            <a:spLocks noGrp="1"/>
          </p:cNvSpPr>
          <p:nvPr>
            <p:ph type="body" sz="quarter" idx="16"/>
          </p:nvPr>
        </p:nvSpPr>
        <p:spPr>
          <a:xfrm>
            <a:off x="1170810" y="4352662"/>
            <a:ext cx="3672000" cy="886379"/>
          </a:xfrm>
        </p:spPr>
        <p:txBody>
          <a:bodyPr/>
          <a:lstStyle/>
          <a:p>
            <a:r>
              <a:rPr lang="en-US" dirty="0"/>
              <a:t>Reduction in pressure on the C&amp;F Hub</a:t>
            </a:r>
          </a:p>
        </p:txBody>
      </p:sp>
      <p:sp>
        <p:nvSpPr>
          <p:cNvPr id="29" name="Text Placeholder 11">
            <a:extLst>
              <a:ext uri="{FF2B5EF4-FFF2-40B4-BE49-F238E27FC236}">
                <a16:creationId xmlns:a16="http://schemas.microsoft.com/office/drawing/2014/main" id="{D92ED474-93FE-DFE2-ECA1-D7CDA6A63C28}"/>
              </a:ext>
            </a:extLst>
          </p:cNvPr>
          <p:cNvSpPr>
            <a:spLocks noGrp="1"/>
          </p:cNvSpPr>
          <p:nvPr>
            <p:ph type="body" sz="quarter" idx="19"/>
          </p:nvPr>
        </p:nvSpPr>
        <p:spPr>
          <a:xfrm>
            <a:off x="540738" y="5505381"/>
            <a:ext cx="539262" cy="621567"/>
          </a:xfrm>
        </p:spPr>
        <p:txBody>
          <a:bodyPr/>
          <a:lstStyle/>
          <a:p>
            <a:r>
              <a:rPr lang="en-US" dirty="0"/>
              <a:t>5</a:t>
            </a:r>
          </a:p>
        </p:txBody>
      </p:sp>
      <p:sp>
        <p:nvSpPr>
          <p:cNvPr id="5" name="Text Placeholder 8">
            <a:extLst>
              <a:ext uri="{FF2B5EF4-FFF2-40B4-BE49-F238E27FC236}">
                <a16:creationId xmlns:a16="http://schemas.microsoft.com/office/drawing/2014/main" id="{A887B5BF-E0C0-8F83-C614-262649F7C4C1}"/>
              </a:ext>
            </a:extLst>
          </p:cNvPr>
          <p:cNvSpPr txBox="1">
            <a:spLocks/>
          </p:cNvSpPr>
          <p:nvPr/>
        </p:nvSpPr>
        <p:spPr>
          <a:xfrm>
            <a:off x="1170810" y="5790761"/>
            <a:ext cx="3672000" cy="492610"/>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25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Promotes use of the Early Help Plan</a:t>
            </a:r>
          </a:p>
        </p:txBody>
      </p:sp>
      <p:sp>
        <p:nvSpPr>
          <p:cNvPr id="33" name="Text Placeholder 13">
            <a:extLst>
              <a:ext uri="{FF2B5EF4-FFF2-40B4-BE49-F238E27FC236}">
                <a16:creationId xmlns:a16="http://schemas.microsoft.com/office/drawing/2014/main" id="{93A24E95-D1AD-F5EC-EECE-27807717A849}"/>
              </a:ext>
            </a:extLst>
          </p:cNvPr>
          <p:cNvSpPr>
            <a:spLocks noGrp="1"/>
          </p:cNvSpPr>
          <p:nvPr>
            <p:ph type="body" sz="quarter" idx="21"/>
          </p:nvPr>
        </p:nvSpPr>
        <p:spPr>
          <a:xfrm>
            <a:off x="5413805" y="1328482"/>
            <a:ext cx="539262" cy="621567"/>
          </a:xfrm>
        </p:spPr>
        <p:txBody>
          <a:bodyPr/>
          <a:lstStyle/>
          <a:p>
            <a:r>
              <a:rPr lang="en-US" dirty="0"/>
              <a:t>6</a:t>
            </a:r>
          </a:p>
        </p:txBody>
      </p:sp>
      <p:sp>
        <p:nvSpPr>
          <p:cNvPr id="27" name="Text Placeholder 10">
            <a:extLst>
              <a:ext uri="{FF2B5EF4-FFF2-40B4-BE49-F238E27FC236}">
                <a16:creationId xmlns:a16="http://schemas.microsoft.com/office/drawing/2014/main" id="{BF9A380D-F5BE-7CB3-320A-384FA12DA764}"/>
              </a:ext>
            </a:extLst>
          </p:cNvPr>
          <p:cNvSpPr>
            <a:spLocks noGrp="1"/>
          </p:cNvSpPr>
          <p:nvPr>
            <p:ph type="body" sz="quarter" idx="18"/>
          </p:nvPr>
        </p:nvSpPr>
        <p:spPr>
          <a:xfrm>
            <a:off x="6095999" y="1987019"/>
            <a:ext cx="5841360" cy="492610"/>
          </a:xfrm>
        </p:spPr>
        <p:txBody>
          <a:bodyPr/>
          <a:lstStyle/>
          <a:p>
            <a:r>
              <a:rPr lang="en-US" dirty="0"/>
              <a:t>Allows Social Care to collate evidence of early help support for DfE and schools of a “support first” approach</a:t>
            </a:r>
          </a:p>
        </p:txBody>
      </p:sp>
      <p:sp>
        <p:nvSpPr>
          <p:cNvPr id="37" name="Text Placeholder 15">
            <a:extLst>
              <a:ext uri="{FF2B5EF4-FFF2-40B4-BE49-F238E27FC236}">
                <a16:creationId xmlns:a16="http://schemas.microsoft.com/office/drawing/2014/main" id="{65D2571B-61CB-1675-D270-CDE697884264}"/>
              </a:ext>
            </a:extLst>
          </p:cNvPr>
          <p:cNvSpPr>
            <a:spLocks noGrp="1"/>
          </p:cNvSpPr>
          <p:nvPr>
            <p:ph type="body" sz="quarter" idx="23"/>
          </p:nvPr>
        </p:nvSpPr>
        <p:spPr>
          <a:xfrm>
            <a:off x="5413805" y="2611647"/>
            <a:ext cx="539262" cy="621567"/>
          </a:xfrm>
        </p:spPr>
        <p:txBody>
          <a:bodyPr/>
          <a:lstStyle/>
          <a:p>
            <a:r>
              <a:rPr lang="en-US" dirty="0"/>
              <a:t>7</a:t>
            </a:r>
          </a:p>
        </p:txBody>
      </p:sp>
      <p:sp>
        <p:nvSpPr>
          <p:cNvPr id="31" name="Text Placeholder 12">
            <a:extLst>
              <a:ext uri="{FF2B5EF4-FFF2-40B4-BE49-F238E27FC236}">
                <a16:creationId xmlns:a16="http://schemas.microsoft.com/office/drawing/2014/main" id="{5A01EC71-B560-BA3F-21FA-81F763A85510}"/>
              </a:ext>
            </a:extLst>
          </p:cNvPr>
          <p:cNvSpPr>
            <a:spLocks noGrp="1"/>
          </p:cNvSpPr>
          <p:nvPr>
            <p:ph type="body" sz="quarter" idx="20"/>
          </p:nvPr>
        </p:nvSpPr>
        <p:spPr>
          <a:xfrm>
            <a:off x="6102990" y="2638208"/>
            <a:ext cx="5079358" cy="492610"/>
          </a:xfrm>
        </p:spPr>
        <p:txBody>
          <a:bodyPr/>
          <a:lstStyle/>
          <a:p>
            <a:r>
              <a:rPr lang="en-US" dirty="0"/>
              <a:t>Helps to re-balance the system</a:t>
            </a:r>
          </a:p>
        </p:txBody>
      </p:sp>
      <p:sp>
        <p:nvSpPr>
          <p:cNvPr id="41" name="Text Placeholder 17">
            <a:extLst>
              <a:ext uri="{FF2B5EF4-FFF2-40B4-BE49-F238E27FC236}">
                <a16:creationId xmlns:a16="http://schemas.microsoft.com/office/drawing/2014/main" id="{3433BBA0-5EF2-93D3-65ED-4964D0E13813}"/>
              </a:ext>
            </a:extLst>
          </p:cNvPr>
          <p:cNvSpPr>
            <a:spLocks noGrp="1"/>
          </p:cNvSpPr>
          <p:nvPr>
            <p:ph type="body" sz="quarter" idx="25"/>
          </p:nvPr>
        </p:nvSpPr>
        <p:spPr>
          <a:xfrm>
            <a:off x="5413805" y="3558469"/>
            <a:ext cx="539262" cy="621567"/>
          </a:xfrm>
        </p:spPr>
        <p:txBody>
          <a:bodyPr/>
          <a:lstStyle/>
          <a:p>
            <a:r>
              <a:rPr lang="en-US" dirty="0"/>
              <a:t>8</a:t>
            </a:r>
          </a:p>
        </p:txBody>
      </p:sp>
      <p:sp>
        <p:nvSpPr>
          <p:cNvPr id="35" name="Text Placeholder 14">
            <a:extLst>
              <a:ext uri="{FF2B5EF4-FFF2-40B4-BE49-F238E27FC236}">
                <a16:creationId xmlns:a16="http://schemas.microsoft.com/office/drawing/2014/main" id="{BA38F64B-6257-D58F-D525-ECAD16ED2E91}"/>
              </a:ext>
            </a:extLst>
          </p:cNvPr>
          <p:cNvSpPr>
            <a:spLocks noGrp="1"/>
          </p:cNvSpPr>
          <p:nvPr>
            <p:ph type="body" sz="quarter" idx="22"/>
          </p:nvPr>
        </p:nvSpPr>
        <p:spPr>
          <a:xfrm>
            <a:off x="6102989" y="3752050"/>
            <a:ext cx="5910046" cy="580390"/>
          </a:xfrm>
        </p:spPr>
        <p:txBody>
          <a:bodyPr/>
          <a:lstStyle/>
          <a:p>
            <a:r>
              <a:rPr lang="en-US" dirty="0"/>
              <a:t>Evidences support already provided at Level 2, if there is a need to escalate concerns</a:t>
            </a:r>
          </a:p>
        </p:txBody>
      </p:sp>
      <p:sp>
        <p:nvSpPr>
          <p:cNvPr id="7" name="Text Placeholder 9">
            <a:extLst>
              <a:ext uri="{FF2B5EF4-FFF2-40B4-BE49-F238E27FC236}">
                <a16:creationId xmlns:a16="http://schemas.microsoft.com/office/drawing/2014/main" id="{4AAA9EC9-6B01-9985-D2BA-C0B0E75FDD92}"/>
              </a:ext>
            </a:extLst>
          </p:cNvPr>
          <p:cNvSpPr txBox="1">
            <a:spLocks/>
          </p:cNvSpPr>
          <p:nvPr/>
        </p:nvSpPr>
        <p:spPr>
          <a:xfrm>
            <a:off x="5413805" y="4615871"/>
            <a:ext cx="539262" cy="62156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5100" b="0" kern="1200">
                <a:solidFill>
                  <a:schemeClr val="accent1"/>
                </a:solidFill>
                <a:latin typeface="Calibri Light" panose="020F0302020204030204" pitchFamily="34" charset="0"/>
                <a:ea typeface="+mn-ea"/>
                <a:cs typeface="Calibri Light" panose="020F0302020204030204" pitchFamily="34" charset="0"/>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9</a:t>
            </a:r>
          </a:p>
        </p:txBody>
      </p:sp>
      <p:sp>
        <p:nvSpPr>
          <p:cNvPr id="39" name="Text Placeholder 16">
            <a:extLst>
              <a:ext uri="{FF2B5EF4-FFF2-40B4-BE49-F238E27FC236}">
                <a16:creationId xmlns:a16="http://schemas.microsoft.com/office/drawing/2014/main" id="{F1797A6E-D664-0FFC-B187-3819D75C39C3}"/>
              </a:ext>
            </a:extLst>
          </p:cNvPr>
          <p:cNvSpPr>
            <a:spLocks noGrp="1"/>
          </p:cNvSpPr>
          <p:nvPr>
            <p:ph type="body" sz="quarter" idx="24"/>
          </p:nvPr>
        </p:nvSpPr>
        <p:spPr>
          <a:xfrm>
            <a:off x="6102990" y="4842268"/>
            <a:ext cx="5079359" cy="492610"/>
          </a:xfrm>
        </p:spPr>
        <p:txBody>
          <a:bodyPr/>
          <a:lstStyle/>
          <a:p>
            <a:r>
              <a:rPr lang="en-US" dirty="0"/>
              <a:t>Encourages a Think Family approach- one shared family plan</a:t>
            </a:r>
          </a:p>
        </p:txBody>
      </p:sp>
      <p:sp>
        <p:nvSpPr>
          <p:cNvPr id="25" name="Text Placeholder 9">
            <a:extLst>
              <a:ext uri="{FF2B5EF4-FFF2-40B4-BE49-F238E27FC236}">
                <a16:creationId xmlns:a16="http://schemas.microsoft.com/office/drawing/2014/main" id="{2CAAF364-C977-3CB1-B0EC-CB0FB84A07BB}"/>
              </a:ext>
            </a:extLst>
          </p:cNvPr>
          <p:cNvSpPr>
            <a:spLocks noGrp="1"/>
          </p:cNvSpPr>
          <p:nvPr>
            <p:ph type="body" sz="quarter" idx="17"/>
          </p:nvPr>
        </p:nvSpPr>
        <p:spPr>
          <a:xfrm>
            <a:off x="5249333" y="5630175"/>
            <a:ext cx="707400" cy="621567"/>
          </a:xfrm>
        </p:spPr>
        <p:txBody>
          <a:bodyPr/>
          <a:lstStyle/>
          <a:p>
            <a:r>
              <a:rPr lang="en-US" dirty="0"/>
              <a:t>10</a:t>
            </a:r>
          </a:p>
        </p:txBody>
      </p:sp>
      <p:sp>
        <p:nvSpPr>
          <p:cNvPr id="6" name="Text Placeholder 8">
            <a:extLst>
              <a:ext uri="{FF2B5EF4-FFF2-40B4-BE49-F238E27FC236}">
                <a16:creationId xmlns:a16="http://schemas.microsoft.com/office/drawing/2014/main" id="{CBAD55D6-E5BD-5569-6D3C-F2953F200462}"/>
              </a:ext>
            </a:extLst>
          </p:cNvPr>
          <p:cNvSpPr txBox="1">
            <a:spLocks/>
          </p:cNvSpPr>
          <p:nvPr/>
        </p:nvSpPr>
        <p:spPr>
          <a:xfrm>
            <a:off x="6102990" y="5880643"/>
            <a:ext cx="5222235" cy="492610"/>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25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More opportunities to listen to the voices of families</a:t>
            </a:r>
          </a:p>
        </p:txBody>
      </p:sp>
    </p:spTree>
    <p:extLst>
      <p:ext uri="{BB962C8B-B14F-4D97-AF65-F5344CB8AC3E}">
        <p14:creationId xmlns:p14="http://schemas.microsoft.com/office/powerpoint/2010/main" val="2238376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85AF-9B56-4821-DA02-B6B7DE8C2E8B}"/>
              </a:ext>
            </a:extLst>
          </p:cNvPr>
          <p:cNvSpPr>
            <a:spLocks noGrp="1"/>
          </p:cNvSpPr>
          <p:nvPr>
            <p:ph type="title"/>
          </p:nvPr>
        </p:nvSpPr>
        <p:spPr/>
        <p:txBody>
          <a:bodyPr/>
          <a:lstStyle/>
          <a:p>
            <a:r>
              <a:rPr lang="en-GB" dirty="0"/>
              <a:t>Early Help Drop In </a:t>
            </a:r>
          </a:p>
        </p:txBody>
      </p:sp>
      <p:sp>
        <p:nvSpPr>
          <p:cNvPr id="8" name="Rectangle 1">
            <a:extLst>
              <a:ext uri="{FF2B5EF4-FFF2-40B4-BE49-F238E27FC236}">
                <a16:creationId xmlns:a16="http://schemas.microsoft.com/office/drawing/2014/main" id="{539CEF57-FE98-652D-8289-42C2E2DDD31D}"/>
              </a:ext>
              <a:ext uri="{C183D7F6-B498-43B3-948B-1728B52AA6E4}">
                <adec:decorative xmlns:adec="http://schemas.microsoft.com/office/drawing/2017/decorative" val="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a:extLst>
              <a:ext uri="{FF2B5EF4-FFF2-40B4-BE49-F238E27FC236}">
                <a16:creationId xmlns:a16="http://schemas.microsoft.com/office/drawing/2014/main" id="{5E77E926-F4DA-2366-0B11-DB0C1D9157EF}"/>
              </a:ext>
              <a:ext uri="{C183D7F6-B498-43B3-948B-1728B52AA6E4}">
                <adec:decorative xmlns:adec="http://schemas.microsoft.com/office/drawing/2017/decorative" val="1"/>
              </a:ext>
            </a:extLst>
          </p:cNvPr>
          <p:cNvSpPr txBox="1"/>
          <p:nvPr/>
        </p:nvSpPr>
        <p:spPr>
          <a:xfrm>
            <a:off x="545124" y="3425177"/>
            <a:ext cx="8598876" cy="646331"/>
          </a:xfrm>
          <a:prstGeom prst="rect">
            <a:avLst/>
          </a:prstGeom>
          <a:noFill/>
        </p:spPr>
        <p:txBody>
          <a:bodyPr wrap="square">
            <a:spAutoFit/>
          </a:bodyPr>
          <a:lstStyle/>
          <a:p>
            <a:r>
              <a:rPr lang="en-GB" b="1" i="0" dirty="0">
                <a:solidFill>
                  <a:srgbClr val="000000"/>
                </a:solidFill>
                <a:effectLst/>
                <a:latin typeface="YADK31-VBBc 1"/>
              </a:rPr>
              <a:t>South Essex drop-in session - Wed 12:30-13:30pm </a:t>
            </a:r>
            <a:r>
              <a:rPr lang="en-GB" b="1" i="0" dirty="0">
                <a:solidFill>
                  <a:srgbClr val="5E17EB"/>
                </a:solidFill>
                <a:effectLst/>
                <a:latin typeface="YADK31-VBBc 1"/>
                <a:hlinkClick r:id="rId3"/>
              </a:rPr>
              <a:t>Click Here to Join</a:t>
            </a:r>
            <a:r>
              <a:rPr lang="en-GB" dirty="0">
                <a:solidFill>
                  <a:srgbClr val="000000"/>
                </a:solidFill>
                <a:effectLst/>
                <a:latin typeface="YADK31-VBBc 1"/>
              </a:rPr>
              <a:t>﻿</a:t>
            </a:r>
          </a:p>
          <a:p>
            <a:r>
              <a:rPr lang="en-GB" b="1" i="0" dirty="0">
                <a:solidFill>
                  <a:srgbClr val="000000"/>
                </a:solidFill>
                <a:effectLst/>
                <a:latin typeface="YADK31-VBBc 1"/>
              </a:rPr>
              <a:t>Email </a:t>
            </a:r>
            <a:r>
              <a:rPr lang="en-GB" b="1" i="0" dirty="0">
                <a:solidFill>
                  <a:srgbClr val="5E17EB"/>
                </a:solidFill>
                <a:effectLst/>
                <a:latin typeface="YADK31-VBBc 1"/>
              </a:rPr>
              <a:t>Sarah Pattison</a:t>
            </a:r>
            <a:r>
              <a:rPr lang="en-GB" b="1" i="0" dirty="0">
                <a:solidFill>
                  <a:srgbClr val="000000"/>
                </a:solidFill>
                <a:effectLst/>
                <a:latin typeface="YADK31-VBBc 1"/>
              </a:rPr>
              <a:t> Partnership Lead (South) </a:t>
            </a:r>
            <a:r>
              <a:rPr lang="en-GB" b="1" i="0" dirty="0">
                <a:solidFill>
                  <a:srgbClr val="5E17EB"/>
                </a:solidFill>
                <a:effectLst/>
                <a:latin typeface="YADK31-VBBc 1"/>
                <a:hlinkClick r:id="rId4"/>
              </a:rPr>
              <a:t>sarah.pattison@essex.gov.uk</a:t>
            </a:r>
            <a:endParaRPr lang="en-GB" dirty="0">
              <a:solidFill>
                <a:srgbClr val="000000"/>
              </a:solidFill>
              <a:effectLst/>
              <a:latin typeface="YADK31-VBBc 1"/>
            </a:endParaRPr>
          </a:p>
        </p:txBody>
      </p:sp>
      <p:sp>
        <p:nvSpPr>
          <p:cNvPr id="12" name="TextBox 11">
            <a:extLst>
              <a:ext uri="{FF2B5EF4-FFF2-40B4-BE49-F238E27FC236}">
                <a16:creationId xmlns:a16="http://schemas.microsoft.com/office/drawing/2014/main" id="{503EA14A-E6A3-7D5D-CD83-56E2691B4F21}"/>
              </a:ext>
              <a:ext uri="{C183D7F6-B498-43B3-948B-1728B52AA6E4}">
                <adec:decorative xmlns:adec="http://schemas.microsoft.com/office/drawing/2017/decorative" val="1"/>
              </a:ext>
            </a:extLst>
          </p:cNvPr>
          <p:cNvSpPr txBox="1"/>
          <p:nvPr/>
        </p:nvSpPr>
        <p:spPr>
          <a:xfrm>
            <a:off x="545123" y="2731049"/>
            <a:ext cx="7760676" cy="646331"/>
          </a:xfrm>
          <a:prstGeom prst="rect">
            <a:avLst/>
          </a:prstGeom>
          <a:noFill/>
        </p:spPr>
        <p:txBody>
          <a:bodyPr wrap="square">
            <a:spAutoFit/>
          </a:bodyPr>
          <a:lstStyle/>
          <a:p>
            <a:r>
              <a:rPr lang="en-GB" b="1" i="0" dirty="0">
                <a:solidFill>
                  <a:srgbClr val="000000"/>
                </a:solidFill>
                <a:effectLst/>
                <a:latin typeface="YADK31-VBBc 1"/>
              </a:rPr>
              <a:t>North Essex drop-in session - Tues 15:30-16:30pm </a:t>
            </a:r>
            <a:r>
              <a:rPr lang="en-GB" b="1" i="0" dirty="0">
                <a:solidFill>
                  <a:srgbClr val="5E17EB"/>
                </a:solidFill>
                <a:effectLst/>
                <a:latin typeface="YADK31-VBBc 1"/>
                <a:hlinkClick r:id="rId5"/>
              </a:rPr>
              <a:t>Click here to join the meeting</a:t>
            </a:r>
            <a:r>
              <a:rPr lang="en-GB" b="1" i="0" dirty="0">
                <a:solidFill>
                  <a:srgbClr val="5E17EB"/>
                </a:solidFill>
                <a:effectLst/>
                <a:latin typeface="YADK31-VBBc 1"/>
              </a:rPr>
              <a:t> </a:t>
            </a:r>
            <a:endParaRPr lang="en-GB" dirty="0">
              <a:solidFill>
                <a:srgbClr val="000000"/>
              </a:solidFill>
              <a:effectLst/>
              <a:latin typeface="YADK31-VBBc 1"/>
            </a:endParaRPr>
          </a:p>
          <a:p>
            <a:r>
              <a:rPr lang="en-GB" b="1" i="0" dirty="0">
                <a:solidFill>
                  <a:srgbClr val="000000"/>
                </a:solidFill>
                <a:effectLst/>
                <a:latin typeface="YADK31-VBBc 1"/>
              </a:rPr>
              <a:t>Email </a:t>
            </a:r>
            <a:r>
              <a:rPr lang="en-GB" b="1" i="0" dirty="0">
                <a:solidFill>
                  <a:srgbClr val="5E17EB"/>
                </a:solidFill>
                <a:effectLst/>
                <a:latin typeface="YADK31-VBBc 1"/>
              </a:rPr>
              <a:t>Rita Jenner</a:t>
            </a:r>
            <a:r>
              <a:rPr lang="en-GB" b="1" i="0" dirty="0">
                <a:solidFill>
                  <a:srgbClr val="000000"/>
                </a:solidFill>
                <a:effectLst/>
                <a:latin typeface="YADK31-VBBc 1"/>
              </a:rPr>
              <a:t> Partnership Lead (North) </a:t>
            </a:r>
            <a:r>
              <a:rPr lang="en-GB" b="1" i="0" dirty="0">
                <a:solidFill>
                  <a:srgbClr val="5E17EB"/>
                </a:solidFill>
                <a:effectLst/>
                <a:latin typeface="YADK31-VBBc 1"/>
                <a:hlinkClick r:id="rId6"/>
              </a:rPr>
              <a:t>rita.jenner@essex.gov.uk</a:t>
            </a:r>
            <a:r>
              <a:rPr lang="en-GB" b="0" i="0" dirty="0">
                <a:solidFill>
                  <a:srgbClr val="000000"/>
                </a:solidFill>
                <a:effectLst/>
                <a:latin typeface="YADK31-VBBc 1"/>
              </a:rPr>
              <a:t> </a:t>
            </a:r>
            <a:endParaRPr lang="en-GB" dirty="0">
              <a:solidFill>
                <a:srgbClr val="000000"/>
              </a:solidFill>
              <a:effectLst/>
              <a:latin typeface="YADK31-VBBc 1"/>
            </a:endParaRPr>
          </a:p>
        </p:txBody>
      </p:sp>
      <p:sp>
        <p:nvSpPr>
          <p:cNvPr id="14" name="TextBox 13">
            <a:extLst>
              <a:ext uri="{FF2B5EF4-FFF2-40B4-BE49-F238E27FC236}">
                <a16:creationId xmlns:a16="http://schemas.microsoft.com/office/drawing/2014/main" id="{277FDCB1-352B-6B7A-4FE1-957E1C26DC61}"/>
              </a:ext>
              <a:ext uri="{C183D7F6-B498-43B3-948B-1728B52AA6E4}">
                <adec:decorative xmlns:adec="http://schemas.microsoft.com/office/drawing/2017/decorative" val="1"/>
              </a:ext>
            </a:extLst>
          </p:cNvPr>
          <p:cNvSpPr txBox="1"/>
          <p:nvPr/>
        </p:nvSpPr>
        <p:spPr>
          <a:xfrm>
            <a:off x="545123" y="4119037"/>
            <a:ext cx="8094051" cy="646331"/>
          </a:xfrm>
          <a:prstGeom prst="rect">
            <a:avLst/>
          </a:prstGeom>
          <a:noFill/>
        </p:spPr>
        <p:txBody>
          <a:bodyPr wrap="square">
            <a:spAutoFit/>
          </a:bodyPr>
          <a:lstStyle/>
          <a:p>
            <a:r>
              <a:rPr lang="en-GB" b="1" i="0" dirty="0">
                <a:solidFill>
                  <a:srgbClr val="000000"/>
                </a:solidFill>
                <a:effectLst/>
                <a:latin typeface="YADK31-VBBc 1"/>
              </a:rPr>
              <a:t>West Essex drop-in session - Thurs 12:00-13:00pm </a:t>
            </a:r>
            <a:r>
              <a:rPr lang="en-GB" b="1" i="0" dirty="0">
                <a:solidFill>
                  <a:srgbClr val="5E17EB"/>
                </a:solidFill>
                <a:effectLst/>
                <a:latin typeface="YADK31-VBBc 1"/>
                <a:hlinkClick r:id="rId7"/>
              </a:rPr>
              <a:t>Click here to join the meeting</a:t>
            </a:r>
            <a:endParaRPr lang="en-GB" dirty="0">
              <a:solidFill>
                <a:srgbClr val="000000"/>
              </a:solidFill>
              <a:effectLst/>
              <a:latin typeface="YADK31-VBBc 1"/>
            </a:endParaRPr>
          </a:p>
          <a:p>
            <a:r>
              <a:rPr lang="en-GB" b="1" i="0" dirty="0">
                <a:solidFill>
                  <a:srgbClr val="000000"/>
                </a:solidFill>
                <a:effectLst/>
                <a:latin typeface="YADK31-VBBc 1"/>
              </a:rPr>
              <a:t>Email </a:t>
            </a:r>
            <a:r>
              <a:rPr lang="en-GB" b="1" i="0" dirty="0">
                <a:solidFill>
                  <a:srgbClr val="5E17EB"/>
                </a:solidFill>
                <a:effectLst/>
                <a:latin typeface="YADK31-VBBc 1"/>
              </a:rPr>
              <a:t>Fiona Cuthbertson </a:t>
            </a:r>
            <a:r>
              <a:rPr lang="en-GB" b="1" i="0" dirty="0">
                <a:solidFill>
                  <a:srgbClr val="000000"/>
                </a:solidFill>
                <a:effectLst/>
                <a:latin typeface="YADK31-VBBc 1"/>
              </a:rPr>
              <a:t>Partnership Lead (West)</a:t>
            </a:r>
            <a:r>
              <a:rPr lang="en-GB" b="1" i="0" dirty="0">
                <a:solidFill>
                  <a:srgbClr val="5E17EB"/>
                </a:solidFill>
                <a:effectLst/>
                <a:latin typeface="YADK31-VBBc 1"/>
              </a:rPr>
              <a:t> </a:t>
            </a:r>
            <a:r>
              <a:rPr lang="en-GB" b="1" i="0" dirty="0">
                <a:solidFill>
                  <a:srgbClr val="5E17EB"/>
                </a:solidFill>
                <a:effectLst/>
                <a:latin typeface="YADK31-VBBc 1"/>
                <a:hlinkClick r:id="rId8"/>
              </a:rPr>
              <a:t>fiona.cuthbertson@essex.gov.uk</a:t>
            </a:r>
            <a:endParaRPr lang="en-GB" dirty="0">
              <a:solidFill>
                <a:srgbClr val="000000"/>
              </a:solidFill>
              <a:effectLst/>
              <a:latin typeface="YADK31-VBBc 1"/>
            </a:endParaRPr>
          </a:p>
        </p:txBody>
      </p:sp>
      <p:sp>
        <p:nvSpPr>
          <p:cNvPr id="16" name="TextBox 15">
            <a:extLst>
              <a:ext uri="{FF2B5EF4-FFF2-40B4-BE49-F238E27FC236}">
                <a16:creationId xmlns:a16="http://schemas.microsoft.com/office/drawing/2014/main" id="{809BD6C7-E658-D7AF-9624-6818B8660BCB}"/>
              </a:ext>
              <a:ext uri="{C183D7F6-B498-43B3-948B-1728B52AA6E4}">
                <adec:decorative xmlns:adec="http://schemas.microsoft.com/office/drawing/2017/decorative" val="1"/>
              </a:ext>
            </a:extLst>
          </p:cNvPr>
          <p:cNvSpPr txBox="1"/>
          <p:nvPr/>
        </p:nvSpPr>
        <p:spPr>
          <a:xfrm>
            <a:off x="545124" y="4811260"/>
            <a:ext cx="8094050" cy="646331"/>
          </a:xfrm>
          <a:prstGeom prst="rect">
            <a:avLst/>
          </a:prstGeom>
          <a:noFill/>
        </p:spPr>
        <p:txBody>
          <a:bodyPr wrap="square">
            <a:spAutoFit/>
          </a:bodyPr>
          <a:lstStyle/>
          <a:p>
            <a:r>
              <a:rPr lang="en-GB" b="1" i="0" dirty="0">
                <a:solidFill>
                  <a:srgbClr val="000000"/>
                </a:solidFill>
                <a:effectLst/>
                <a:latin typeface="YADK31-VBBc 1"/>
              </a:rPr>
              <a:t>Mid Essex drop-in session - Wed 12:00-13:05pm </a:t>
            </a:r>
            <a:r>
              <a:rPr lang="en-GB" b="1" i="0" dirty="0">
                <a:solidFill>
                  <a:srgbClr val="5E17EB"/>
                </a:solidFill>
                <a:effectLst/>
                <a:latin typeface="YADK31-VBBc 1"/>
                <a:hlinkClick r:id="rId9"/>
              </a:rPr>
              <a:t>Click here to join the </a:t>
            </a:r>
            <a:r>
              <a:rPr lang="en-GB" b="1" i="0" u="sng" dirty="0">
                <a:solidFill>
                  <a:srgbClr val="5E17EB"/>
                </a:solidFill>
                <a:effectLst/>
                <a:latin typeface="YADK31-VBBc 1"/>
                <a:hlinkClick r:id="rId9"/>
              </a:rPr>
              <a:t>mee</a:t>
            </a:r>
            <a:r>
              <a:rPr lang="en-GB" b="1" i="0" u="sng" dirty="0">
                <a:solidFill>
                  <a:srgbClr val="4179AA"/>
                </a:solidFill>
                <a:effectLst/>
                <a:latin typeface="YADK31-VBBc 1"/>
              </a:rPr>
              <a:t>ting</a:t>
            </a:r>
            <a:endParaRPr lang="en-GB" u="sng" dirty="0">
              <a:solidFill>
                <a:srgbClr val="4179AA"/>
              </a:solidFill>
              <a:effectLst/>
              <a:latin typeface="YADK31-VBBc 1"/>
            </a:endParaRPr>
          </a:p>
          <a:p>
            <a:r>
              <a:rPr lang="en-GB" b="1" i="0" dirty="0">
                <a:solidFill>
                  <a:srgbClr val="000000"/>
                </a:solidFill>
                <a:effectLst/>
                <a:latin typeface="YADK31-VBBc 1"/>
              </a:rPr>
              <a:t>Email </a:t>
            </a:r>
            <a:r>
              <a:rPr lang="en-GB" b="1" i="0" dirty="0">
                <a:solidFill>
                  <a:srgbClr val="5E17EB"/>
                </a:solidFill>
                <a:effectLst/>
                <a:latin typeface="YADK31-VBBc 1"/>
              </a:rPr>
              <a:t>Lyn Pipe</a:t>
            </a:r>
            <a:r>
              <a:rPr lang="en-GB" b="1" i="0" dirty="0">
                <a:solidFill>
                  <a:srgbClr val="000000"/>
                </a:solidFill>
                <a:effectLst/>
                <a:latin typeface="YADK31-VBBc 1"/>
              </a:rPr>
              <a:t> TAFSO (Mid) </a:t>
            </a:r>
            <a:r>
              <a:rPr lang="en-GB" b="1" i="0" dirty="0">
                <a:solidFill>
                  <a:srgbClr val="5E17EB"/>
                </a:solidFill>
                <a:effectLst/>
                <a:latin typeface="YADK31-VBBc 1"/>
                <a:hlinkClick r:id="rId10"/>
              </a:rPr>
              <a:t>lyn.pipe@essex.gov.uk</a:t>
            </a:r>
            <a:r>
              <a:rPr lang="en-GB" b="0" i="0" dirty="0">
                <a:solidFill>
                  <a:srgbClr val="000000"/>
                </a:solidFill>
                <a:effectLst/>
                <a:latin typeface="YADK31-VBBc 1"/>
              </a:rPr>
              <a:t> </a:t>
            </a:r>
            <a:endParaRPr lang="en-GB" dirty="0">
              <a:solidFill>
                <a:srgbClr val="000000"/>
              </a:solidFill>
              <a:effectLst/>
              <a:latin typeface="YADK31-VBBc 1"/>
            </a:endParaRPr>
          </a:p>
        </p:txBody>
      </p:sp>
      <p:sp>
        <p:nvSpPr>
          <p:cNvPr id="18" name="TextBox 17">
            <a:extLst>
              <a:ext uri="{FF2B5EF4-FFF2-40B4-BE49-F238E27FC236}">
                <a16:creationId xmlns:a16="http://schemas.microsoft.com/office/drawing/2014/main" id="{71857EDD-9964-DE0F-A585-288D445BAD18}"/>
              </a:ext>
              <a:ext uri="{C183D7F6-B498-43B3-948B-1728B52AA6E4}">
                <adec:decorative xmlns:adec="http://schemas.microsoft.com/office/drawing/2017/decorative" val="1"/>
              </a:ext>
            </a:extLst>
          </p:cNvPr>
          <p:cNvSpPr txBox="1"/>
          <p:nvPr/>
        </p:nvSpPr>
        <p:spPr>
          <a:xfrm>
            <a:off x="545124" y="5503483"/>
            <a:ext cx="11418276" cy="523220"/>
          </a:xfrm>
          <a:prstGeom prst="rect">
            <a:avLst/>
          </a:prstGeom>
          <a:noFill/>
        </p:spPr>
        <p:txBody>
          <a:bodyPr wrap="square">
            <a:spAutoFit/>
          </a:bodyPr>
          <a:lstStyle/>
          <a:p>
            <a:r>
              <a:rPr lang="en-GB" sz="1400" b="1" i="0" dirty="0">
                <a:solidFill>
                  <a:srgbClr val="000000"/>
                </a:solidFill>
                <a:effectLst/>
              </a:rPr>
              <a:t>Please Note that the Mid Essex drop in HAS an </a:t>
            </a:r>
            <a:r>
              <a:rPr lang="en-GB" sz="1400" b="1" i="0" dirty="0">
                <a:solidFill>
                  <a:srgbClr val="5E17EB"/>
                </a:solidFill>
                <a:effectLst/>
                <a:hlinkClick r:id="rId11"/>
              </a:rPr>
              <a:t>online booking system</a:t>
            </a:r>
            <a:r>
              <a:rPr lang="en-GB" sz="1400" b="1" i="0" dirty="0">
                <a:solidFill>
                  <a:srgbClr val="000000"/>
                </a:solidFill>
                <a:effectLst/>
              </a:rPr>
              <a:t>, where you can pre-book a slot to present a case. </a:t>
            </a:r>
            <a:r>
              <a:rPr lang="en-GB" sz="1400" b="1" i="0" dirty="0">
                <a:solidFill>
                  <a:srgbClr val="5E17EB"/>
                </a:solidFill>
                <a:effectLst/>
                <a:hlinkClick r:id="rId11"/>
              </a:rPr>
              <a:t>Click here</a:t>
            </a:r>
            <a:r>
              <a:rPr lang="en-GB" sz="1400" b="1" i="0" dirty="0">
                <a:solidFill>
                  <a:srgbClr val="000000"/>
                </a:solidFill>
                <a:effectLst/>
              </a:rPr>
              <a:t> to book a case discussion. Colleagues are still welcome to join the session without booking, but you won't be guaranteed a time to discuss your case.</a:t>
            </a:r>
            <a:endParaRPr lang="en-GB" sz="1400" dirty="0"/>
          </a:p>
        </p:txBody>
      </p:sp>
      <p:sp>
        <p:nvSpPr>
          <p:cNvPr id="23" name="TextBox 22">
            <a:extLst>
              <a:ext uri="{FF2B5EF4-FFF2-40B4-BE49-F238E27FC236}">
                <a16:creationId xmlns:a16="http://schemas.microsoft.com/office/drawing/2014/main" id="{6437C003-D4E4-25BF-2C24-A76BF8C0729B}"/>
              </a:ext>
              <a:ext uri="{C183D7F6-B498-43B3-948B-1728B52AA6E4}">
                <adec:decorative xmlns:adec="http://schemas.microsoft.com/office/drawing/2017/decorative" val="1"/>
              </a:ext>
            </a:extLst>
          </p:cNvPr>
          <p:cNvSpPr txBox="1"/>
          <p:nvPr/>
        </p:nvSpPr>
        <p:spPr>
          <a:xfrm>
            <a:off x="419100" y="6068080"/>
            <a:ext cx="11544299" cy="523220"/>
          </a:xfrm>
          <a:prstGeom prst="rect">
            <a:avLst/>
          </a:prstGeom>
          <a:noFill/>
        </p:spPr>
        <p:txBody>
          <a:bodyPr wrap="square" lIns="0" tIns="0" rIns="0" bIns="0" rtlCol="0">
            <a:noAutofit/>
          </a:bodyPr>
          <a:lstStyle/>
          <a:p>
            <a:pPr algn="ctr">
              <a:spcAft>
                <a:spcPts val="1134"/>
              </a:spcAft>
            </a:pPr>
            <a:r>
              <a:rPr lang="en-GB" sz="2000" b="1" dirty="0">
                <a:solidFill>
                  <a:schemeClr val="accent1"/>
                </a:solidFill>
              </a:rPr>
              <a:t>PLEASE NOTE: You can attend any Early Help Drop-In across the county. </a:t>
            </a:r>
          </a:p>
        </p:txBody>
      </p:sp>
      <p:sp>
        <p:nvSpPr>
          <p:cNvPr id="24" name="Arrow: Pentagon 23">
            <a:extLst>
              <a:ext uri="{FF2B5EF4-FFF2-40B4-BE49-F238E27FC236}">
                <a16:creationId xmlns:a16="http://schemas.microsoft.com/office/drawing/2014/main" id="{3EF2CFF2-8D60-57F0-AD40-387F85917B1F}"/>
              </a:ext>
              <a:ext uri="{C183D7F6-B498-43B3-948B-1728B52AA6E4}">
                <adec:decorative xmlns:adec="http://schemas.microsoft.com/office/drawing/2017/decorative" val="1"/>
              </a:ext>
            </a:extLst>
          </p:cNvPr>
          <p:cNvSpPr/>
          <p:nvPr/>
        </p:nvSpPr>
        <p:spPr>
          <a:xfrm rot="10800000" flipV="1">
            <a:off x="545123" y="1228726"/>
            <a:ext cx="11580202" cy="1384949"/>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6280CE8-5BCF-2EEB-72D0-C08C22952E0D}"/>
              </a:ext>
              <a:ext uri="{C183D7F6-B498-43B3-948B-1728B52AA6E4}">
                <adec:decorative xmlns:adec="http://schemas.microsoft.com/office/drawing/2017/decorative" val="1"/>
              </a:ext>
            </a:extLst>
          </p:cNvPr>
          <p:cNvSpPr txBox="1"/>
          <p:nvPr/>
        </p:nvSpPr>
        <p:spPr>
          <a:xfrm>
            <a:off x="863843" y="1388692"/>
            <a:ext cx="11101753" cy="1015663"/>
          </a:xfrm>
          <a:prstGeom prst="rect">
            <a:avLst/>
          </a:prstGeom>
          <a:noFill/>
        </p:spPr>
        <p:txBody>
          <a:bodyPr wrap="square">
            <a:spAutoFit/>
          </a:bodyPr>
          <a:lstStyle/>
          <a:p>
            <a:pPr algn="r"/>
            <a:r>
              <a:rPr lang="en-GB" sz="2000" b="1" i="0" dirty="0">
                <a:solidFill>
                  <a:schemeClr val="bg1"/>
                </a:solidFill>
                <a:effectLst/>
              </a:rPr>
              <a:t>Team Around the Family Support Officer (TAFSO), Inclusion Partners, Essex Family Support Service, Engagement Facilitators, SENDIASS, Attendance Specialists, Essex Youth Service, Peabody Outreach, Essex Child &amp; Family Wellbeing Service, DWP and others</a:t>
            </a:r>
            <a:endParaRPr lang="en-GB" sz="2000" dirty="0">
              <a:solidFill>
                <a:schemeClr val="bg1"/>
              </a:solidFill>
            </a:endParaRPr>
          </a:p>
        </p:txBody>
      </p:sp>
    </p:spTree>
    <p:extLst>
      <p:ext uri="{BB962C8B-B14F-4D97-AF65-F5344CB8AC3E}">
        <p14:creationId xmlns:p14="http://schemas.microsoft.com/office/powerpoint/2010/main" val="938536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45068C-50EE-1BDF-3FDB-8DFC287ECB9F}"/>
              </a:ext>
            </a:extLst>
          </p:cNvPr>
          <p:cNvSpPr>
            <a:spLocks noGrp="1"/>
          </p:cNvSpPr>
          <p:nvPr>
            <p:ph type="title"/>
          </p:nvPr>
        </p:nvSpPr>
        <p:spPr>
          <a:xfrm>
            <a:off x="288270" y="229848"/>
            <a:ext cx="3472072" cy="633181"/>
          </a:xfrm>
        </p:spPr>
        <p:txBody>
          <a:bodyPr/>
          <a:lstStyle/>
          <a:p>
            <a:r>
              <a:rPr lang="en-GB" dirty="0"/>
              <a:t>Early Help Plan</a:t>
            </a:r>
          </a:p>
        </p:txBody>
      </p:sp>
      <p:pic>
        <p:nvPicPr>
          <p:cNvPr id="20" name="Picture 19" descr="Early help plan form">
            <a:extLst>
              <a:ext uri="{FF2B5EF4-FFF2-40B4-BE49-F238E27FC236}">
                <a16:creationId xmlns:a16="http://schemas.microsoft.com/office/drawing/2014/main" id="{17A54D2F-FEF4-DB6E-C625-FA2299C9E7DD}"/>
              </a:ext>
            </a:extLst>
          </p:cNvPr>
          <p:cNvPicPr>
            <a:picLocks noChangeAspect="1"/>
          </p:cNvPicPr>
          <p:nvPr/>
        </p:nvPicPr>
        <p:blipFill>
          <a:blip r:embed="rId3"/>
          <a:stretch>
            <a:fillRect/>
          </a:stretch>
        </p:blipFill>
        <p:spPr>
          <a:xfrm>
            <a:off x="288270" y="982974"/>
            <a:ext cx="11979667" cy="5575506"/>
          </a:xfrm>
          <a:prstGeom prst="rect">
            <a:avLst/>
          </a:prstGeom>
        </p:spPr>
      </p:pic>
      <p:sp>
        <p:nvSpPr>
          <p:cNvPr id="4" name="TextBox 3">
            <a:extLst>
              <a:ext uri="{FF2B5EF4-FFF2-40B4-BE49-F238E27FC236}">
                <a16:creationId xmlns:a16="http://schemas.microsoft.com/office/drawing/2014/main" id="{F12E6805-0131-65F8-06E7-BD242CF2A693}"/>
              </a:ext>
            </a:extLst>
          </p:cNvPr>
          <p:cNvSpPr txBox="1"/>
          <p:nvPr/>
        </p:nvSpPr>
        <p:spPr>
          <a:xfrm>
            <a:off x="3878918" y="369004"/>
            <a:ext cx="8024812" cy="369332"/>
          </a:xfrm>
          <a:prstGeom prst="rect">
            <a:avLst/>
          </a:prstGeom>
          <a:noFill/>
        </p:spPr>
        <p:txBody>
          <a:bodyPr wrap="square">
            <a:spAutoFit/>
          </a:bodyPr>
          <a:lstStyle/>
          <a:p>
            <a:r>
              <a:rPr lang="en-GB" dirty="0">
                <a:hlinkClick r:id="rId4"/>
              </a:rPr>
              <a:t>Resources for practitioners: Early help resources | Essex County Council</a:t>
            </a:r>
            <a:endParaRPr lang="en-GB" dirty="0"/>
          </a:p>
        </p:txBody>
      </p:sp>
    </p:spTree>
    <p:extLst>
      <p:ext uri="{BB962C8B-B14F-4D97-AF65-F5344CB8AC3E}">
        <p14:creationId xmlns:p14="http://schemas.microsoft.com/office/powerpoint/2010/main" val="86585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23B809D-1562-0DC7-22E1-E56BBA76772B}"/>
              </a:ext>
            </a:extLst>
          </p:cNvPr>
          <p:cNvSpPr>
            <a:spLocks noGrp="1"/>
          </p:cNvSpPr>
          <p:nvPr>
            <p:ph type="title"/>
          </p:nvPr>
        </p:nvSpPr>
        <p:spPr>
          <a:xfrm>
            <a:off x="391011" y="353138"/>
            <a:ext cx="10253016" cy="1065091"/>
          </a:xfrm>
        </p:spPr>
        <p:txBody>
          <a:bodyPr/>
          <a:lstStyle/>
          <a:p>
            <a:r>
              <a:rPr lang="en-GB" dirty="0"/>
              <a:t>Clear plan of support- bespoke to the family</a:t>
            </a:r>
          </a:p>
        </p:txBody>
      </p:sp>
      <p:pic>
        <p:nvPicPr>
          <p:cNvPr id="21" name="Picture 20" descr="Early help plan form 2">
            <a:extLst>
              <a:ext uri="{FF2B5EF4-FFF2-40B4-BE49-F238E27FC236}">
                <a16:creationId xmlns:a16="http://schemas.microsoft.com/office/drawing/2014/main" id="{2216C5ED-2D1D-DC63-9763-7A6834570948}"/>
              </a:ext>
            </a:extLst>
          </p:cNvPr>
          <p:cNvPicPr>
            <a:picLocks noChangeAspect="1"/>
          </p:cNvPicPr>
          <p:nvPr/>
        </p:nvPicPr>
        <p:blipFill>
          <a:blip r:embed="rId3"/>
          <a:stretch>
            <a:fillRect/>
          </a:stretch>
        </p:blipFill>
        <p:spPr>
          <a:xfrm>
            <a:off x="391011" y="1158947"/>
            <a:ext cx="9353336" cy="5345915"/>
          </a:xfrm>
          <a:prstGeom prst="rect">
            <a:avLst/>
          </a:prstGeom>
        </p:spPr>
      </p:pic>
    </p:spTree>
    <p:extLst>
      <p:ext uri="{BB962C8B-B14F-4D97-AF65-F5344CB8AC3E}">
        <p14:creationId xmlns:p14="http://schemas.microsoft.com/office/powerpoint/2010/main" val="3713011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09A6-D463-130D-F8BB-EDE0A964DCBD}"/>
              </a:ext>
            </a:extLst>
          </p:cNvPr>
          <p:cNvSpPr>
            <a:spLocks noGrp="1"/>
          </p:cNvSpPr>
          <p:nvPr>
            <p:ph type="title"/>
          </p:nvPr>
        </p:nvSpPr>
        <p:spPr>
          <a:xfrm>
            <a:off x="480005" y="260349"/>
            <a:ext cx="5302800" cy="1065091"/>
          </a:xfrm>
        </p:spPr>
        <p:txBody>
          <a:bodyPr vert="horz" lIns="0" tIns="0" rIns="0" bIns="0" rtlCol="0" anchor="t" anchorCtr="0">
            <a:normAutofit/>
          </a:bodyPr>
          <a:lstStyle/>
          <a:p>
            <a:pPr>
              <a:lnSpc>
                <a:spcPct val="90000"/>
              </a:lnSpc>
            </a:pPr>
            <a:r>
              <a:rPr lang="en-GB" sz="3700" dirty="0"/>
              <a:t>Supporting Families Programme (2022- 2025)</a:t>
            </a:r>
          </a:p>
        </p:txBody>
      </p:sp>
      <p:sp>
        <p:nvSpPr>
          <p:cNvPr id="4" name="TextBox 3">
            <a:extLst>
              <a:ext uri="{FF2B5EF4-FFF2-40B4-BE49-F238E27FC236}">
                <a16:creationId xmlns:a16="http://schemas.microsoft.com/office/drawing/2014/main" id="{B5600940-8802-D3B6-FCB5-C38D044944A8}"/>
              </a:ext>
            </a:extLst>
          </p:cNvPr>
          <p:cNvSpPr txBox="1"/>
          <p:nvPr/>
        </p:nvSpPr>
        <p:spPr>
          <a:xfrm>
            <a:off x="420262" y="1557675"/>
            <a:ext cx="5422286" cy="4202450"/>
          </a:xfrm>
          <a:prstGeom prst="rect">
            <a:avLst/>
          </a:prstGeom>
        </p:spPr>
        <p:txBody>
          <a:bodyPr vert="horz" lIns="0" tIns="0" rIns="0" bIns="0" rtlCol="0">
            <a:normAutofit/>
          </a:bodyPr>
          <a:lstStyle/>
          <a:p>
            <a:pPr>
              <a:spcAft>
                <a:spcPts val="1134"/>
              </a:spcAft>
              <a:buFont typeface="Arial" panose="020B0604020202020204" pitchFamily="34" charset="0"/>
            </a:pPr>
            <a:r>
              <a:rPr lang="en-GB" dirty="0"/>
              <a:t>The Supporting Families programme aims to ensure families with multiple needs receive support for the </a:t>
            </a:r>
            <a:r>
              <a:rPr lang="en-GB" b="1" dirty="0"/>
              <a:t>whole family</a:t>
            </a:r>
            <a:r>
              <a:rPr lang="en-GB" dirty="0"/>
              <a:t> through one assessment, </a:t>
            </a:r>
            <a:r>
              <a:rPr lang="en-GB" b="1" dirty="0"/>
              <a:t>one plan</a:t>
            </a:r>
            <a:r>
              <a:rPr lang="en-GB" dirty="0"/>
              <a:t>, and that the support needed to </a:t>
            </a:r>
            <a:r>
              <a:rPr lang="en-GB" b="1" dirty="0"/>
              <a:t>address all the needs </a:t>
            </a:r>
            <a:r>
              <a:rPr lang="en-GB" dirty="0"/>
              <a:t>is co-ordinated. </a:t>
            </a:r>
          </a:p>
          <a:p>
            <a:r>
              <a:rPr lang="en-GB" sz="1800" dirty="0"/>
              <a:t>Family Solutions and TAFSOs work under the programme, but the aim is to embed this way of working for all families needing help</a:t>
            </a:r>
            <a:r>
              <a:rPr lang="en-GB" dirty="0"/>
              <a:t> by everyone. </a:t>
            </a:r>
            <a:endParaRPr lang="en-GB" sz="1800" dirty="0"/>
          </a:p>
          <a:p>
            <a:endParaRPr lang="en-GB" sz="1800" dirty="0"/>
          </a:p>
          <a:p>
            <a:pPr>
              <a:spcAft>
                <a:spcPts val="1134"/>
              </a:spcAft>
              <a:buFont typeface="Arial" panose="020B0604020202020204" pitchFamily="34" charset="0"/>
            </a:pPr>
            <a:r>
              <a:rPr lang="en-GB" dirty="0"/>
              <a:t>The programme requires LAs to report on the number of families achieving sustained and significant progress against all the needs identified for those where there are needs covering </a:t>
            </a:r>
            <a:r>
              <a:rPr lang="en-GB" b="1" dirty="0"/>
              <a:t>3 or more of the 10 headline outcomes </a:t>
            </a:r>
            <a:r>
              <a:rPr lang="en-GB" dirty="0"/>
              <a:t>in the Supporting Families national outcomes framework.</a:t>
            </a:r>
          </a:p>
        </p:txBody>
      </p:sp>
      <p:graphicFrame>
        <p:nvGraphicFramePr>
          <p:cNvPr id="7" name="Content Placeholder 4" descr="Principles of Supporting Families programme&#10;">
            <a:extLst>
              <a:ext uri="{FF2B5EF4-FFF2-40B4-BE49-F238E27FC236}">
                <a16:creationId xmlns:a16="http://schemas.microsoft.com/office/drawing/2014/main" id="{0737092D-2108-86AE-06E6-474286D5B106}"/>
              </a:ext>
            </a:extLst>
          </p:cNvPr>
          <p:cNvGraphicFramePr>
            <a:graphicFrameLocks noGrp="1"/>
          </p:cNvGraphicFramePr>
          <p:nvPr>
            <p:ph type="chart" sz="quarter" idx="10"/>
            <p:extLst>
              <p:ext uri="{D42A27DB-BD31-4B8C-83A1-F6EECF244321}">
                <p14:modId xmlns:p14="http://schemas.microsoft.com/office/powerpoint/2010/main" val="4131928212"/>
              </p:ext>
            </p:extLst>
          </p:nvPr>
        </p:nvGraphicFramePr>
        <p:xfrm>
          <a:off x="6684011" y="681037"/>
          <a:ext cx="4968240" cy="5495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795050D3-08E7-97CE-1DAB-0D71DFE8DF0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69225" y="5585842"/>
            <a:ext cx="2073323" cy="1226462"/>
          </a:xfrm>
          <a:prstGeom prst="rect">
            <a:avLst/>
          </a:prstGeom>
          <a:noFill/>
          <a:ln>
            <a:noFill/>
          </a:ln>
        </p:spPr>
      </p:pic>
      <p:pic>
        <p:nvPicPr>
          <p:cNvPr id="6" name="Picture 5">
            <a:extLst>
              <a:ext uri="{FF2B5EF4-FFF2-40B4-BE49-F238E27FC236}">
                <a16:creationId xmlns:a16="http://schemas.microsoft.com/office/drawing/2014/main" id="{C0A4FC90-FF36-A04B-DD59-526077ED0BF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20262" y="5730876"/>
            <a:ext cx="1352550" cy="866775"/>
          </a:xfrm>
          <a:prstGeom prst="rect">
            <a:avLst/>
          </a:prstGeom>
        </p:spPr>
      </p:pic>
    </p:spTree>
    <p:extLst>
      <p:ext uri="{BB962C8B-B14F-4D97-AF65-F5344CB8AC3E}">
        <p14:creationId xmlns:p14="http://schemas.microsoft.com/office/powerpoint/2010/main" val="3210557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D64F-A427-9F10-B99A-127CE6EB40B3}"/>
              </a:ext>
              <a:ext uri="{C183D7F6-B498-43B3-948B-1728B52AA6E4}">
                <adec:decorative xmlns:adec="http://schemas.microsoft.com/office/drawing/2017/decorative" val="1"/>
              </a:ext>
            </a:extLst>
          </p:cNvPr>
          <p:cNvSpPr>
            <a:spLocks noGrp="1"/>
          </p:cNvSpPr>
          <p:nvPr>
            <p:ph type="title"/>
          </p:nvPr>
        </p:nvSpPr>
        <p:spPr>
          <a:xfrm>
            <a:off x="513484" y="241941"/>
            <a:ext cx="6951051" cy="791689"/>
          </a:xfrm>
        </p:spPr>
        <p:txBody>
          <a:bodyPr/>
          <a:lstStyle/>
          <a:p>
            <a:r>
              <a:rPr lang="en-GB" dirty="0"/>
              <a:t>Evidencing Early Help in Essex</a:t>
            </a:r>
          </a:p>
        </p:txBody>
      </p:sp>
      <p:pic>
        <p:nvPicPr>
          <p:cNvPr id="4" name="Content Placeholder 8">
            <a:extLst>
              <a:ext uri="{FF2B5EF4-FFF2-40B4-BE49-F238E27FC236}">
                <a16:creationId xmlns:a16="http://schemas.microsoft.com/office/drawing/2014/main" id="{74E0E387-90AE-E9B0-09B0-4BC87AFD7E1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71267" y="1627197"/>
            <a:ext cx="5338937" cy="5097589"/>
          </a:xfrm>
          <a:prstGeom prst="rect">
            <a:avLst/>
          </a:prstGeom>
        </p:spPr>
      </p:pic>
      <p:sp>
        <p:nvSpPr>
          <p:cNvPr id="3" name="Content Placeholder 2">
            <a:extLst>
              <a:ext uri="{FF2B5EF4-FFF2-40B4-BE49-F238E27FC236}">
                <a16:creationId xmlns:a16="http://schemas.microsoft.com/office/drawing/2014/main" id="{3A789DF5-F443-5FD0-AD5A-BA634172F196}"/>
              </a:ext>
              <a:ext uri="{C183D7F6-B498-43B3-948B-1728B52AA6E4}">
                <adec:decorative xmlns:adec="http://schemas.microsoft.com/office/drawing/2017/decorative" val="1"/>
              </a:ext>
            </a:extLst>
          </p:cNvPr>
          <p:cNvSpPr>
            <a:spLocks noGrp="1"/>
          </p:cNvSpPr>
          <p:nvPr>
            <p:ph sz="half" idx="1"/>
          </p:nvPr>
        </p:nvSpPr>
        <p:spPr>
          <a:xfrm>
            <a:off x="513484" y="1033630"/>
            <a:ext cx="10668865" cy="858759"/>
          </a:xfrm>
        </p:spPr>
        <p:txBody>
          <a:bodyPr/>
          <a:lstStyle/>
          <a:p>
            <a:r>
              <a:rPr lang="en-US" sz="1800" b="0" dirty="0">
                <a:effectLst/>
                <a:cs typeface="Arial" panose="020B0604020202020204" pitchFamily="34" charset="0"/>
              </a:rPr>
              <a:t>The Key aim of Programme is to see </a:t>
            </a:r>
            <a:r>
              <a:rPr lang="en-US" sz="1800" b="1" dirty="0">
                <a:effectLst/>
                <a:cs typeface="Arial" panose="020B0604020202020204" pitchFamily="34" charset="0"/>
              </a:rPr>
              <a:t>vulnerable families thrive</a:t>
            </a:r>
            <a:r>
              <a:rPr lang="en-US" sz="1800" b="0" dirty="0">
                <a:effectLst/>
                <a:cs typeface="Arial" panose="020B0604020202020204" pitchFamily="34" charset="0"/>
              </a:rPr>
              <a:t>, building their resilience by providing effective, whole family support to help </a:t>
            </a:r>
            <a:r>
              <a:rPr lang="en-US" sz="1800" b="1" dirty="0">
                <a:effectLst/>
                <a:cs typeface="Arial" panose="020B0604020202020204" pitchFamily="34" charset="0"/>
              </a:rPr>
              <a:t>prevent escalation into statutory services. </a:t>
            </a:r>
            <a:r>
              <a:rPr lang="en-US" sz="1800" b="0" dirty="0">
                <a:effectLst/>
                <a:cs typeface="Arial" panose="020B0604020202020204" pitchFamily="34" charset="0"/>
              </a:rPr>
              <a:t>Evidencing this is happening across the County helps to </a:t>
            </a:r>
            <a:r>
              <a:rPr lang="en-US" sz="1800" dirty="0">
                <a:effectLst/>
                <a:cs typeface="Arial" panose="020B0604020202020204" pitchFamily="34" charset="0"/>
              </a:rPr>
              <a:t>drive more funding into early help.</a:t>
            </a:r>
          </a:p>
          <a:p>
            <a:endParaRPr lang="en-US" sz="1800" dirty="0">
              <a:cs typeface="Arial" panose="020B0604020202020204" pitchFamily="34" charset="0"/>
            </a:endParaRPr>
          </a:p>
          <a:p>
            <a:endParaRPr lang="en-GB" dirty="0"/>
          </a:p>
        </p:txBody>
      </p:sp>
      <p:sp>
        <p:nvSpPr>
          <p:cNvPr id="14" name="TextBox 13">
            <a:extLst>
              <a:ext uri="{FF2B5EF4-FFF2-40B4-BE49-F238E27FC236}">
                <a16:creationId xmlns:a16="http://schemas.microsoft.com/office/drawing/2014/main" id="{28678A6A-E934-FA9A-A947-17D8790FE268}"/>
              </a:ext>
              <a:ext uri="{C183D7F6-B498-43B3-948B-1728B52AA6E4}">
                <adec:decorative xmlns:adec="http://schemas.microsoft.com/office/drawing/2017/decorative" val="1"/>
              </a:ext>
            </a:extLst>
          </p:cNvPr>
          <p:cNvSpPr txBox="1"/>
          <p:nvPr/>
        </p:nvSpPr>
        <p:spPr>
          <a:xfrm>
            <a:off x="415145" y="1869268"/>
            <a:ext cx="6433329" cy="2893549"/>
          </a:xfrm>
          <a:prstGeom prst="rect">
            <a:avLst/>
          </a:prstGeom>
          <a:noFill/>
        </p:spPr>
        <p:txBody>
          <a:bodyPr wrap="square">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have produced a secure online </a:t>
            </a:r>
            <a:r>
              <a:rPr lang="en-GB" dirty="0">
                <a:latin typeface="Calibri" panose="020F0502020204030204" pitchFamily="34" charset="0"/>
                <a:ea typeface="Calibri" panose="020F0502020204030204" pitchFamily="34" charset="0"/>
                <a:cs typeface="Times New Roman" panose="02020603050405020304" pitchFamily="18" charset="0"/>
              </a:rPr>
              <a:t>form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capture the Team Around the Family meetings/ activity and whole family support that is happening across the County. The form is built to match the criteria set by the Department for Education (DfE):</a:t>
            </a:r>
          </a:p>
          <a:p>
            <a:pPr>
              <a:lnSpc>
                <a:spcPct val="107000"/>
              </a:lnSpc>
              <a:spcAft>
                <a:spcPts val="800"/>
              </a:spcAft>
            </a:pPr>
            <a:r>
              <a:rPr lang="en-GB" sz="1800" b="0" u="sng" dirty="0">
                <a:solidFill>
                  <a:srgbClr val="0563C1"/>
                </a:solidFill>
                <a:effectLst/>
                <a:ea typeface="Times New Roman" panose="02020603050405020304" pitchFamily="18" charset="0"/>
                <a:hlinkClick r:id="rId3"/>
              </a:rPr>
              <a:t>https://forms.office.com/e/uqR42YQXT4</a:t>
            </a:r>
            <a:endParaRPr lang="en-GB" sz="1800" b="0" dirty="0">
              <a:effectLst/>
              <a:ea typeface="Times New Roman" panose="02020603050405020304" pitchFamily="18" charset="0"/>
            </a:endParaRPr>
          </a:p>
          <a:p>
            <a:r>
              <a:rPr lang="en-GB" sz="1800" b="0" dirty="0">
                <a:effectLst/>
                <a:ea typeface="Calibri" panose="020F0502020204030204" pitchFamily="34" charset="0"/>
                <a:cs typeface="Calibri" panose="020F0502020204030204" pitchFamily="34" charset="0"/>
              </a:rPr>
              <a:t>Settings receive an email copy </a:t>
            </a:r>
            <a:r>
              <a:rPr lang="en-GB" sz="1800" b="0" dirty="0">
                <a:ea typeface="Calibri" panose="020F0502020204030204" pitchFamily="34" charset="0"/>
                <a:cs typeface="Calibri" panose="020F0502020204030204" pitchFamily="34" charset="0"/>
              </a:rPr>
              <a:t>of their </a:t>
            </a:r>
            <a:r>
              <a:rPr lang="en-GB" sz="1800" b="0" dirty="0">
                <a:effectLst/>
                <a:ea typeface="Calibri" panose="020F0502020204030204" pitchFamily="34" charset="0"/>
                <a:cs typeface="Calibri" panose="020F0502020204030204" pitchFamily="34" charset="0"/>
              </a:rPr>
              <a:t>submission for safeguarding records and evidence of a collaborative and inclusive approach to supporting children. </a:t>
            </a:r>
            <a:endParaRPr lang="en-GB" sz="1800" b="0" dirty="0">
              <a:effectLst/>
              <a:ea typeface="Calibri" panose="020F0502020204030204"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8ADAC70-974C-4B0E-5E50-0B30831398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3484" y="4495306"/>
            <a:ext cx="4956954" cy="2206298"/>
          </a:xfrm>
          <a:prstGeom prst="rect">
            <a:avLst/>
          </a:prstGeom>
          <a:solidFill>
            <a:srgbClr val="FF0000"/>
          </a:solidFill>
        </p:spPr>
      </p:pic>
    </p:spTree>
    <p:extLst>
      <p:ext uri="{BB962C8B-B14F-4D97-AF65-F5344CB8AC3E}">
        <p14:creationId xmlns:p14="http://schemas.microsoft.com/office/powerpoint/2010/main" val="3357216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B6A6E94-19B2-42D8-A697-3E450416B540}"/>
              </a:ext>
              <a:ext uri="{C183D7F6-B498-43B3-948B-1728B52AA6E4}">
                <adec:decorative xmlns:adec="http://schemas.microsoft.com/office/drawing/2017/decorative" val="1"/>
              </a:ext>
            </a:extLst>
          </p:cNvPr>
          <p:cNvSpPr>
            <a:spLocks noGrp="1"/>
          </p:cNvSpPr>
          <p:nvPr>
            <p:ph type="body" sz="quarter" idx="21"/>
          </p:nvPr>
        </p:nvSpPr>
        <p:spPr>
          <a:xfrm>
            <a:off x="527381" y="1214594"/>
            <a:ext cx="11041226" cy="5045261"/>
          </a:xfrm>
        </p:spPr>
        <p:txBody>
          <a:bodyPr>
            <a:normAutofit fontScale="92500" lnSpcReduction="10000"/>
          </a:bodyPr>
          <a:lstStyle/>
          <a:p>
            <a:pPr>
              <a:lnSpc>
                <a:spcPct val="90000"/>
              </a:lnSpc>
              <a:buFont typeface="Wingdings" panose="05000000000000000000" pitchFamily="2" charset="2"/>
              <a:buChar char="q"/>
            </a:pPr>
            <a:r>
              <a:rPr lang="en-GB" sz="2400" dirty="0"/>
              <a:t>Please do note – there is no </a:t>
            </a:r>
            <a:r>
              <a:rPr lang="en-GB" sz="2400" i="1" dirty="0"/>
              <a:t>requirement</a:t>
            </a:r>
            <a:r>
              <a:rPr lang="en-GB" sz="2400" dirty="0"/>
              <a:t> for settings to submit evidence! </a:t>
            </a:r>
          </a:p>
          <a:p>
            <a:pPr>
              <a:lnSpc>
                <a:spcPct val="90000"/>
              </a:lnSpc>
              <a:buFont typeface="Wingdings" panose="05000000000000000000" pitchFamily="2" charset="2"/>
              <a:buChar char="q"/>
            </a:pPr>
            <a:r>
              <a:rPr lang="en-GB" sz="2400" dirty="0"/>
              <a:t>But…</a:t>
            </a:r>
          </a:p>
          <a:p>
            <a:pPr>
              <a:lnSpc>
                <a:spcPct val="90000"/>
              </a:lnSpc>
              <a:buFont typeface="Wingdings" panose="05000000000000000000" pitchFamily="2" charset="2"/>
              <a:buChar char="q"/>
            </a:pPr>
            <a:r>
              <a:rPr lang="en-GB" sz="2400" dirty="0"/>
              <a:t>doing so may be useful to settings as evidence of Early Help approach for Ofsted inspection, Inclusion Review, or other purpose</a:t>
            </a:r>
          </a:p>
          <a:p>
            <a:pPr>
              <a:lnSpc>
                <a:spcPct val="90000"/>
              </a:lnSpc>
              <a:buFont typeface="Wingdings" panose="05000000000000000000" pitchFamily="2" charset="2"/>
              <a:buChar char="q"/>
            </a:pPr>
            <a:r>
              <a:rPr lang="en-GB" sz="2400" dirty="0"/>
              <a:t>evidence from education settings will also help ECC to build an evidence base to secure further funding for TAFSO and Family Solutions services </a:t>
            </a:r>
          </a:p>
          <a:p>
            <a:pPr>
              <a:lnSpc>
                <a:spcPct val="90000"/>
              </a:lnSpc>
              <a:buFont typeface="Wingdings" panose="05000000000000000000" pitchFamily="2" charset="2"/>
              <a:buChar char="q"/>
            </a:pPr>
            <a:r>
              <a:rPr lang="en-GB" sz="2400" dirty="0"/>
              <a:t>And finally, settings are now actively encouraged to attend any of the four Early Help Drop-Ins across the four quadrants. Each Drop-In will remain quadrant-based and welcome attendees from other areas</a:t>
            </a:r>
          </a:p>
          <a:p>
            <a:pPr>
              <a:lnSpc>
                <a:spcPct val="90000"/>
              </a:lnSpc>
              <a:buFont typeface="Wingdings" panose="05000000000000000000" pitchFamily="2" charset="2"/>
              <a:buChar char="q"/>
            </a:pPr>
            <a:r>
              <a:rPr lang="en-GB" sz="2400" dirty="0"/>
              <a:t>In addition, after each Drop-In, attendees will receive an anonymised Early Help Plan for each family summarising the issues raised, and the suggestions made by the panel</a:t>
            </a:r>
          </a:p>
          <a:p>
            <a:pPr>
              <a:lnSpc>
                <a:spcPct val="90000"/>
              </a:lnSpc>
              <a:buFont typeface="Wingdings" panose="05000000000000000000" pitchFamily="2" charset="2"/>
              <a:buChar char="q"/>
            </a:pPr>
            <a:r>
              <a:rPr lang="en-GB" sz="24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Early Help Drop-Ins</a:t>
            </a:r>
            <a:endParaRPr lang="en-GB" sz="2400" dirty="0"/>
          </a:p>
          <a:p>
            <a:pPr>
              <a:lnSpc>
                <a:spcPct val="90000"/>
              </a:lnSpc>
              <a:buFont typeface="Wingdings" panose="05000000000000000000" pitchFamily="2" charset="2"/>
              <a:buChar char="q"/>
            </a:pPr>
            <a:endParaRPr lang="en-GB" sz="2400" dirty="0"/>
          </a:p>
          <a:p>
            <a:pPr>
              <a:lnSpc>
                <a:spcPct val="90000"/>
              </a:lnSpc>
              <a:buFont typeface="Wingdings" panose="05000000000000000000" pitchFamily="2" charset="2"/>
              <a:buChar char="q"/>
            </a:pPr>
            <a:endParaRPr lang="en-GB" sz="2400" dirty="0"/>
          </a:p>
        </p:txBody>
      </p:sp>
      <p:sp>
        <p:nvSpPr>
          <p:cNvPr id="2" name="Title 1">
            <a:extLst>
              <a:ext uri="{FF2B5EF4-FFF2-40B4-BE49-F238E27FC236}">
                <a16:creationId xmlns:a16="http://schemas.microsoft.com/office/drawing/2014/main" id="{6DFECD77-CA45-4D32-93CA-1FE6549057DD}"/>
              </a:ext>
              <a:ext uri="{C183D7F6-B498-43B3-948B-1728B52AA6E4}">
                <adec:decorative xmlns:adec="http://schemas.microsoft.com/office/drawing/2017/decorative" val="1"/>
              </a:ext>
            </a:extLst>
          </p:cNvPr>
          <p:cNvSpPr>
            <a:spLocks noGrp="1"/>
          </p:cNvSpPr>
          <p:nvPr>
            <p:ph type="title"/>
          </p:nvPr>
        </p:nvSpPr>
        <p:spPr>
          <a:xfrm>
            <a:off x="527381" y="459222"/>
            <a:ext cx="11041227" cy="360040"/>
          </a:xfrm>
        </p:spPr>
        <p:txBody>
          <a:bodyPr anchor="t">
            <a:noAutofit/>
          </a:bodyPr>
          <a:lstStyle/>
          <a:p>
            <a:pPr>
              <a:lnSpc>
                <a:spcPct val="90000"/>
              </a:lnSpc>
            </a:pPr>
            <a:r>
              <a:rPr lang="en-GB" sz="3200" dirty="0"/>
              <a:t>Evidencing the impact of (TAF) meetings / Early Help Drop-Ins </a:t>
            </a:r>
          </a:p>
        </p:txBody>
      </p:sp>
    </p:spTree>
    <p:extLst>
      <p:ext uri="{BB962C8B-B14F-4D97-AF65-F5344CB8AC3E}">
        <p14:creationId xmlns:p14="http://schemas.microsoft.com/office/powerpoint/2010/main" val="96310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53884C-3732-E5F4-AD3C-DB58E376E80D}"/>
              </a:ext>
              <a:ext uri="{C183D7F6-B498-43B3-948B-1728B52AA6E4}">
                <adec:decorative xmlns:adec="http://schemas.microsoft.com/office/drawing/2017/decorative" val="1"/>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113" t="14138" r="69270" b="57315"/>
          <a:stretch/>
        </p:blipFill>
        <p:spPr bwMode="auto">
          <a:xfrm>
            <a:off x="9430008" y="2677781"/>
            <a:ext cx="1955054" cy="1885950"/>
          </a:xfrm>
          <a:prstGeom prst="rect">
            <a:avLst/>
          </a:prstGeom>
          <a:ln>
            <a:noFill/>
          </a:ln>
          <a:extLst>
            <a:ext uri="{53640926-AAD7-44D8-BBD7-CCE9431645EC}">
              <a14:shadowObscured xmlns:a14="http://schemas.microsoft.com/office/drawing/2010/main"/>
            </a:ext>
          </a:extLst>
        </p:spPr>
      </p:pic>
      <p:sp>
        <p:nvSpPr>
          <p:cNvPr id="5" name="Subtitle 4">
            <a:extLst>
              <a:ext uri="{FF2B5EF4-FFF2-40B4-BE49-F238E27FC236}">
                <a16:creationId xmlns:a16="http://schemas.microsoft.com/office/drawing/2014/main" id="{6D250524-DCC5-B3B0-D0D9-83C8D1EF95C7}"/>
              </a:ext>
              <a:ext uri="{C183D7F6-B498-43B3-948B-1728B52AA6E4}">
                <adec:decorative xmlns:adec="http://schemas.microsoft.com/office/drawing/2017/decorative" val="1"/>
              </a:ext>
            </a:extLst>
          </p:cNvPr>
          <p:cNvSpPr txBox="1">
            <a:spLocks/>
          </p:cNvSpPr>
          <p:nvPr/>
        </p:nvSpPr>
        <p:spPr>
          <a:xfrm>
            <a:off x="499390" y="2849155"/>
            <a:ext cx="11193219" cy="1543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rPr>
              <a:t>Working with Neglect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endParaRPr>
          </a:p>
        </p:txBody>
      </p:sp>
      <p:pic>
        <p:nvPicPr>
          <p:cNvPr id="7" name="Picture 2">
            <a:extLst>
              <a:ext uri="{FF2B5EF4-FFF2-40B4-BE49-F238E27FC236}">
                <a16:creationId xmlns:a16="http://schemas.microsoft.com/office/drawing/2014/main" id="{400AC447-39F4-F469-7167-99B51F9F04D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8401" y="2849155"/>
            <a:ext cx="2641788" cy="123833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24B43895-4E3A-852D-C096-ED9BF0F3A813}"/>
              </a:ext>
              <a:ext uri="{C183D7F6-B498-43B3-948B-1728B52AA6E4}">
                <adec:decorative xmlns:adec="http://schemas.microsoft.com/office/drawing/2017/decorative" val="1"/>
              </a:ext>
            </a:extLst>
          </p:cNvPr>
          <p:cNvSpPr txBox="1">
            <a:spLocks noGrp="1"/>
          </p:cNvSpPr>
          <p:nvPr>
            <p:ph type="title" idx="4294967295"/>
          </p:nvPr>
        </p:nvSpPr>
        <p:spPr>
          <a:xfrm>
            <a:off x="0" y="0"/>
            <a:ext cx="12192000" cy="2029216"/>
          </a:xfrm>
          <a:prstGeom prst="rect">
            <a:avLst/>
          </a:prstGeom>
          <a:solidFill>
            <a:srgbClr val="0070C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j-ea"/>
                <a:cs typeface="+mj-cs"/>
              </a:rPr>
              <a:t>Multi Agency Thematic Audit (MATA) </a:t>
            </a:r>
            <a:endPar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C77555E3-EB02-0DEC-6EDC-877C30AC87BF}"/>
              </a:ext>
              <a:ext uri="{C183D7F6-B498-43B3-948B-1728B52AA6E4}">
                <adec:decorative xmlns:adec="http://schemas.microsoft.com/office/drawing/2017/decorative" val="1"/>
              </a:ext>
            </a:extLst>
          </p:cNvPr>
          <p:cNvSpPr txBox="1"/>
          <p:nvPr/>
        </p:nvSpPr>
        <p:spPr>
          <a:xfrm>
            <a:off x="1629295" y="5336771"/>
            <a:ext cx="86173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1"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rPr>
              <a:t>Co-ordinated by the Professional Standards &amp; Audit Service (PSAS) </a:t>
            </a:r>
          </a:p>
        </p:txBody>
      </p:sp>
    </p:spTree>
    <p:extLst>
      <p:ext uri="{BB962C8B-B14F-4D97-AF65-F5344CB8AC3E}">
        <p14:creationId xmlns:p14="http://schemas.microsoft.com/office/powerpoint/2010/main" val="2118447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D250524-DCC5-B3B0-D0D9-83C8D1EF95C7}"/>
              </a:ext>
              <a:ext uri="{C183D7F6-B498-43B3-948B-1728B52AA6E4}">
                <adec:decorative xmlns:adec="http://schemas.microsoft.com/office/drawing/2017/decorative" val="1"/>
              </a:ext>
            </a:extLst>
          </p:cNvPr>
          <p:cNvSpPr txBox="1">
            <a:spLocks/>
          </p:cNvSpPr>
          <p:nvPr/>
        </p:nvSpPr>
        <p:spPr>
          <a:xfrm>
            <a:off x="600698" y="3276568"/>
            <a:ext cx="11193219" cy="1543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endParaRPr>
          </a:p>
        </p:txBody>
      </p:sp>
      <p:sp>
        <p:nvSpPr>
          <p:cNvPr id="8" name="Title 1">
            <a:extLst>
              <a:ext uri="{FF2B5EF4-FFF2-40B4-BE49-F238E27FC236}">
                <a16:creationId xmlns:a16="http://schemas.microsoft.com/office/drawing/2014/main" id="{24B43895-4E3A-852D-C096-ED9BF0F3A813}"/>
              </a:ext>
            </a:extLst>
          </p:cNvPr>
          <p:cNvSpPr txBox="1">
            <a:spLocks noGrp="1"/>
          </p:cNvSpPr>
          <p:nvPr>
            <p:ph type="title" idx="4294967295"/>
          </p:nvPr>
        </p:nvSpPr>
        <p:spPr>
          <a:xfrm>
            <a:off x="0" y="0"/>
            <a:ext cx="12192000" cy="2029216"/>
          </a:xfrm>
          <a:prstGeom prst="rect">
            <a:avLst/>
          </a:prstGeom>
          <a:solidFill>
            <a:srgbClr val="0070C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j-ea"/>
                <a:cs typeface="+mj-cs"/>
              </a:rPr>
              <a:t>Background to Neglect MATA</a:t>
            </a:r>
            <a:endPar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11130FED-ADFF-DA2B-C134-878A72FFFB99}"/>
              </a:ext>
            </a:extLst>
          </p:cNvPr>
          <p:cNvSpPr txBox="1"/>
          <p:nvPr/>
        </p:nvSpPr>
        <p:spPr>
          <a:xfrm>
            <a:off x="398084" y="2200590"/>
            <a:ext cx="11395834" cy="4744119"/>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100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2022-2023, the Professional Standards &amp; Audit Service (PSAS) worked with  MATA Co-ordinators, to deliver this MATA </a:t>
            </a: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Responds to a ESCB Business Plan Priority  </a:t>
            </a:r>
          </a:p>
          <a:p>
            <a:pPr marL="0" marR="0" lvl="0" indent="0" algn="ctr" defTabSz="914400" rtl="0" eaLnBrk="0" fontAlgn="base" latinLnBrk="0" hangingPunct="0">
              <a:lnSpc>
                <a:spcPct val="120000"/>
              </a:lnSpc>
              <a:spcBef>
                <a:spcPct val="0"/>
              </a:spcBef>
              <a:spcAft>
                <a:spcPts val="1000"/>
              </a:spcAft>
              <a:buClrTx/>
              <a:buSzTx/>
              <a:buFontTx/>
              <a:buNone/>
              <a:tabLst/>
              <a:defRPr/>
            </a:pPr>
            <a:endPar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20000"/>
              </a:lnSpc>
              <a:spcBef>
                <a:spcPct val="0"/>
              </a:spcBef>
              <a:spcAft>
                <a:spcPts val="100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To inform the MATA findings, the following activity was undertaken:</a:t>
            </a:r>
            <a:endPar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ctr" defTabSz="914400" rtl="0" eaLnBrk="0" fontAlgn="base" latinLnBrk="0" hangingPunct="0">
              <a:lnSpc>
                <a:spcPct val="120000"/>
              </a:lnSpc>
              <a:spcBef>
                <a:spcPct val="0"/>
              </a:spcBef>
              <a:spcAft>
                <a:spcPts val="1000"/>
              </a:spcAft>
              <a:buClrTx/>
              <a:buSzTx/>
              <a:buFont typeface="Arial" panose="020B0604020202020204" pitchFamily="34" charset="0"/>
              <a:buChar char="•"/>
              <a:tabLst/>
              <a:defRPr/>
            </a:pPr>
            <a:r>
              <a:rPr kumimoji="0" lang="en-GB" altLang="en-US" sz="2000" b="0" i="1"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Focus Groups and Questionnaires to secure views of Practitioners/Frontline Staff. </a:t>
            </a:r>
          </a:p>
          <a:p>
            <a:pPr marL="285750" marR="0" lvl="0" indent="-285750" algn="l" defTabSz="914400" rtl="0" eaLnBrk="0" fontAlgn="base" latinLnBrk="0" hangingPunct="0">
              <a:lnSpc>
                <a:spcPct val="120000"/>
              </a:lnSpc>
              <a:spcBef>
                <a:spcPct val="0"/>
              </a:spcBef>
              <a:spcAft>
                <a:spcPts val="1000"/>
              </a:spcAft>
              <a:buClrTx/>
              <a:buSzTx/>
              <a:buFont typeface="Arial" panose="020B0604020202020204" pitchFamily="34" charset="0"/>
              <a:buChar char="•"/>
              <a:tabLst/>
              <a:defRPr/>
            </a:pPr>
            <a:endParaRPr kumimoji="0" lang="en-GB" altLang="en-US"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ctr" defTabSz="914400" rtl="0" eaLnBrk="0" fontAlgn="base" latinLnBrk="0" hangingPunct="0">
              <a:lnSpc>
                <a:spcPct val="120000"/>
              </a:lnSpc>
              <a:spcBef>
                <a:spcPct val="0"/>
              </a:spcBef>
              <a:spcAft>
                <a:spcPts val="1000"/>
              </a:spcAft>
              <a:buClrTx/>
              <a:buSzTx/>
              <a:buFont typeface="Arial" panose="020B0604020202020204" pitchFamily="34" charset="0"/>
              <a:buChar char="•"/>
              <a:tabLst/>
              <a:defRPr/>
            </a:pPr>
            <a:r>
              <a:rPr kumimoji="0" lang="en-GB" altLang="en-US" sz="2000" b="0" i="1"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13 Individual Agencies participated in the facilitation</a:t>
            </a:r>
          </a:p>
          <a:p>
            <a:pPr marL="285750" marR="0" lvl="0" indent="-285750" algn="ctr" defTabSz="914400" rtl="0" eaLnBrk="0" fontAlgn="base" latinLnBrk="0" hangingPunct="0">
              <a:lnSpc>
                <a:spcPct val="120000"/>
              </a:lnSpc>
              <a:spcBef>
                <a:spcPct val="0"/>
              </a:spcBef>
              <a:spcAft>
                <a:spcPts val="1000"/>
              </a:spcAft>
              <a:buClrTx/>
              <a:buSzTx/>
              <a:buFont typeface="Arial" panose="020B0604020202020204" pitchFamily="34" charset="0"/>
              <a:buChar char="•"/>
              <a:tabLst/>
              <a:defRPr/>
            </a:pPr>
            <a:endParaRPr kumimoji="0" lang="en-GB" altLang="en-US" sz="2000" b="0" i="1"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ctr" defTabSz="914400" rtl="0" eaLnBrk="0" fontAlgn="base" latinLnBrk="0" hangingPunct="0">
              <a:lnSpc>
                <a:spcPct val="120000"/>
              </a:lnSpc>
              <a:spcBef>
                <a:spcPct val="0"/>
              </a:spcBef>
              <a:spcAft>
                <a:spcPts val="1000"/>
              </a:spcAft>
              <a:buClrTx/>
              <a:buSzTx/>
              <a:buFont typeface="Arial" panose="020B0604020202020204" pitchFamily="34" charset="0"/>
              <a:buChar char="•"/>
              <a:tabLst/>
              <a:defRPr/>
            </a:pPr>
            <a:r>
              <a:rPr kumimoji="0" lang="en-GB" altLang="en-US" sz="2000" b="0" i="1"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All MATA Co-ordinators all shaped and agreed  the practice themes identified in the final report</a:t>
            </a:r>
          </a:p>
          <a:p>
            <a:pPr marL="285750" marR="0" lvl="0" indent="-285750" algn="ctr" defTabSz="914400" rtl="0" eaLnBrk="0" fontAlgn="base" latinLnBrk="0" hangingPunct="0">
              <a:lnSpc>
                <a:spcPct val="120000"/>
              </a:lnSpc>
              <a:spcBef>
                <a:spcPct val="0"/>
              </a:spcBef>
              <a:spcAft>
                <a:spcPts val="1000"/>
              </a:spcAft>
              <a:buClrTx/>
              <a:buSzTx/>
              <a:buFont typeface="Arial" panose="020B0604020202020204" pitchFamily="34" charset="0"/>
              <a:buChar char="•"/>
              <a:tabLst/>
              <a:defRPr/>
            </a:pPr>
            <a:endParaRPr kumimoji="0" lang="en-GB" altLang="en-US" sz="1800" b="0" i="0"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34570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AFAC43-E62B-8560-481F-CC3669517DDB}"/>
              </a:ext>
            </a:extLst>
          </p:cNvPr>
          <p:cNvSpPr txBox="1">
            <a:spLocks noGrp="1"/>
          </p:cNvSpPr>
          <p:nvPr>
            <p:ph type="title" idx="4294967295"/>
          </p:nvPr>
        </p:nvSpPr>
        <p:spPr>
          <a:xfrm>
            <a:off x="0" y="0"/>
            <a:ext cx="12192000" cy="823191"/>
          </a:xfrm>
          <a:prstGeom prst="rect">
            <a:avLst/>
          </a:prstGeom>
          <a:solidFill>
            <a:srgbClr val="0070C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j-ea"/>
                <a:cs typeface="+mj-cs"/>
              </a:rPr>
              <a:t>Multi-Agency Aspirations </a:t>
            </a:r>
            <a:endPar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grpSp>
        <p:nvGrpSpPr>
          <p:cNvPr id="2" name="Group 1" descr="Multi agency aspiration for Neglect thematic review">
            <a:extLst>
              <a:ext uri="{FF2B5EF4-FFF2-40B4-BE49-F238E27FC236}">
                <a16:creationId xmlns:a16="http://schemas.microsoft.com/office/drawing/2014/main" id="{7D357B46-F3AF-0761-ADB1-E9B21C894EE8}"/>
              </a:ext>
            </a:extLst>
          </p:cNvPr>
          <p:cNvGrpSpPr/>
          <p:nvPr/>
        </p:nvGrpSpPr>
        <p:grpSpPr>
          <a:xfrm>
            <a:off x="548640" y="1033929"/>
            <a:ext cx="10989425" cy="5490280"/>
            <a:chOff x="2546703" y="1818217"/>
            <a:chExt cx="7098594" cy="4195056"/>
          </a:xfrm>
        </p:grpSpPr>
        <p:sp>
          <p:nvSpPr>
            <p:cNvPr id="5" name="Rectangle 4">
              <a:extLst>
                <a:ext uri="{FF2B5EF4-FFF2-40B4-BE49-F238E27FC236}">
                  <a16:creationId xmlns:a16="http://schemas.microsoft.com/office/drawing/2014/main" id="{526FF10E-BD8E-FBD7-540C-FBCCA9A9E691}"/>
                </a:ext>
              </a:extLst>
            </p:cNvPr>
            <p:cNvSpPr/>
            <p:nvPr/>
          </p:nvSpPr>
          <p:spPr>
            <a:xfrm>
              <a:off x="2546703" y="1831623"/>
              <a:ext cx="3359150" cy="850900"/>
            </a:xfrm>
            <a:prstGeom prst="rect">
              <a:avLst/>
            </a:prstGeom>
            <a:solidFill>
              <a:schemeClr val="bg1"/>
            </a:solidFill>
            <a:ln w="38100" cap="flat" cmpd="sng" algn="ctr">
              <a:solidFill>
                <a:srgbClr val="0070C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Pts val="1100"/>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 Refresh of the definition of Neglect</a:t>
              </a:r>
            </a:p>
          </p:txBody>
        </p:sp>
        <p:sp>
          <p:nvSpPr>
            <p:cNvPr id="6" name="Rectangle 5">
              <a:extLst>
                <a:ext uri="{FF2B5EF4-FFF2-40B4-BE49-F238E27FC236}">
                  <a16:creationId xmlns:a16="http://schemas.microsoft.com/office/drawing/2014/main" id="{D0278730-A653-36B0-53B5-85B60D308DEC}"/>
                </a:ext>
              </a:extLst>
            </p:cNvPr>
            <p:cNvSpPr/>
            <p:nvPr/>
          </p:nvSpPr>
          <p:spPr>
            <a:xfrm>
              <a:off x="6089297" y="1818217"/>
              <a:ext cx="3556000" cy="863600"/>
            </a:xfrm>
            <a:prstGeom prst="rect">
              <a:avLst/>
            </a:prstGeom>
            <a:solidFill>
              <a:schemeClr val="bg1"/>
            </a:solidFill>
            <a:ln w="38100">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 Develop a Multi-Agency Risk Assessment Framework to support Practitioners working with Neglect</a:t>
              </a: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81486FD-59E6-08E8-82AB-CBEB3E2EE2C8}"/>
                </a:ext>
              </a:extLst>
            </p:cNvPr>
            <p:cNvSpPr/>
            <p:nvPr/>
          </p:nvSpPr>
          <p:spPr>
            <a:xfrm>
              <a:off x="2546703" y="2809346"/>
              <a:ext cx="3384550" cy="939800"/>
            </a:xfrm>
            <a:prstGeom prst="rect">
              <a:avLst/>
            </a:prstGeom>
            <a:solidFill>
              <a:schemeClr val="bg1"/>
            </a:solidFill>
            <a:ln w="38100" cap="flat" cmpd="sng" algn="ctr">
              <a:solidFill>
                <a:srgbClr val="0070C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  Develop further a ‘whole system approach’ to working with Neglect -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Not just for Childrens Social Care</a:t>
              </a:r>
            </a:p>
          </p:txBody>
        </p:sp>
        <p:sp>
          <p:nvSpPr>
            <p:cNvPr id="8" name="Rectangle 7">
              <a:extLst>
                <a:ext uri="{FF2B5EF4-FFF2-40B4-BE49-F238E27FC236}">
                  <a16:creationId xmlns:a16="http://schemas.microsoft.com/office/drawing/2014/main" id="{BDBDAD9A-A76C-CBDF-6418-DEA83EE5C5B3}"/>
                </a:ext>
              </a:extLst>
            </p:cNvPr>
            <p:cNvSpPr/>
            <p:nvPr/>
          </p:nvSpPr>
          <p:spPr>
            <a:xfrm>
              <a:off x="6089297" y="2828396"/>
              <a:ext cx="3543300" cy="920750"/>
            </a:xfrm>
            <a:prstGeom prst="rect">
              <a:avLst/>
            </a:prstGeom>
            <a:solidFill>
              <a:schemeClr val="bg1"/>
            </a:solidFill>
            <a:ln w="38100" cap="flat" cmpd="sng" algn="ctr">
              <a:solidFill>
                <a:srgbClr val="0070C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Develop our suite of Direct Work Tools, Approaches &amp; CPD offer for working with Neglect – and ensure its inclusivity</a:t>
              </a: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D4282B8-E1E0-A2FB-497E-451094A0A2E6}"/>
                </a:ext>
              </a:extLst>
            </p:cNvPr>
            <p:cNvSpPr/>
            <p:nvPr/>
          </p:nvSpPr>
          <p:spPr>
            <a:xfrm>
              <a:off x="2546703" y="3875969"/>
              <a:ext cx="3390900" cy="1104900"/>
            </a:xfrm>
            <a:prstGeom prst="rect">
              <a:avLst/>
            </a:prstGeom>
            <a:solidFill>
              <a:schemeClr val="bg1"/>
            </a:solidFill>
            <a:ln w="38100" cap="flat" cmpd="sng" algn="ctr">
              <a:solidFill>
                <a:srgbClr val="0070C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 To develop flagging and information mapping methods within and across </a:t>
              </a:r>
              <a:r>
                <a:rPr kumimoji="0" lang="en-GB" sz="1600" b="0" i="0" u="none" strike="noStrike" kern="1200" cap="none" spc="0" normalizeH="0" baseline="0" noProof="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multi-agency</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systems, that improve opportunities to recognise cumulative Neglect &amp; its impact </a:t>
              </a: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C4FAA68-0813-1705-4376-F31FF6D1355F}"/>
                </a:ext>
              </a:extLst>
            </p:cNvPr>
            <p:cNvSpPr/>
            <p:nvPr/>
          </p:nvSpPr>
          <p:spPr>
            <a:xfrm>
              <a:off x="6121047" y="3875969"/>
              <a:ext cx="3524250" cy="1104900"/>
            </a:xfrm>
            <a:prstGeom prst="rect">
              <a:avLst/>
            </a:prstGeom>
            <a:solidFill>
              <a:schemeClr val="bg1"/>
            </a:solidFill>
            <a:ln w="38100" cap="flat" cmpd="sng" algn="ctr">
              <a:solidFill>
                <a:srgbClr val="0070C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6. To provide the opportunity for professionals to come together and hold reflective discussions where significant </a:t>
              </a:r>
              <a:r>
                <a:rPr kumimoji="0" lang="en-GB" sz="1600" b="0" i="0" u="none" strike="noStrike" kern="1200" cap="none" spc="0" normalizeH="0" baseline="0" noProof="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multi-agency</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practice dilemmas present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A3CF846-456D-24E2-AA02-0DF31E9E2286}"/>
                </a:ext>
              </a:extLst>
            </p:cNvPr>
            <p:cNvSpPr/>
            <p:nvPr/>
          </p:nvSpPr>
          <p:spPr>
            <a:xfrm>
              <a:off x="3941615" y="5117923"/>
              <a:ext cx="4185913" cy="895350"/>
            </a:xfrm>
            <a:prstGeom prst="rect">
              <a:avLst/>
            </a:prstGeom>
            <a:solidFill>
              <a:schemeClr val="bg1"/>
            </a:solidFill>
            <a:ln w="38100" cap="flat" cmpd="sng" algn="ctr">
              <a:solidFill>
                <a:srgbClr val="0070C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7. Increase understanding of Police Thresholds for Criminal Neglect, and implications for Multi-Agency working, particularly risk is understood by families in light of differing thresholds</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804280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D2A886-B769-344B-5D73-B0C5DA243570}"/>
              </a:ext>
              <a:ext uri="{C183D7F6-B498-43B3-948B-1728B52AA6E4}">
                <adec:decorative xmlns:adec="http://schemas.microsoft.com/office/drawing/2017/decorative" val="1"/>
              </a:ext>
            </a:extLst>
          </p:cNvPr>
          <p:cNvSpPr>
            <a:spLocks noGrp="1"/>
          </p:cNvSpPr>
          <p:nvPr>
            <p:ph idx="1"/>
          </p:nvPr>
        </p:nvSpPr>
        <p:spPr>
          <a:xfrm>
            <a:off x="131393" y="408373"/>
            <a:ext cx="6180630" cy="6338656"/>
          </a:xfrm>
        </p:spPr>
        <p:txBody>
          <a:bodyPr>
            <a:normAutofit lnSpcReduction="10000"/>
          </a:bodyPr>
          <a:lstStyle/>
          <a:p>
            <a:pPr marL="571500" lvl="1" indent="-571500">
              <a:spcAft>
                <a:spcPts val="0"/>
              </a:spcAft>
              <a:buFont typeface="Wingdings" panose="05000000000000000000" pitchFamily="2" charset="2"/>
              <a:buChar char="ü"/>
            </a:pPr>
            <a:r>
              <a:rPr lang="en-GB" sz="2000">
                <a:solidFill>
                  <a:srgbClr val="C00000"/>
                </a:solidFill>
              </a:rPr>
              <a:t>Definition of ‘safeguarding and promoting the welfare of children’</a:t>
            </a:r>
            <a:r>
              <a:rPr lang="en-GB" sz="2000"/>
              <a:t> – amended to reflect the updated ‘Working together to safeguard children 2023’ </a:t>
            </a:r>
          </a:p>
          <a:p>
            <a:pPr marL="571500" lvl="1" indent="-571500">
              <a:spcAft>
                <a:spcPts val="0"/>
              </a:spcAft>
              <a:buFont typeface="Wingdings" panose="05000000000000000000" pitchFamily="2" charset="2"/>
              <a:buChar char="ü"/>
            </a:pPr>
            <a:endParaRPr lang="en-GB" sz="2000"/>
          </a:p>
          <a:p>
            <a:pPr marL="571500" lvl="1" indent="-571500">
              <a:spcAft>
                <a:spcPts val="0"/>
              </a:spcAft>
              <a:buFont typeface="Wingdings" panose="05000000000000000000" pitchFamily="2" charset="2"/>
              <a:buChar char="ü"/>
            </a:pPr>
            <a:r>
              <a:rPr lang="en-GB" sz="2000">
                <a:solidFill>
                  <a:srgbClr val="C00000"/>
                </a:solidFill>
              </a:rPr>
              <a:t>(Para 18)</a:t>
            </a:r>
            <a:r>
              <a:rPr lang="en-GB" sz="2000"/>
              <a:t> ‘Early help’ – amended to reflect revised ‘Working Together’ guidance </a:t>
            </a:r>
          </a:p>
          <a:p>
            <a:pPr marL="571500" lvl="1" indent="-571500">
              <a:spcAft>
                <a:spcPts val="0"/>
              </a:spcAft>
              <a:buFont typeface="Wingdings" panose="05000000000000000000" pitchFamily="2" charset="2"/>
              <a:buChar char="ü"/>
            </a:pPr>
            <a:endParaRPr lang="en-GB" sz="2000"/>
          </a:p>
          <a:p>
            <a:pPr marL="571500" lvl="1" indent="-571500">
              <a:spcAft>
                <a:spcPts val="0"/>
              </a:spcAft>
              <a:buFont typeface="Wingdings" panose="05000000000000000000" pitchFamily="2" charset="2"/>
              <a:buChar char="ü"/>
            </a:pPr>
            <a:r>
              <a:rPr lang="en-GB" sz="2000">
                <a:solidFill>
                  <a:srgbClr val="C00000"/>
                </a:solidFill>
              </a:rPr>
              <a:t>(Para 19) </a:t>
            </a:r>
            <a:r>
              <a:rPr lang="en-GB" sz="2000"/>
              <a:t>All staff should be aware of the indicators of abuse, neglect </a:t>
            </a:r>
            <a:r>
              <a:rPr lang="en-GB" sz="2000" i="1">
                <a:solidFill>
                  <a:srgbClr val="C00000"/>
                </a:solidFill>
              </a:rPr>
              <a:t>and exploitation</a:t>
            </a:r>
          </a:p>
          <a:p>
            <a:pPr marL="571500" lvl="1" indent="-571500">
              <a:spcAft>
                <a:spcPts val="0"/>
              </a:spcAft>
              <a:buFont typeface="Wingdings" panose="05000000000000000000" pitchFamily="2" charset="2"/>
              <a:buChar char="ü"/>
            </a:pPr>
            <a:endParaRPr lang="en-GB" sz="2000">
              <a:solidFill>
                <a:srgbClr val="C00000"/>
              </a:solidFill>
            </a:endParaRPr>
          </a:p>
          <a:p>
            <a:pPr marL="571500" lvl="1" indent="-571500">
              <a:spcAft>
                <a:spcPts val="0"/>
              </a:spcAft>
              <a:buFont typeface="Wingdings" panose="05000000000000000000" pitchFamily="2" charset="2"/>
              <a:buChar char="ü"/>
            </a:pPr>
            <a:r>
              <a:rPr lang="en-GB" sz="2000">
                <a:solidFill>
                  <a:srgbClr val="C00000"/>
                </a:solidFill>
              </a:rPr>
              <a:t>(Para 24) </a:t>
            </a:r>
            <a:r>
              <a:rPr lang="en-GB" sz="2000"/>
              <a:t>This can be particularly relevant, for example, in relation to the impact on children of all forms of domestic abuse,</a:t>
            </a:r>
            <a:r>
              <a:rPr lang="en-GB" sz="2000">
                <a:solidFill>
                  <a:srgbClr val="C00000"/>
                </a:solidFill>
              </a:rPr>
              <a:t> </a:t>
            </a:r>
            <a:r>
              <a:rPr lang="en-GB" sz="2000" i="1">
                <a:solidFill>
                  <a:srgbClr val="C00000"/>
                </a:solidFill>
              </a:rPr>
              <a:t>including where they see, hear or experience its effects</a:t>
            </a:r>
          </a:p>
          <a:p>
            <a:pPr marL="571500" lvl="1" indent="-571500">
              <a:spcAft>
                <a:spcPts val="0"/>
              </a:spcAft>
              <a:buFont typeface="Wingdings" panose="05000000000000000000" pitchFamily="2" charset="2"/>
              <a:buChar char="ü"/>
            </a:pPr>
            <a:endParaRPr lang="en-GB" sz="2000" i="1">
              <a:solidFill>
                <a:srgbClr val="C00000"/>
              </a:solidFill>
            </a:endParaRPr>
          </a:p>
          <a:p>
            <a:pPr marL="571500" lvl="1" indent="-571500">
              <a:spcAft>
                <a:spcPts val="0"/>
              </a:spcAft>
              <a:buFont typeface="Wingdings" panose="05000000000000000000" pitchFamily="2" charset="2"/>
              <a:buChar char="ü"/>
            </a:pPr>
            <a:r>
              <a:rPr lang="en-GB" sz="2000">
                <a:solidFill>
                  <a:srgbClr val="C00000"/>
                </a:solidFill>
              </a:rPr>
              <a:t>(Para 29) </a:t>
            </a:r>
            <a:r>
              <a:rPr lang="en-GB" sz="2000"/>
              <a:t>All staff should have an awareness of safeguarding issues that can put children at risk of harm. Behaviours linked to issues such as drug taking and/or alcohol misuse, </a:t>
            </a:r>
            <a:r>
              <a:rPr lang="en-GB" sz="2000" i="1">
                <a:solidFill>
                  <a:srgbClr val="C00000"/>
                </a:solidFill>
              </a:rPr>
              <a:t>unexplainable and/or persistent absences from education (instead of ‘deliberately missing education’)</a:t>
            </a:r>
          </a:p>
          <a:p>
            <a:pPr marL="457200" lvl="1" indent="-457200">
              <a:spcAft>
                <a:spcPts val="0"/>
              </a:spcAft>
              <a:buFont typeface="Wingdings" panose="05000000000000000000" pitchFamily="2" charset="2"/>
              <a:buChar char="§"/>
            </a:pPr>
            <a:endParaRPr lang="en-GB" sz="4000"/>
          </a:p>
          <a:p>
            <a:pPr marL="342900" lvl="1" indent="-342900">
              <a:spcAft>
                <a:spcPts val="0"/>
              </a:spcAft>
              <a:buFont typeface="Wingdings" panose="05000000000000000000" pitchFamily="2" charset="2"/>
              <a:buChar char="§"/>
            </a:pPr>
            <a:endParaRPr lang="en-GB" sz="3500"/>
          </a:p>
          <a:p>
            <a:pPr marL="457200" lvl="1" indent="-457200">
              <a:spcAft>
                <a:spcPts val="0"/>
              </a:spcAft>
              <a:buFont typeface="Wingdings" panose="05000000000000000000" pitchFamily="2" charset="2"/>
              <a:buChar char="v"/>
            </a:pPr>
            <a:endParaRPr lang="en-GB" sz="3500"/>
          </a:p>
          <a:p>
            <a:pPr lvl="1">
              <a:spcAft>
                <a:spcPts val="0"/>
              </a:spcAft>
            </a:pPr>
            <a:endParaRPr lang="en-GB" sz="2600"/>
          </a:p>
          <a:p>
            <a:pPr lvl="1">
              <a:spcAft>
                <a:spcPts val="0"/>
              </a:spcAft>
            </a:pPr>
            <a:endParaRPr lang="en-GB" sz="4500">
              <a:solidFill>
                <a:srgbClr val="C00000"/>
              </a:solidFill>
            </a:endParaRPr>
          </a:p>
        </p:txBody>
      </p:sp>
      <p:sp>
        <p:nvSpPr>
          <p:cNvPr id="4" name="Text Placeholder 3">
            <a:extLst>
              <a:ext uri="{FF2B5EF4-FFF2-40B4-BE49-F238E27FC236}">
                <a16:creationId xmlns:a16="http://schemas.microsoft.com/office/drawing/2014/main" id="{D77E3B35-09D1-6F5F-FD6F-A2A911F7A4EC}"/>
              </a:ext>
              <a:ext uri="{C183D7F6-B498-43B3-948B-1728B52AA6E4}">
                <adec:decorative xmlns:adec="http://schemas.microsoft.com/office/drawing/2017/decorative" val="1"/>
              </a:ext>
            </a:extLst>
          </p:cNvPr>
          <p:cNvSpPr>
            <a:spLocks noGrp="1"/>
          </p:cNvSpPr>
          <p:nvPr>
            <p:ph type="title" idx="4294967295"/>
          </p:nvPr>
        </p:nvSpPr>
        <p:spPr>
          <a:xfrm>
            <a:off x="6981825" y="407988"/>
            <a:ext cx="4838700" cy="5116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4800" b="1" i="1" u="none" strike="noStrike" kern="1200" cap="none" spc="0" normalizeH="0" baseline="0" noProof="0" dirty="0">
                <a:ln>
                  <a:noFill/>
                </a:ln>
                <a:solidFill>
                  <a:schemeClr val="bg1"/>
                </a:solidFill>
                <a:effectLst/>
                <a:uLnTx/>
                <a:uFillTx/>
                <a:latin typeface="+mn-lt"/>
                <a:ea typeface="+mn-ea"/>
                <a:cs typeface="+mn-cs"/>
              </a:rPr>
              <a:t>Keeping Children Safe in Education (2024)</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4800" b="1" i="1"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4800" b="1" i="1" u="none" strike="noStrike" kern="1200" cap="none" spc="0" normalizeH="0" baseline="0" noProof="0" dirty="0">
                <a:ln>
                  <a:noFill/>
                </a:ln>
                <a:solidFill>
                  <a:schemeClr val="bg1"/>
                </a:solidFill>
                <a:effectLst/>
                <a:uLnTx/>
                <a:uFillTx/>
                <a:latin typeface="+mn-lt"/>
                <a:ea typeface="+mn-ea"/>
                <a:cs typeface="+mn-cs"/>
              </a:rPr>
              <a:t>PART ONE – safeguarding information for all staff</a:t>
            </a:r>
            <a:endParaRPr kumimoji="0" lang="en-GB" sz="40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353994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45AE5-D8EB-2A86-1955-DC060421B1A0}"/>
              </a:ext>
              <a:ext uri="{C183D7F6-B498-43B3-948B-1728B52AA6E4}">
                <adec:decorative xmlns:adec="http://schemas.microsoft.com/office/drawing/2017/decorative" val="1"/>
              </a:ext>
            </a:extLst>
          </p:cNvPr>
          <p:cNvSpPr>
            <a:spLocks noGrp="1"/>
          </p:cNvSpPr>
          <p:nvPr>
            <p:ph idx="1"/>
          </p:nvPr>
        </p:nvSpPr>
        <p:spPr>
          <a:xfrm>
            <a:off x="283380" y="2046463"/>
            <a:ext cx="11625240" cy="4728410"/>
          </a:xfrm>
        </p:spPr>
        <p:txBody>
          <a:bodyPr>
            <a:noAutofit/>
          </a:bodyPr>
          <a:lstStyle/>
          <a:p>
            <a:pPr marL="342900" indent="-342900" algn="ctr">
              <a:buFont typeface="+mj-lt"/>
              <a:buAutoNum type="arabicPeriod"/>
            </a:pPr>
            <a:r>
              <a:rPr lang="en-GB" sz="3200" b="1">
                <a:solidFill>
                  <a:schemeClr val="bg1"/>
                </a:solidFill>
                <a:latin typeface="+mj-lt"/>
              </a:rPr>
              <a:t>Wh</a:t>
            </a:r>
            <a:r>
              <a:rPr lang="en-GB" sz="3200" b="1">
                <a:latin typeface="+mj-lt"/>
              </a:rPr>
              <a:t>What were the motivations for these areas of focus</a:t>
            </a:r>
            <a:r>
              <a:rPr lang="en-GB" sz="3200">
                <a:latin typeface="+mj-lt"/>
              </a:rPr>
              <a:t>?</a:t>
            </a:r>
            <a:endParaRPr lang="en-GB" sz="2000">
              <a:latin typeface="+mj-lt"/>
            </a:endParaRPr>
          </a:p>
          <a:p>
            <a:pPr marL="342900" indent="-342900">
              <a:buFont typeface="+mj-lt"/>
              <a:buAutoNum type="arabicPeriod"/>
            </a:pPr>
            <a:r>
              <a:rPr lang="en-GB" sz="3200">
                <a:solidFill>
                  <a:schemeClr val="bg1"/>
                </a:solidFill>
                <a:latin typeface="+mj-lt"/>
              </a:rPr>
              <a:t>at were the motivations for these areas of focus?</a:t>
            </a:r>
            <a:endParaRPr lang="en-GB" sz="2000">
              <a:solidFill>
                <a:schemeClr val="bg1"/>
              </a:solidFill>
              <a:latin typeface="+mj-lt"/>
            </a:endParaRPr>
          </a:p>
          <a:p>
            <a:pPr marL="342900" indent="-342900">
              <a:buFont typeface="+mj-lt"/>
              <a:buAutoNum type="arabicPeriod"/>
            </a:pPr>
            <a:endParaRPr lang="en-US" sz="3200">
              <a:effectLst/>
              <a:ea typeface="Times New Roman" panose="02020603050405020304" pitchFamily="18" charset="0"/>
            </a:endParaRPr>
          </a:p>
        </p:txBody>
      </p:sp>
      <p:sp>
        <p:nvSpPr>
          <p:cNvPr id="4" name="Title 1">
            <a:extLst>
              <a:ext uri="{FF2B5EF4-FFF2-40B4-BE49-F238E27FC236}">
                <a16:creationId xmlns:a16="http://schemas.microsoft.com/office/drawing/2014/main" id="{DD58A3E3-8AB9-343D-6F09-E0BB9F514BA8}"/>
              </a:ext>
              <a:ext uri="{C183D7F6-B498-43B3-948B-1728B52AA6E4}">
                <adec:decorative xmlns:adec="http://schemas.microsoft.com/office/drawing/2017/decorative" val="1"/>
              </a:ext>
            </a:extLst>
          </p:cNvPr>
          <p:cNvSpPr txBox="1">
            <a:spLocks noGrp="1"/>
          </p:cNvSpPr>
          <p:nvPr>
            <p:ph type="title" idx="4294967295"/>
          </p:nvPr>
        </p:nvSpPr>
        <p:spPr>
          <a:xfrm>
            <a:off x="0" y="0"/>
            <a:ext cx="12192000" cy="1543259"/>
          </a:xfrm>
          <a:prstGeom prst="rect">
            <a:avLst/>
          </a:prstGeom>
          <a:solidFill>
            <a:srgbClr val="00B05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baseline="0">
                <a:solidFill>
                  <a:schemeClr val="tx1"/>
                </a:solidFill>
                <a:latin typeface="Arial Bold" panose="020B0704020202020204" pitchFamily="34" charset="0"/>
                <a:ea typeface="+mj-ea"/>
                <a:cs typeface="Arial Bold" panose="020B07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effectLst/>
                <a:uLnTx/>
                <a:uFillTx/>
                <a:latin typeface="Calibri"/>
                <a:ea typeface="+mj-ea"/>
                <a:cs typeface="Arial Bold" panose="020B0704020202020204" pitchFamily="34" charset="0"/>
              </a:rPr>
              <a:t>1. Defining Neglect </a:t>
            </a:r>
            <a:endParaRPr kumimoji="0" lang="en-GB" sz="3600" b="1" i="0" u="none" strike="noStrike" kern="1200" cap="none" spc="0" normalizeH="0" baseline="0" noProof="0" dirty="0">
              <a:ln>
                <a:noFill/>
              </a:ln>
              <a:effectLst/>
              <a:uLnTx/>
              <a:uFillTx/>
              <a:latin typeface="Calibri"/>
              <a:ea typeface="+mj-ea"/>
              <a:cs typeface="Arial Bold" panose="020B0704020202020204" pitchFamily="34" charset="0"/>
            </a:endParaRPr>
          </a:p>
        </p:txBody>
      </p:sp>
      <p:pic>
        <p:nvPicPr>
          <p:cNvPr id="2" name="Picture 1">
            <a:extLst>
              <a:ext uri="{FF2B5EF4-FFF2-40B4-BE49-F238E27FC236}">
                <a16:creationId xmlns:a16="http://schemas.microsoft.com/office/drawing/2014/main" id="{89A9920F-DB4B-1F89-9737-B7BEC09A4206}"/>
              </a:ext>
              <a:ext uri="{C183D7F6-B498-43B3-948B-1728B52AA6E4}">
                <adec:decorative xmlns:adec="http://schemas.microsoft.com/office/drawing/2017/decorative" val="1"/>
              </a:ext>
            </a:extLst>
          </p:cNvPr>
          <p:cNvPicPr>
            <a:picLocks noChangeAspect="1"/>
          </p:cNvPicPr>
          <p:nvPr/>
        </p:nvPicPr>
        <p:blipFill rotWithShape="1">
          <a:blip r:embed="rId3"/>
          <a:srcRect r="1683"/>
          <a:stretch/>
        </p:blipFill>
        <p:spPr>
          <a:xfrm>
            <a:off x="1885237" y="3120182"/>
            <a:ext cx="8421526" cy="2306367"/>
          </a:xfrm>
          <a:prstGeom prst="rect">
            <a:avLst/>
          </a:prstGeom>
        </p:spPr>
      </p:pic>
    </p:spTree>
    <p:extLst>
      <p:ext uri="{BB962C8B-B14F-4D97-AF65-F5344CB8AC3E}">
        <p14:creationId xmlns:p14="http://schemas.microsoft.com/office/powerpoint/2010/main" val="3027044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45AE5-D8EB-2A86-1955-DC060421B1A0}"/>
              </a:ext>
              <a:ext uri="{C183D7F6-B498-43B3-948B-1728B52AA6E4}">
                <adec:decorative xmlns:adec="http://schemas.microsoft.com/office/drawing/2017/decorative" val="1"/>
              </a:ext>
            </a:extLst>
          </p:cNvPr>
          <p:cNvSpPr>
            <a:spLocks noGrp="1"/>
          </p:cNvSpPr>
          <p:nvPr>
            <p:ph idx="1"/>
          </p:nvPr>
        </p:nvSpPr>
        <p:spPr>
          <a:xfrm>
            <a:off x="578224" y="2070847"/>
            <a:ext cx="5688105" cy="3106271"/>
          </a:xfrm>
        </p:spPr>
        <p:txBody>
          <a:bodyPr>
            <a:noAutofit/>
          </a:bodyPr>
          <a:lstStyle/>
          <a:p>
            <a:pPr>
              <a:spcAft>
                <a:spcPts val="1200"/>
              </a:spcAft>
            </a:pPr>
            <a:r>
              <a:rPr lang="en-GB" sz="3200" dirty="0">
                <a:effectLst/>
                <a:ea typeface="Times New Roman" panose="02020603050405020304" pitchFamily="18" charset="0"/>
              </a:rPr>
              <a:t>Multi agency risk assessment</a:t>
            </a:r>
          </a:p>
          <a:p>
            <a:pPr>
              <a:spcAft>
                <a:spcPts val="1200"/>
              </a:spcAft>
            </a:pPr>
            <a:r>
              <a:rPr lang="en-GB" sz="3200" dirty="0">
                <a:effectLst/>
                <a:ea typeface="Times New Roman" panose="02020603050405020304" pitchFamily="18" charset="0"/>
              </a:rPr>
              <a:t>Support an assessment framework – increase in confidence in identifying neglect  </a:t>
            </a:r>
          </a:p>
          <a:p>
            <a:pPr>
              <a:spcAft>
                <a:spcPts val="1200"/>
              </a:spcAft>
            </a:pPr>
            <a:r>
              <a:rPr lang="en-GB" sz="3200" dirty="0">
                <a:effectLst/>
                <a:ea typeface="Times New Roman" panose="02020603050405020304" pitchFamily="18" charset="0"/>
              </a:rPr>
              <a:t>Benefits to the multi-agency group and children and families </a:t>
            </a:r>
          </a:p>
        </p:txBody>
      </p:sp>
      <p:sp>
        <p:nvSpPr>
          <p:cNvPr id="4" name="Title 1">
            <a:extLst>
              <a:ext uri="{FF2B5EF4-FFF2-40B4-BE49-F238E27FC236}">
                <a16:creationId xmlns:a16="http://schemas.microsoft.com/office/drawing/2014/main" id="{DD58A3E3-8AB9-343D-6F09-E0BB9F514BA8}"/>
              </a:ext>
              <a:ext uri="{C183D7F6-B498-43B3-948B-1728B52AA6E4}">
                <adec:decorative xmlns:adec="http://schemas.microsoft.com/office/drawing/2017/decorative" val="1"/>
              </a:ext>
            </a:extLst>
          </p:cNvPr>
          <p:cNvSpPr txBox="1">
            <a:spLocks noGrp="1"/>
          </p:cNvSpPr>
          <p:nvPr>
            <p:ph type="title" idx="4294967295"/>
          </p:nvPr>
        </p:nvSpPr>
        <p:spPr>
          <a:xfrm>
            <a:off x="0" y="0"/>
            <a:ext cx="12192000" cy="1537855"/>
          </a:xfrm>
          <a:prstGeom prst="rect">
            <a:avLst/>
          </a:prstGeom>
          <a:solidFill>
            <a:srgbClr val="00B05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baseline="0">
                <a:solidFill>
                  <a:schemeClr val="tx1"/>
                </a:solidFill>
                <a:latin typeface="Arial Bold" panose="020B0704020202020204" pitchFamily="34" charset="0"/>
                <a:ea typeface="+mj-ea"/>
                <a:cs typeface="Arial Bold" panose="020B07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effectLst/>
                <a:uLnTx/>
                <a:uFillTx/>
                <a:latin typeface="Calibri"/>
                <a:ea typeface="+mj-ea"/>
                <a:cs typeface="Arial Bold" panose="020B0704020202020204" pitchFamily="34" charset="0"/>
              </a:rPr>
              <a:t>2. A Multi-Agency Risk Assessment for Neglect</a:t>
            </a:r>
            <a:endParaRPr kumimoji="0" lang="en-GB" sz="3600" b="1" i="0" u="none" strike="noStrike" kern="1200" cap="none" spc="0" normalizeH="0" baseline="0" noProof="0" dirty="0">
              <a:ln>
                <a:noFill/>
              </a:ln>
              <a:effectLst/>
              <a:uLnTx/>
              <a:uFillTx/>
              <a:latin typeface="Calibri"/>
              <a:ea typeface="+mj-ea"/>
              <a:cs typeface="Arial Bold" panose="020B0704020202020204" pitchFamily="34" charset="0"/>
            </a:endParaRPr>
          </a:p>
        </p:txBody>
      </p:sp>
      <p:pic>
        <p:nvPicPr>
          <p:cNvPr id="5" name="Picture 4">
            <a:extLst>
              <a:ext uri="{FF2B5EF4-FFF2-40B4-BE49-F238E27FC236}">
                <a16:creationId xmlns:a16="http://schemas.microsoft.com/office/drawing/2014/main" id="{D5AFFB8A-5331-9DF0-BF04-17D5465DAD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13554" y="2496136"/>
            <a:ext cx="4356727" cy="2973639"/>
          </a:xfrm>
          <a:prstGeom prst="rect">
            <a:avLst/>
          </a:prstGeom>
        </p:spPr>
      </p:pic>
    </p:spTree>
    <p:extLst>
      <p:ext uri="{BB962C8B-B14F-4D97-AF65-F5344CB8AC3E}">
        <p14:creationId xmlns:p14="http://schemas.microsoft.com/office/powerpoint/2010/main" val="3008295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45AE5-D8EB-2A86-1955-DC060421B1A0}"/>
              </a:ext>
              <a:ext uri="{C183D7F6-B498-43B3-948B-1728B52AA6E4}">
                <adec:decorative xmlns:adec="http://schemas.microsoft.com/office/drawing/2017/decorative" val="1"/>
              </a:ext>
            </a:extLst>
          </p:cNvPr>
          <p:cNvSpPr>
            <a:spLocks noGrp="1"/>
          </p:cNvSpPr>
          <p:nvPr>
            <p:ph idx="1"/>
          </p:nvPr>
        </p:nvSpPr>
        <p:spPr>
          <a:xfrm>
            <a:off x="535925" y="2030507"/>
            <a:ext cx="5310694" cy="4007222"/>
          </a:xfrm>
        </p:spPr>
        <p:txBody>
          <a:bodyPr>
            <a:noAutofit/>
          </a:bodyPr>
          <a:lstStyle/>
          <a:p>
            <a:pPr>
              <a:spcAft>
                <a:spcPts val="1200"/>
              </a:spcAft>
            </a:pPr>
            <a:r>
              <a:rPr lang="en-GB" sz="3200">
                <a:effectLst/>
                <a:ea typeface="Times New Roman" panose="02020603050405020304" pitchFamily="18" charset="0"/>
              </a:rPr>
              <a:t>How do we help the families that may always need help</a:t>
            </a:r>
          </a:p>
          <a:p>
            <a:pPr>
              <a:spcAft>
                <a:spcPts val="1200"/>
              </a:spcAft>
            </a:pPr>
            <a:r>
              <a:rPr lang="en-GB" sz="3200">
                <a:effectLst/>
                <a:ea typeface="Times New Roman" panose="02020603050405020304" pitchFamily="18" charset="0"/>
              </a:rPr>
              <a:t>Early intervention – are there opportunities to strengthen the offer?</a:t>
            </a:r>
          </a:p>
          <a:p>
            <a:pPr>
              <a:spcAft>
                <a:spcPts val="1200"/>
              </a:spcAft>
            </a:pPr>
            <a:r>
              <a:rPr lang="en-GB" sz="3200">
                <a:effectLst/>
                <a:ea typeface="Times New Roman" panose="02020603050405020304" pitchFamily="18" charset="0"/>
              </a:rPr>
              <a:t>Child Protection Medicals </a:t>
            </a:r>
          </a:p>
        </p:txBody>
      </p:sp>
      <p:sp>
        <p:nvSpPr>
          <p:cNvPr id="4" name="Title 1">
            <a:extLst>
              <a:ext uri="{FF2B5EF4-FFF2-40B4-BE49-F238E27FC236}">
                <a16:creationId xmlns:a16="http://schemas.microsoft.com/office/drawing/2014/main" id="{DD58A3E3-8AB9-343D-6F09-E0BB9F514BA8}"/>
              </a:ext>
              <a:ext uri="{C183D7F6-B498-43B3-948B-1728B52AA6E4}">
                <adec:decorative xmlns:adec="http://schemas.microsoft.com/office/drawing/2017/decorative" val="1"/>
              </a:ext>
            </a:extLst>
          </p:cNvPr>
          <p:cNvSpPr txBox="1">
            <a:spLocks noGrp="1"/>
          </p:cNvSpPr>
          <p:nvPr>
            <p:ph type="title" idx="4294967295"/>
          </p:nvPr>
        </p:nvSpPr>
        <p:spPr>
          <a:xfrm>
            <a:off x="0" y="0"/>
            <a:ext cx="12192000" cy="1537855"/>
          </a:xfrm>
          <a:prstGeom prst="rect">
            <a:avLst/>
          </a:prstGeom>
          <a:solidFill>
            <a:srgbClr val="00B05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baseline="0">
                <a:solidFill>
                  <a:schemeClr val="tx1"/>
                </a:solidFill>
                <a:latin typeface="Arial Bold" panose="020B0704020202020204" pitchFamily="34" charset="0"/>
                <a:ea typeface="+mj-ea"/>
                <a:cs typeface="Arial Bold" panose="020B07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effectLst/>
                <a:uLnTx/>
                <a:uFillTx/>
                <a:latin typeface="Calibri"/>
                <a:ea typeface="+mj-ea"/>
                <a:cs typeface="Arial Bold" panose="020B0704020202020204" pitchFamily="34" charset="0"/>
              </a:rPr>
              <a:t>3. Whole System Approach to Neglect </a:t>
            </a:r>
            <a:endParaRPr kumimoji="0" lang="en-GB" sz="3600" b="1" i="0" u="none" strike="noStrike" kern="1200" cap="none" spc="0" normalizeH="0" baseline="0" noProof="0" dirty="0">
              <a:ln>
                <a:noFill/>
              </a:ln>
              <a:effectLst/>
              <a:uLnTx/>
              <a:uFillTx/>
              <a:latin typeface="Calibri"/>
              <a:ea typeface="+mj-ea"/>
              <a:cs typeface="Arial Bold" panose="020B0704020202020204" pitchFamily="34" charset="0"/>
            </a:endParaRPr>
          </a:p>
        </p:txBody>
      </p:sp>
      <p:pic>
        <p:nvPicPr>
          <p:cNvPr id="5" name="Picture 4">
            <a:extLst>
              <a:ext uri="{FF2B5EF4-FFF2-40B4-BE49-F238E27FC236}">
                <a16:creationId xmlns:a16="http://schemas.microsoft.com/office/drawing/2014/main" id="{3BBAC054-1310-6AEC-BB64-C7FC31E373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45382" y="2327564"/>
            <a:ext cx="5310694" cy="3559220"/>
          </a:xfrm>
          <a:prstGeom prst="rect">
            <a:avLst/>
          </a:prstGeom>
        </p:spPr>
      </p:pic>
    </p:spTree>
    <p:extLst>
      <p:ext uri="{BB962C8B-B14F-4D97-AF65-F5344CB8AC3E}">
        <p14:creationId xmlns:p14="http://schemas.microsoft.com/office/powerpoint/2010/main" val="2662389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45AE5-D8EB-2A86-1955-DC060421B1A0}"/>
              </a:ext>
              <a:ext uri="{C183D7F6-B498-43B3-948B-1728B52AA6E4}">
                <adec:decorative xmlns:adec="http://schemas.microsoft.com/office/drawing/2017/decorative" val="1"/>
              </a:ext>
            </a:extLst>
          </p:cNvPr>
          <p:cNvSpPr>
            <a:spLocks noGrp="1"/>
          </p:cNvSpPr>
          <p:nvPr>
            <p:ph idx="1"/>
          </p:nvPr>
        </p:nvSpPr>
        <p:spPr>
          <a:xfrm>
            <a:off x="382384" y="1937105"/>
            <a:ext cx="7248700" cy="4746328"/>
          </a:xfrm>
        </p:spPr>
        <p:txBody>
          <a:bodyPr>
            <a:noAutofit/>
          </a:bodyPr>
          <a:lstStyle/>
          <a:p>
            <a:pPr>
              <a:spcAft>
                <a:spcPts val="1200"/>
              </a:spcAft>
            </a:pPr>
            <a:r>
              <a:rPr lang="en-GB" sz="2600">
                <a:effectLst/>
                <a:ea typeface="Times New Roman" panose="02020603050405020304" pitchFamily="18" charset="0"/>
              </a:rPr>
              <a:t>Neglect Guidance and Common Assessment framework</a:t>
            </a:r>
          </a:p>
          <a:p>
            <a:pPr>
              <a:spcAft>
                <a:spcPts val="1200"/>
              </a:spcAft>
            </a:pPr>
            <a:r>
              <a:rPr lang="en-GB" sz="2600">
                <a:effectLst/>
                <a:ea typeface="Times New Roman" panose="02020603050405020304" pitchFamily="18" charset="0"/>
              </a:rPr>
              <a:t>Multi agency training </a:t>
            </a:r>
          </a:p>
          <a:p>
            <a:pPr>
              <a:spcAft>
                <a:spcPts val="1200"/>
              </a:spcAft>
            </a:pPr>
            <a:r>
              <a:rPr lang="en-GB" sz="2600">
                <a:effectLst/>
                <a:ea typeface="Times New Roman" panose="02020603050405020304" pitchFamily="18" charset="0"/>
              </a:rPr>
              <a:t>Accepted approach / language and understanding </a:t>
            </a:r>
          </a:p>
          <a:p>
            <a:pPr>
              <a:spcAft>
                <a:spcPts val="1200"/>
              </a:spcAft>
            </a:pPr>
            <a:r>
              <a:rPr lang="en-GB" sz="2600">
                <a:effectLst/>
                <a:ea typeface="Times New Roman" panose="02020603050405020304" pitchFamily="18" charset="0"/>
              </a:rPr>
              <a:t>Direct work tools </a:t>
            </a:r>
          </a:p>
          <a:p>
            <a:pPr>
              <a:spcAft>
                <a:spcPts val="1200"/>
              </a:spcAft>
            </a:pPr>
            <a:r>
              <a:rPr lang="en-GB" sz="2600" b="1">
                <a:ea typeface="Times New Roman" panose="02020603050405020304" pitchFamily="18" charset="0"/>
              </a:rPr>
              <a:t>They are developed with the following in mind</a:t>
            </a:r>
            <a:r>
              <a:rPr lang="en-GB" sz="2600">
                <a:ea typeface="Times New Roman" panose="02020603050405020304" pitchFamily="18" charset="0"/>
              </a:rPr>
              <a:t>: Ethnicity, Learning Needs, The Psychology of Intergenerational patterns, Mental Health, SEND </a:t>
            </a:r>
          </a:p>
          <a:p>
            <a:pPr marL="0" indent="0">
              <a:spcAft>
                <a:spcPts val="1200"/>
              </a:spcAft>
              <a:buNone/>
            </a:pPr>
            <a:endParaRPr lang="en-GB">
              <a:effectLst/>
              <a:ea typeface="Times New Roman" panose="02020603050405020304" pitchFamily="18" charset="0"/>
            </a:endParaRPr>
          </a:p>
        </p:txBody>
      </p:sp>
      <p:sp>
        <p:nvSpPr>
          <p:cNvPr id="4" name="Title 1">
            <a:extLst>
              <a:ext uri="{FF2B5EF4-FFF2-40B4-BE49-F238E27FC236}">
                <a16:creationId xmlns:a16="http://schemas.microsoft.com/office/drawing/2014/main" id="{DD58A3E3-8AB9-343D-6F09-E0BB9F514BA8}"/>
              </a:ext>
              <a:ext uri="{C183D7F6-B498-43B3-948B-1728B52AA6E4}">
                <adec:decorative xmlns:adec="http://schemas.microsoft.com/office/drawing/2017/decorative" val="1"/>
              </a:ext>
            </a:extLst>
          </p:cNvPr>
          <p:cNvSpPr txBox="1">
            <a:spLocks noGrp="1"/>
          </p:cNvSpPr>
          <p:nvPr>
            <p:ph type="title" idx="4294967295"/>
          </p:nvPr>
        </p:nvSpPr>
        <p:spPr>
          <a:xfrm>
            <a:off x="0" y="0"/>
            <a:ext cx="12192000" cy="1558636"/>
          </a:xfrm>
          <a:prstGeom prst="rect">
            <a:avLst/>
          </a:prstGeom>
          <a:solidFill>
            <a:srgbClr val="00B05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baseline="0">
                <a:solidFill>
                  <a:schemeClr val="tx1"/>
                </a:solidFill>
                <a:latin typeface="Arial Bold" panose="020B0704020202020204" pitchFamily="34" charset="0"/>
                <a:ea typeface="+mj-ea"/>
                <a:cs typeface="Arial Bold" panose="020B07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effectLst/>
                <a:uLnTx/>
                <a:uFillTx/>
                <a:latin typeface="Calibri"/>
                <a:ea typeface="+mj-ea"/>
                <a:cs typeface="Arial Bold" panose="020B0704020202020204" pitchFamily="34" charset="0"/>
              </a:rPr>
              <a:t>4. Suite of Practice Tools, ensuring inclusivity </a:t>
            </a:r>
            <a:endParaRPr kumimoji="0" lang="en-GB" sz="3600" b="1" i="0" u="none" strike="noStrike" kern="1200" cap="none" spc="0" normalizeH="0" baseline="0" noProof="0" dirty="0">
              <a:ln>
                <a:noFill/>
              </a:ln>
              <a:effectLst/>
              <a:uLnTx/>
              <a:uFillTx/>
              <a:latin typeface="Calibri"/>
              <a:ea typeface="+mj-ea"/>
              <a:cs typeface="Arial Bold" panose="020B0704020202020204" pitchFamily="34" charset="0"/>
            </a:endParaRPr>
          </a:p>
        </p:txBody>
      </p:sp>
      <p:pic>
        <p:nvPicPr>
          <p:cNvPr id="5" name="Picture 4">
            <a:extLst>
              <a:ext uri="{FF2B5EF4-FFF2-40B4-BE49-F238E27FC236}">
                <a16:creationId xmlns:a16="http://schemas.microsoft.com/office/drawing/2014/main" id="{1047E99B-EA59-6D2E-18C0-9424215653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63088" y="2197621"/>
            <a:ext cx="4446527" cy="3504910"/>
          </a:xfrm>
          <a:prstGeom prst="rect">
            <a:avLst/>
          </a:prstGeom>
        </p:spPr>
      </p:pic>
    </p:spTree>
    <p:extLst>
      <p:ext uri="{BB962C8B-B14F-4D97-AF65-F5344CB8AC3E}">
        <p14:creationId xmlns:p14="http://schemas.microsoft.com/office/powerpoint/2010/main" val="2539863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45AE5-D8EB-2A86-1955-DC060421B1A0}"/>
              </a:ext>
              <a:ext uri="{C183D7F6-B498-43B3-948B-1728B52AA6E4}">
                <adec:decorative xmlns:adec="http://schemas.microsoft.com/office/drawing/2017/decorative" val="1"/>
              </a:ext>
            </a:extLst>
          </p:cNvPr>
          <p:cNvSpPr>
            <a:spLocks noGrp="1"/>
          </p:cNvSpPr>
          <p:nvPr>
            <p:ph idx="1"/>
          </p:nvPr>
        </p:nvSpPr>
        <p:spPr>
          <a:xfrm>
            <a:off x="591671" y="2273275"/>
            <a:ext cx="5504329" cy="3071570"/>
          </a:xfrm>
        </p:spPr>
        <p:txBody>
          <a:bodyPr>
            <a:noAutofit/>
          </a:bodyPr>
          <a:lstStyle/>
          <a:p>
            <a:pPr>
              <a:spcAft>
                <a:spcPts val="1200"/>
              </a:spcAft>
            </a:pPr>
            <a:r>
              <a:rPr lang="en-GB" sz="3200">
                <a:effectLst/>
                <a:ea typeface="Times New Roman" panose="02020603050405020304" pitchFamily="18" charset="0"/>
              </a:rPr>
              <a:t>‘Flagging’ high risk families across services and agencies </a:t>
            </a:r>
          </a:p>
          <a:p>
            <a:pPr>
              <a:spcAft>
                <a:spcPts val="1200"/>
              </a:spcAft>
            </a:pPr>
            <a:r>
              <a:rPr lang="en-GB" sz="3200">
                <a:effectLst/>
                <a:ea typeface="Times New Roman" panose="02020603050405020304" pitchFamily="18" charset="0"/>
              </a:rPr>
              <a:t>Importance of genograms and chronologies </a:t>
            </a:r>
          </a:p>
        </p:txBody>
      </p:sp>
      <p:sp>
        <p:nvSpPr>
          <p:cNvPr id="4" name="Title 1">
            <a:extLst>
              <a:ext uri="{FF2B5EF4-FFF2-40B4-BE49-F238E27FC236}">
                <a16:creationId xmlns:a16="http://schemas.microsoft.com/office/drawing/2014/main" id="{DD58A3E3-8AB9-343D-6F09-E0BB9F514BA8}"/>
              </a:ext>
              <a:ext uri="{C183D7F6-B498-43B3-948B-1728B52AA6E4}">
                <adec:decorative xmlns:adec="http://schemas.microsoft.com/office/drawing/2017/decorative" val="1"/>
              </a:ext>
            </a:extLst>
          </p:cNvPr>
          <p:cNvSpPr txBox="1">
            <a:spLocks noGrp="1"/>
          </p:cNvSpPr>
          <p:nvPr>
            <p:ph type="title" idx="4294967295"/>
          </p:nvPr>
        </p:nvSpPr>
        <p:spPr>
          <a:xfrm>
            <a:off x="0" y="0"/>
            <a:ext cx="12192000" cy="1537855"/>
          </a:xfrm>
          <a:prstGeom prst="rect">
            <a:avLst/>
          </a:prstGeom>
          <a:solidFill>
            <a:srgbClr val="00B05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baseline="0">
                <a:solidFill>
                  <a:schemeClr val="tx1"/>
                </a:solidFill>
                <a:latin typeface="Arial Bold" panose="020B0704020202020204" pitchFamily="34" charset="0"/>
                <a:ea typeface="+mj-ea"/>
                <a:cs typeface="Arial Bold" panose="020B07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effectLst/>
                <a:uLnTx/>
                <a:uFillTx/>
                <a:latin typeface="Calibri"/>
                <a:ea typeface="+mj-ea"/>
                <a:cs typeface="Arial Bold" panose="020B0704020202020204" pitchFamily="34" charset="0"/>
              </a:rPr>
              <a:t>5. Developing recording system approaches </a:t>
            </a:r>
            <a:endParaRPr kumimoji="0" lang="en-GB" sz="3600" b="1" i="0" u="none" strike="noStrike" kern="1200" cap="none" spc="0" normalizeH="0" baseline="0" noProof="0" dirty="0">
              <a:ln>
                <a:noFill/>
              </a:ln>
              <a:effectLst/>
              <a:uLnTx/>
              <a:uFillTx/>
              <a:latin typeface="Calibri"/>
              <a:ea typeface="+mj-ea"/>
              <a:cs typeface="Arial Bold" panose="020B0704020202020204" pitchFamily="34" charset="0"/>
            </a:endParaRPr>
          </a:p>
        </p:txBody>
      </p:sp>
      <p:pic>
        <p:nvPicPr>
          <p:cNvPr id="2" name="Picture 1">
            <a:extLst>
              <a:ext uri="{FF2B5EF4-FFF2-40B4-BE49-F238E27FC236}">
                <a16:creationId xmlns:a16="http://schemas.microsoft.com/office/drawing/2014/main" id="{4BFA242D-41E4-D5A6-D496-AB787FD7DA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492" y="2273275"/>
            <a:ext cx="4194073" cy="3495757"/>
          </a:xfrm>
          <a:prstGeom prst="rect">
            <a:avLst/>
          </a:prstGeom>
        </p:spPr>
      </p:pic>
    </p:spTree>
    <p:extLst>
      <p:ext uri="{BB962C8B-B14F-4D97-AF65-F5344CB8AC3E}">
        <p14:creationId xmlns:p14="http://schemas.microsoft.com/office/powerpoint/2010/main" val="417524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45AE5-D8EB-2A86-1955-DC060421B1A0}"/>
              </a:ext>
              <a:ext uri="{C183D7F6-B498-43B3-948B-1728B52AA6E4}">
                <adec:decorative xmlns:adec="http://schemas.microsoft.com/office/drawing/2017/decorative" val="1"/>
              </a:ext>
            </a:extLst>
          </p:cNvPr>
          <p:cNvSpPr>
            <a:spLocks noGrp="1"/>
          </p:cNvSpPr>
          <p:nvPr>
            <p:ph idx="1"/>
          </p:nvPr>
        </p:nvSpPr>
        <p:spPr>
          <a:xfrm>
            <a:off x="672353" y="1909431"/>
            <a:ext cx="6759225" cy="4241987"/>
          </a:xfrm>
        </p:spPr>
        <p:txBody>
          <a:bodyPr>
            <a:noAutofit/>
          </a:bodyPr>
          <a:lstStyle/>
          <a:p>
            <a:pPr marL="342900" indent="-342900">
              <a:spcAft>
                <a:spcPts val="1200"/>
              </a:spcAft>
              <a:buFont typeface="+mj-lt"/>
              <a:buAutoNum type="arabicPeriod"/>
            </a:pPr>
            <a:r>
              <a:rPr lang="en-GB" sz="2800">
                <a:effectLst/>
                <a:ea typeface="Times New Roman" panose="02020603050405020304" pitchFamily="18" charset="0"/>
              </a:rPr>
              <a:t>Reflective practice, learning space – systemic model</a:t>
            </a:r>
          </a:p>
          <a:p>
            <a:pPr marL="342900" indent="-342900">
              <a:spcAft>
                <a:spcPts val="1200"/>
              </a:spcAft>
              <a:buFont typeface="+mj-lt"/>
              <a:buAutoNum type="arabicPeriod"/>
            </a:pPr>
            <a:r>
              <a:rPr lang="en-GB" sz="2800">
                <a:effectLst/>
                <a:ea typeface="Times New Roman" panose="02020603050405020304" pitchFamily="18" charset="0"/>
              </a:rPr>
              <a:t>How do we come together to think about professional dilemmas for practice that impact our approach with families? </a:t>
            </a:r>
          </a:p>
          <a:p>
            <a:pPr marL="342900" indent="-342900">
              <a:spcAft>
                <a:spcPts val="1200"/>
              </a:spcAft>
              <a:buFont typeface="+mj-lt"/>
              <a:buAutoNum type="arabicPeriod"/>
            </a:pPr>
            <a:r>
              <a:rPr lang="en-GB" sz="2800">
                <a:ea typeface="Times New Roman" panose="02020603050405020304" pitchFamily="18" charset="0"/>
              </a:rPr>
              <a:t>Sometimes these differences cannot be aired in front of families – MACA’s are an example of this</a:t>
            </a:r>
            <a:endParaRPr lang="en-GB" sz="2800">
              <a:effectLst/>
              <a:ea typeface="Times New Roman" panose="02020603050405020304" pitchFamily="18" charset="0"/>
            </a:endParaRPr>
          </a:p>
          <a:p>
            <a:pPr marL="342900" indent="-342900">
              <a:spcAft>
                <a:spcPts val="1200"/>
              </a:spcAft>
              <a:buFont typeface="+mj-lt"/>
              <a:buAutoNum type="arabicPeriod"/>
            </a:pPr>
            <a:endParaRPr lang="en-US">
              <a:ea typeface="Times New Roman" panose="02020603050405020304" pitchFamily="18" charset="0"/>
            </a:endParaRPr>
          </a:p>
        </p:txBody>
      </p:sp>
      <p:sp>
        <p:nvSpPr>
          <p:cNvPr id="4" name="Title 1">
            <a:extLst>
              <a:ext uri="{FF2B5EF4-FFF2-40B4-BE49-F238E27FC236}">
                <a16:creationId xmlns:a16="http://schemas.microsoft.com/office/drawing/2014/main" id="{DD58A3E3-8AB9-343D-6F09-E0BB9F514BA8}"/>
              </a:ext>
              <a:ext uri="{C183D7F6-B498-43B3-948B-1728B52AA6E4}">
                <adec:decorative xmlns:adec="http://schemas.microsoft.com/office/drawing/2017/decorative" val="1"/>
              </a:ext>
            </a:extLst>
          </p:cNvPr>
          <p:cNvSpPr txBox="1">
            <a:spLocks noGrp="1"/>
          </p:cNvSpPr>
          <p:nvPr>
            <p:ph type="title" idx="4294967295"/>
          </p:nvPr>
        </p:nvSpPr>
        <p:spPr>
          <a:xfrm>
            <a:off x="0" y="-1"/>
            <a:ext cx="12192000" cy="1589809"/>
          </a:xfrm>
          <a:prstGeom prst="rect">
            <a:avLst/>
          </a:prstGeom>
          <a:solidFill>
            <a:srgbClr val="00B05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baseline="0">
                <a:solidFill>
                  <a:schemeClr val="tx1"/>
                </a:solidFill>
                <a:latin typeface="Arial Bold" panose="020B0704020202020204" pitchFamily="34" charset="0"/>
                <a:ea typeface="+mj-ea"/>
                <a:cs typeface="Arial Bold" panose="020B07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effectLst/>
                <a:uLnTx/>
                <a:uFillTx/>
                <a:latin typeface="Calibri"/>
                <a:ea typeface="+mj-ea"/>
                <a:cs typeface="Arial Bold" panose="020B0704020202020204" pitchFamily="34" charset="0"/>
              </a:rPr>
              <a:t>6. Professional Multi-Agency Reflective Discussions – Dilemma resolution </a:t>
            </a:r>
            <a:endParaRPr kumimoji="0" lang="en-GB" sz="3600" b="1" i="0" u="none" strike="noStrike" kern="1200" cap="none" spc="0" normalizeH="0" baseline="0" noProof="0" dirty="0">
              <a:ln>
                <a:noFill/>
              </a:ln>
              <a:effectLst/>
              <a:uLnTx/>
              <a:uFillTx/>
              <a:latin typeface="Calibri"/>
              <a:ea typeface="+mj-ea"/>
              <a:cs typeface="Arial Bold" panose="020B0704020202020204" pitchFamily="34" charset="0"/>
            </a:endParaRPr>
          </a:p>
        </p:txBody>
      </p:sp>
      <p:pic>
        <p:nvPicPr>
          <p:cNvPr id="5" name="Picture 4">
            <a:extLst>
              <a:ext uri="{FF2B5EF4-FFF2-40B4-BE49-F238E27FC236}">
                <a16:creationId xmlns:a16="http://schemas.microsoft.com/office/drawing/2014/main" id="{394625C4-CC29-257C-C9A3-F054D8ADA2D1}"/>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122454" y="1909431"/>
            <a:ext cx="2827712" cy="4241987"/>
          </a:xfrm>
          <a:prstGeom prst="rect">
            <a:avLst/>
          </a:prstGeom>
        </p:spPr>
      </p:pic>
    </p:spTree>
    <p:extLst>
      <p:ext uri="{BB962C8B-B14F-4D97-AF65-F5344CB8AC3E}">
        <p14:creationId xmlns:p14="http://schemas.microsoft.com/office/powerpoint/2010/main" val="3689142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45AE5-D8EB-2A86-1955-DC060421B1A0}"/>
              </a:ext>
              <a:ext uri="{C183D7F6-B498-43B3-948B-1728B52AA6E4}">
                <adec:decorative xmlns:adec="http://schemas.microsoft.com/office/drawing/2017/decorative" val="1"/>
              </a:ext>
            </a:extLst>
          </p:cNvPr>
          <p:cNvSpPr>
            <a:spLocks noGrp="1"/>
          </p:cNvSpPr>
          <p:nvPr>
            <p:ph idx="1"/>
          </p:nvPr>
        </p:nvSpPr>
        <p:spPr>
          <a:xfrm>
            <a:off x="551329" y="2043953"/>
            <a:ext cx="6597616" cy="3208195"/>
          </a:xfrm>
        </p:spPr>
        <p:txBody>
          <a:bodyPr>
            <a:noAutofit/>
          </a:bodyPr>
          <a:lstStyle/>
          <a:p>
            <a:pPr>
              <a:spcAft>
                <a:spcPts val="1200"/>
              </a:spcAft>
            </a:pPr>
            <a:r>
              <a:rPr lang="en-GB" sz="2600">
                <a:effectLst/>
                <a:ea typeface="Times New Roman" panose="02020603050405020304" pitchFamily="18" charset="0"/>
              </a:rPr>
              <a:t>Beyond reasonable doubt vs balance of probability </a:t>
            </a:r>
          </a:p>
          <a:p>
            <a:pPr>
              <a:spcAft>
                <a:spcPts val="1200"/>
              </a:spcAft>
            </a:pPr>
            <a:r>
              <a:rPr lang="en-GB" sz="2600">
                <a:effectLst/>
                <a:ea typeface="Times New Roman" panose="02020603050405020304" pitchFamily="18" charset="0"/>
              </a:rPr>
              <a:t>Clarity and confidence </a:t>
            </a:r>
          </a:p>
          <a:p>
            <a:pPr>
              <a:spcAft>
                <a:spcPts val="1200"/>
              </a:spcAft>
            </a:pPr>
            <a:r>
              <a:rPr lang="en-GB" sz="2600">
                <a:effectLst/>
                <a:ea typeface="Times New Roman" panose="02020603050405020304" pitchFamily="18" charset="0"/>
              </a:rPr>
              <a:t>Refreshed practice guidance</a:t>
            </a:r>
          </a:p>
          <a:p>
            <a:pPr>
              <a:spcAft>
                <a:spcPts val="1200"/>
              </a:spcAft>
            </a:pPr>
            <a:r>
              <a:rPr lang="en-GB" sz="2600">
                <a:effectLst/>
                <a:ea typeface="Times New Roman" panose="02020603050405020304" pitchFamily="18" charset="0"/>
              </a:rPr>
              <a:t>Co-ordinated approaches</a:t>
            </a:r>
          </a:p>
          <a:p>
            <a:pPr>
              <a:spcAft>
                <a:spcPts val="1200"/>
              </a:spcAft>
            </a:pPr>
            <a:r>
              <a:rPr lang="en-GB" sz="2600">
                <a:ea typeface="Times New Roman" panose="02020603050405020304" pitchFamily="18" charset="0"/>
              </a:rPr>
              <a:t>Helping families understand risk in the context of difference of thresholds. No Prosecution or NFA does not = No Risk</a:t>
            </a:r>
            <a:endParaRPr lang="en-US" sz="2600">
              <a:ea typeface="Times New Roman" panose="02020603050405020304" pitchFamily="18" charset="0"/>
            </a:endParaRPr>
          </a:p>
        </p:txBody>
      </p:sp>
      <p:sp>
        <p:nvSpPr>
          <p:cNvPr id="4" name="Title 1">
            <a:extLst>
              <a:ext uri="{FF2B5EF4-FFF2-40B4-BE49-F238E27FC236}">
                <a16:creationId xmlns:a16="http://schemas.microsoft.com/office/drawing/2014/main" id="{DD58A3E3-8AB9-343D-6F09-E0BB9F514BA8}"/>
              </a:ext>
              <a:ext uri="{C183D7F6-B498-43B3-948B-1728B52AA6E4}">
                <adec:decorative xmlns:adec="http://schemas.microsoft.com/office/drawing/2017/decorative" val="1"/>
              </a:ext>
            </a:extLst>
          </p:cNvPr>
          <p:cNvSpPr txBox="1">
            <a:spLocks noGrp="1"/>
          </p:cNvSpPr>
          <p:nvPr>
            <p:ph type="title" idx="4294967295"/>
          </p:nvPr>
        </p:nvSpPr>
        <p:spPr>
          <a:xfrm>
            <a:off x="0" y="-1"/>
            <a:ext cx="12192000" cy="1589809"/>
          </a:xfrm>
          <a:prstGeom prst="rect">
            <a:avLst/>
          </a:prstGeom>
          <a:solidFill>
            <a:srgbClr val="00B05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baseline="0">
                <a:solidFill>
                  <a:schemeClr val="tx1"/>
                </a:solidFill>
                <a:latin typeface="Arial Bold" panose="020B0704020202020204" pitchFamily="34" charset="0"/>
                <a:ea typeface="+mj-ea"/>
                <a:cs typeface="Arial Bold" panose="020B07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effectLst/>
                <a:uLnTx/>
                <a:uFillTx/>
                <a:latin typeface="Calibri"/>
                <a:ea typeface="+mj-ea"/>
                <a:cs typeface="Arial Bold" panose="020B0704020202020204" pitchFamily="34" charset="0"/>
              </a:rPr>
              <a:t>7. Understanding of Criminal Thresholds vs Social Care Thresholds</a:t>
            </a:r>
            <a:endParaRPr kumimoji="0" lang="en-GB" sz="3600" b="1" i="0" u="none" strike="noStrike" kern="1200" cap="none" spc="0" normalizeH="0" baseline="0" noProof="0" dirty="0">
              <a:ln>
                <a:noFill/>
              </a:ln>
              <a:effectLst/>
              <a:uLnTx/>
              <a:uFillTx/>
              <a:latin typeface="Calibri"/>
              <a:ea typeface="+mj-ea"/>
              <a:cs typeface="Arial Bold" panose="020B0704020202020204" pitchFamily="34" charset="0"/>
            </a:endParaRPr>
          </a:p>
        </p:txBody>
      </p:sp>
      <p:pic>
        <p:nvPicPr>
          <p:cNvPr id="5" name="Picture 4">
            <a:extLst>
              <a:ext uri="{FF2B5EF4-FFF2-40B4-BE49-F238E27FC236}">
                <a16:creationId xmlns:a16="http://schemas.microsoft.com/office/drawing/2014/main" id="{7BCDE1AF-060A-9923-D755-33E1B7BCE9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00892" y="2560302"/>
            <a:ext cx="4128167" cy="2691846"/>
          </a:xfrm>
          <a:prstGeom prst="rect">
            <a:avLst/>
          </a:prstGeom>
        </p:spPr>
      </p:pic>
    </p:spTree>
    <p:extLst>
      <p:ext uri="{BB962C8B-B14F-4D97-AF65-F5344CB8AC3E}">
        <p14:creationId xmlns:p14="http://schemas.microsoft.com/office/powerpoint/2010/main" val="557070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7A681-B2A1-3BA1-C527-DDA277D3C92B}"/>
              </a:ext>
            </a:extLst>
          </p:cNvPr>
          <p:cNvSpPr txBox="1">
            <a:spLocks noGrp="1"/>
          </p:cNvSpPr>
          <p:nvPr>
            <p:ph type="title" idx="4294967295"/>
          </p:nvPr>
        </p:nvSpPr>
        <p:spPr>
          <a:xfrm>
            <a:off x="0" y="0"/>
            <a:ext cx="12192000" cy="1251741"/>
          </a:xfrm>
          <a:prstGeom prst="rect">
            <a:avLst/>
          </a:prstGeom>
          <a:solidFill>
            <a:srgbClr val="0070C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a:ea typeface="+mj-ea"/>
                <a:cs typeface="+mj-cs"/>
              </a:rPr>
              <a:t>Prioritisation</a:t>
            </a:r>
            <a:r>
              <a:rPr kumimoji="0" lang="en-US" sz="4800" b="1" i="0" u="none" strike="noStrike" kern="1200" cap="none" spc="0" normalizeH="0" baseline="0" noProof="0" dirty="0">
                <a:ln>
                  <a:noFill/>
                </a:ln>
                <a:solidFill>
                  <a:prstClr val="white"/>
                </a:solidFill>
                <a:effectLst/>
                <a:uLnTx/>
                <a:uFillTx/>
                <a:latin typeface="Calibri"/>
                <a:ea typeface="+mj-ea"/>
                <a:cs typeface="+mj-cs"/>
              </a:rPr>
              <a:t> – Where is the need?</a:t>
            </a:r>
          </a:p>
        </p:txBody>
      </p:sp>
      <p:pic>
        <p:nvPicPr>
          <p:cNvPr id="6" name="Content Placeholder 5">
            <a:extLst>
              <a:ext uri="{FF2B5EF4-FFF2-40B4-BE49-F238E27FC236}">
                <a16:creationId xmlns:a16="http://schemas.microsoft.com/office/drawing/2014/main" id="{FF4DAB7C-9FAB-2639-A652-9282EA952F90}"/>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468" y="1586754"/>
            <a:ext cx="11685504" cy="4316506"/>
          </a:xfrm>
          <a:prstGeom prst="rect">
            <a:avLst/>
          </a:prstGeom>
          <a:noFill/>
          <a:ln>
            <a:noFill/>
          </a:ln>
        </p:spPr>
      </p:pic>
    </p:spTree>
    <p:extLst>
      <p:ext uri="{BB962C8B-B14F-4D97-AF65-F5344CB8AC3E}">
        <p14:creationId xmlns:p14="http://schemas.microsoft.com/office/powerpoint/2010/main" val="35918781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D2A886-B769-344B-5D73-B0C5DA243570}"/>
              </a:ext>
              <a:ext uri="{C183D7F6-B498-43B3-948B-1728B52AA6E4}">
                <adec:decorative xmlns:adec="http://schemas.microsoft.com/office/drawing/2017/decorative" val="1"/>
              </a:ext>
            </a:extLst>
          </p:cNvPr>
          <p:cNvSpPr>
            <a:spLocks noGrp="1"/>
          </p:cNvSpPr>
          <p:nvPr>
            <p:ph idx="1"/>
          </p:nvPr>
        </p:nvSpPr>
        <p:spPr>
          <a:xfrm>
            <a:off x="195309" y="399495"/>
            <a:ext cx="6143347" cy="5051394"/>
          </a:xfrm>
        </p:spPr>
        <p:txBody>
          <a:bodyPr/>
          <a:lstStyle/>
          <a:p>
            <a:pPr marL="342900" lvl="1" indent="-342900">
              <a:spcAft>
                <a:spcPts val="0"/>
              </a:spcAft>
              <a:buFont typeface="Wingdings" panose="05000000000000000000" pitchFamily="2" charset="2"/>
              <a:buChar char="v"/>
            </a:pPr>
            <a:r>
              <a:rPr lang="en-GB" sz="2800"/>
              <a:t>Head of Education Safeguarding:</a:t>
            </a:r>
          </a:p>
          <a:p>
            <a:pPr marL="573300" lvl="2" indent="-342900">
              <a:spcAft>
                <a:spcPts val="0"/>
              </a:spcAft>
              <a:buFont typeface="Wingdings" panose="05000000000000000000" pitchFamily="2" charset="2"/>
              <a:buChar char="v"/>
            </a:pPr>
            <a:r>
              <a:rPr lang="en-GB" sz="2800"/>
              <a:t>Jo Barclay</a:t>
            </a:r>
          </a:p>
          <a:p>
            <a:pPr marL="342900" lvl="1" indent="-342900">
              <a:spcAft>
                <a:spcPts val="0"/>
              </a:spcAft>
              <a:buFont typeface="Wingdings" panose="05000000000000000000" pitchFamily="2" charset="2"/>
              <a:buChar char="v"/>
            </a:pPr>
            <a:endParaRPr lang="en-GB" sz="2800"/>
          </a:p>
          <a:p>
            <a:pPr marL="342900" lvl="1" indent="-342900">
              <a:spcAft>
                <a:spcPts val="0"/>
              </a:spcAft>
              <a:buFont typeface="Wingdings" panose="05000000000000000000" pitchFamily="2" charset="2"/>
              <a:buChar char="v"/>
            </a:pPr>
            <a:r>
              <a:rPr lang="en-GB" sz="2800"/>
              <a:t>3 x Education Safeguarding Advisers:</a:t>
            </a:r>
          </a:p>
          <a:p>
            <a:pPr marL="573300" lvl="2" indent="-342900">
              <a:spcAft>
                <a:spcPts val="0"/>
              </a:spcAft>
              <a:buFont typeface="Wingdings" panose="05000000000000000000" pitchFamily="2" charset="2"/>
              <a:buChar char="v"/>
            </a:pPr>
            <a:r>
              <a:rPr lang="en-GB" sz="2800"/>
              <a:t>Alex Darvill</a:t>
            </a:r>
          </a:p>
          <a:p>
            <a:pPr marL="573300" lvl="2" indent="-342900">
              <a:spcAft>
                <a:spcPts val="0"/>
              </a:spcAft>
              <a:buFont typeface="Wingdings" panose="05000000000000000000" pitchFamily="2" charset="2"/>
              <a:buChar char="v"/>
            </a:pPr>
            <a:r>
              <a:rPr lang="en-GB" sz="2800"/>
              <a:t>Matthew Lewis</a:t>
            </a:r>
          </a:p>
          <a:p>
            <a:pPr marL="573300" lvl="2" indent="-342900">
              <a:spcAft>
                <a:spcPts val="0"/>
              </a:spcAft>
              <a:buFont typeface="Wingdings" panose="05000000000000000000" pitchFamily="2" charset="2"/>
              <a:buChar char="v"/>
            </a:pPr>
            <a:r>
              <a:rPr lang="en-GB" sz="2800"/>
              <a:t>Derai Lewis-Jones</a:t>
            </a:r>
          </a:p>
          <a:p>
            <a:pPr marL="803700" lvl="3" indent="-342900">
              <a:spcAft>
                <a:spcPts val="0"/>
              </a:spcAft>
              <a:buFont typeface="Wingdings" panose="05000000000000000000" pitchFamily="2" charset="2"/>
              <a:buChar char="§"/>
            </a:pPr>
            <a:endParaRPr lang="en-GB" sz="2800"/>
          </a:p>
          <a:p>
            <a:pPr marL="342900" lvl="1" indent="-342900">
              <a:spcAft>
                <a:spcPts val="0"/>
              </a:spcAft>
              <a:buFont typeface="Wingdings" panose="05000000000000000000" pitchFamily="2" charset="2"/>
              <a:buChar char="v"/>
            </a:pPr>
            <a:r>
              <a:rPr lang="en-GB" sz="2800"/>
              <a:t>1 x Education Safeguarding Officer:</a:t>
            </a:r>
          </a:p>
          <a:p>
            <a:pPr marL="573300" lvl="2" indent="-342900">
              <a:spcAft>
                <a:spcPts val="0"/>
              </a:spcAft>
              <a:buFont typeface="Wingdings" panose="05000000000000000000" pitchFamily="2" charset="2"/>
              <a:buChar char="v"/>
            </a:pPr>
            <a:r>
              <a:rPr lang="en-GB" sz="2800"/>
              <a:t>Gemma Harris (MARAC)</a:t>
            </a:r>
          </a:p>
          <a:p>
            <a:pPr lvl="1"/>
            <a:endParaRPr lang="en-GB" sz="2800"/>
          </a:p>
          <a:p>
            <a:pPr marL="457200" indent="-457200">
              <a:buFont typeface="Wingdings" panose="05000000000000000000" pitchFamily="2" charset="2"/>
              <a:buChar char="q"/>
            </a:pPr>
            <a:r>
              <a:rPr lang="en-GB" sz="2800">
                <a:hlinkClick r:id="rId2"/>
              </a:rPr>
              <a:t>educationsafeguarding@essex.gov.uk</a:t>
            </a:r>
            <a:r>
              <a:rPr lang="en-GB" sz="2800"/>
              <a:t> </a:t>
            </a:r>
          </a:p>
          <a:p>
            <a:pPr marL="457200" indent="-457200">
              <a:buFont typeface="Wingdings" panose="05000000000000000000" pitchFamily="2" charset="2"/>
              <a:buChar char="q"/>
            </a:pPr>
            <a:r>
              <a:rPr lang="en-GB" sz="2800">
                <a:hlinkClick r:id="rId3"/>
              </a:rPr>
              <a:t>EYCP / Safeguarding (essex.gov.uk)</a:t>
            </a:r>
            <a:endParaRPr lang="en-GB" sz="2800"/>
          </a:p>
          <a:p>
            <a:endParaRPr lang="en-GB" sz="2000"/>
          </a:p>
        </p:txBody>
      </p:sp>
      <p:sp>
        <p:nvSpPr>
          <p:cNvPr id="4" name="Text Placeholder 3">
            <a:extLst>
              <a:ext uri="{FF2B5EF4-FFF2-40B4-BE49-F238E27FC236}">
                <a16:creationId xmlns:a16="http://schemas.microsoft.com/office/drawing/2014/main" id="{D77E3B35-09D1-6F5F-FD6F-A2A911F7A4EC}"/>
              </a:ext>
              <a:ext uri="{C183D7F6-B498-43B3-948B-1728B52AA6E4}">
                <adec:decorative xmlns:adec="http://schemas.microsoft.com/office/drawing/2017/decorative" val="1"/>
              </a:ext>
            </a:extLst>
          </p:cNvPr>
          <p:cNvSpPr>
            <a:spLocks noGrp="1"/>
          </p:cNvSpPr>
          <p:nvPr>
            <p:ph type="title" idx="4294967295"/>
          </p:nvPr>
        </p:nvSpPr>
        <p:spPr>
          <a:xfrm>
            <a:off x="7216775" y="1979613"/>
            <a:ext cx="4435475" cy="15716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4000" b="1" i="0" u="none" strike="noStrike" kern="1200" cap="none" spc="0" normalizeH="0" baseline="0" noProof="0">
                <a:ln>
                  <a:noFill/>
                </a:ln>
                <a:solidFill>
                  <a:schemeClr val="bg1"/>
                </a:solidFill>
                <a:effectLst/>
                <a:uLnTx/>
                <a:uFillTx/>
                <a:latin typeface="+mn-lt"/>
                <a:ea typeface="+mn-ea"/>
                <a:cs typeface="+mn-cs"/>
              </a:rPr>
              <a:t>Education Safeguarding Team</a:t>
            </a:r>
          </a:p>
          <a:p>
            <a:pPr marL="0" marR="0" lvl="0" indent="0" algn="l"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endParaRPr kumimoji="0" lang="en-GB" sz="40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781238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9F10-7AEF-176A-4414-64C2538F4B79}"/>
              </a:ext>
              <a:ext uri="{C183D7F6-B498-43B3-948B-1728B52AA6E4}">
                <adec:decorative xmlns:adec="http://schemas.microsoft.com/office/drawing/2017/decorative" val="1"/>
              </a:ext>
            </a:extLst>
          </p:cNvPr>
          <p:cNvSpPr>
            <a:spLocks noGrp="1"/>
          </p:cNvSpPr>
          <p:nvPr>
            <p:ph type="title"/>
          </p:nvPr>
        </p:nvSpPr>
        <p:spPr/>
        <p:txBody>
          <a:bodyPr/>
          <a:lstStyle/>
          <a:p>
            <a:r>
              <a:rPr lang="en-US"/>
              <a:t>This information is issued by: Essex County Council </a:t>
            </a:r>
            <a:br>
              <a:rPr lang="en-US"/>
            </a:br>
            <a:endParaRPr lang="en-GB"/>
          </a:p>
        </p:txBody>
      </p:sp>
      <p:sp>
        <p:nvSpPr>
          <p:cNvPr id="3" name="Text Placeholder 2">
            <a:extLst>
              <a:ext uri="{FF2B5EF4-FFF2-40B4-BE49-F238E27FC236}">
                <a16:creationId xmlns:a16="http://schemas.microsoft.com/office/drawing/2014/main" id="{58CFC622-21CB-5914-8F0B-8118C5DC8A99}"/>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Contact us:</a:t>
            </a:r>
            <a:br>
              <a:rPr lang="en-US"/>
            </a:br>
            <a:r>
              <a:rPr lang="en-US"/>
              <a:t>xxx@essex.gov.uk</a:t>
            </a:r>
            <a:br>
              <a:rPr lang="en-US"/>
            </a:br>
            <a:r>
              <a:rPr lang="en-US"/>
              <a:t>xxx</a:t>
            </a:r>
          </a:p>
          <a:p>
            <a:r>
              <a:rPr lang="en-US"/>
              <a:t>xxx </a:t>
            </a:r>
            <a:br>
              <a:rPr lang="en-US"/>
            </a:br>
            <a:r>
              <a:rPr lang="en-US"/>
              <a:t>Essex County Council </a:t>
            </a:r>
            <a:br>
              <a:rPr lang="en-US"/>
            </a:br>
            <a:r>
              <a:rPr lang="en-US"/>
              <a:t>County Hall, Chelmsford </a:t>
            </a:r>
            <a:br>
              <a:rPr lang="en-US"/>
            </a:br>
            <a:r>
              <a:rPr lang="en-US"/>
              <a:t>Essex, CM1 1QH</a:t>
            </a:r>
          </a:p>
          <a:p>
            <a:endParaRPr lang="en-GB"/>
          </a:p>
        </p:txBody>
      </p:sp>
      <p:sp>
        <p:nvSpPr>
          <p:cNvPr id="4" name="Text Placeholder 3">
            <a:extLst>
              <a:ext uri="{FF2B5EF4-FFF2-40B4-BE49-F238E27FC236}">
                <a16:creationId xmlns:a16="http://schemas.microsoft.com/office/drawing/2014/main" id="{3F4AC112-9BFD-936E-6B57-9DEE7415FD0F}"/>
              </a:ext>
              <a:ext uri="{C183D7F6-B498-43B3-948B-1728B52AA6E4}">
                <adec:decorative xmlns:adec="http://schemas.microsoft.com/office/drawing/2017/decorative" val="1"/>
              </a:ext>
            </a:extLst>
          </p:cNvPr>
          <p:cNvSpPr>
            <a:spLocks noGrp="1"/>
          </p:cNvSpPr>
          <p:nvPr>
            <p:ph type="body" sz="quarter" idx="11"/>
          </p:nvPr>
        </p:nvSpPr>
        <p:spPr/>
        <p:txBody>
          <a:bodyPr/>
          <a:lstStyle/>
          <a:p>
            <a:r>
              <a:rPr lang="en-GB"/>
              <a:t>facebook.com/</a:t>
            </a:r>
            <a:r>
              <a:rPr lang="en-GB" err="1"/>
              <a:t>essexcountycouncil</a:t>
            </a:r>
            <a:endParaRPr lang="en-GB"/>
          </a:p>
        </p:txBody>
      </p:sp>
      <p:sp>
        <p:nvSpPr>
          <p:cNvPr id="5" name="Text Placeholder 4">
            <a:extLst>
              <a:ext uri="{FF2B5EF4-FFF2-40B4-BE49-F238E27FC236}">
                <a16:creationId xmlns:a16="http://schemas.microsoft.com/office/drawing/2014/main" id="{4318CC2F-F138-3C92-A801-110BB34CD90E}"/>
              </a:ext>
              <a:ext uri="{C183D7F6-B498-43B3-948B-1728B52AA6E4}">
                <adec:decorative xmlns:adec="http://schemas.microsoft.com/office/drawing/2017/decorative" val="1"/>
              </a:ext>
            </a:extLst>
          </p:cNvPr>
          <p:cNvSpPr>
            <a:spLocks noGrp="1"/>
          </p:cNvSpPr>
          <p:nvPr>
            <p:ph type="body" sz="quarter" idx="12"/>
          </p:nvPr>
        </p:nvSpPr>
        <p:spPr/>
        <p:txBody>
          <a:bodyPr/>
          <a:lstStyle/>
          <a:p>
            <a:r>
              <a:rPr lang="en-GB" err="1"/>
              <a:t>Essex_CC</a:t>
            </a:r>
            <a:endParaRPr lang="en-GB"/>
          </a:p>
        </p:txBody>
      </p:sp>
      <p:sp>
        <p:nvSpPr>
          <p:cNvPr id="6" name="Text Placeholder 5">
            <a:extLst>
              <a:ext uri="{FF2B5EF4-FFF2-40B4-BE49-F238E27FC236}">
                <a16:creationId xmlns:a16="http://schemas.microsoft.com/office/drawing/2014/main" id="{3BD1A842-1709-997F-1715-E3E211B33662}"/>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a:t>The information contained in this document can be translated, and/or made available in alternative formats, on request.</a:t>
            </a:r>
          </a:p>
          <a:p>
            <a:r>
              <a:rPr lang="en-US"/>
              <a:t>Published xxx</a:t>
            </a:r>
            <a:endParaRPr lang="en-GB"/>
          </a:p>
        </p:txBody>
      </p:sp>
      <p:pic>
        <p:nvPicPr>
          <p:cNvPr id="10" name="Graphic 9">
            <a:hlinkClick r:id="rId2"/>
            <a:extLst>
              <a:ext uri="{FF2B5EF4-FFF2-40B4-BE49-F238E27FC236}">
                <a16:creationId xmlns:a16="http://schemas.microsoft.com/office/drawing/2014/main" id="{1F238D15-DC5A-0DCF-5600-7338EF1225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085126"/>
            <a:ext cx="180975" cy="180975"/>
          </a:xfrm>
          <a:prstGeom prst="rect">
            <a:avLst/>
          </a:prstGeom>
        </p:spPr>
      </p:pic>
      <p:sp>
        <p:nvSpPr>
          <p:cNvPr id="7" name="Rectangle 6">
            <a:hlinkClick r:id="rId2"/>
            <a:extLst>
              <a:ext uri="{FF2B5EF4-FFF2-40B4-BE49-F238E27FC236}">
                <a16:creationId xmlns:a16="http://schemas.microsoft.com/office/drawing/2014/main" id="{7D780071-514E-1185-D10D-DD3059070567}"/>
              </a:ext>
              <a:ext uri="{C183D7F6-B498-43B3-948B-1728B52AA6E4}">
                <adec:decorative xmlns:adec="http://schemas.microsoft.com/office/drawing/2017/decorative" val="1"/>
              </a:ext>
            </a:extLst>
          </p:cNvPr>
          <p:cNvSpPr/>
          <p:nvPr/>
        </p:nvSpPr>
        <p:spPr>
          <a:xfrm>
            <a:off x="817200" y="4032738"/>
            <a:ext cx="3326400" cy="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hlinkClick r:id="rId5"/>
            <a:extLst>
              <a:ext uri="{FF2B5EF4-FFF2-40B4-BE49-F238E27FC236}">
                <a16:creationId xmlns:a16="http://schemas.microsoft.com/office/drawing/2014/main" id="{98648007-FCB4-59A4-6F64-A8913F5573B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000" y="4384294"/>
            <a:ext cx="180975" cy="180975"/>
          </a:xfrm>
          <a:prstGeom prst="rect">
            <a:avLst/>
          </a:prstGeom>
        </p:spPr>
      </p:pic>
      <p:sp>
        <p:nvSpPr>
          <p:cNvPr id="8" name="Rectangle 7">
            <a:hlinkClick r:id="rId5"/>
            <a:extLst>
              <a:ext uri="{FF2B5EF4-FFF2-40B4-BE49-F238E27FC236}">
                <a16:creationId xmlns:a16="http://schemas.microsoft.com/office/drawing/2014/main" id="{3CDE0499-8799-B210-9F08-4B9B9B40299C}"/>
              </a:ext>
              <a:ext uri="{C183D7F6-B498-43B3-948B-1728B52AA6E4}">
                <adec:decorative xmlns:adec="http://schemas.microsoft.com/office/drawing/2017/decorative" val="1"/>
              </a:ext>
            </a:extLst>
          </p:cNvPr>
          <p:cNvSpPr/>
          <p:nvPr/>
        </p:nvSpPr>
        <p:spPr>
          <a:xfrm>
            <a:off x="817200" y="4313538"/>
            <a:ext cx="3326400" cy="298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4680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D2A886-B769-344B-5D73-B0C5DA243570}"/>
              </a:ext>
              <a:ext uri="{C183D7F6-B498-43B3-948B-1728B52AA6E4}">
                <adec:decorative xmlns:adec="http://schemas.microsoft.com/office/drawing/2017/decorative" val="1"/>
              </a:ext>
            </a:extLst>
          </p:cNvPr>
          <p:cNvSpPr>
            <a:spLocks noGrp="1"/>
          </p:cNvSpPr>
          <p:nvPr>
            <p:ph idx="1"/>
          </p:nvPr>
        </p:nvSpPr>
        <p:spPr>
          <a:xfrm>
            <a:off x="104760" y="284085"/>
            <a:ext cx="6251652" cy="6374167"/>
          </a:xfrm>
        </p:spPr>
        <p:txBody>
          <a:bodyPr>
            <a:normAutofit fontScale="92500" lnSpcReduction="10000"/>
          </a:bodyPr>
          <a:lstStyle/>
          <a:p>
            <a:pPr marL="571500" lvl="1" indent="-571500">
              <a:spcAft>
                <a:spcPts val="0"/>
              </a:spcAft>
              <a:buFont typeface="Wingdings" panose="05000000000000000000" pitchFamily="2" charset="2"/>
              <a:buChar char="ü"/>
            </a:pPr>
            <a:r>
              <a:rPr lang="en-GB" sz="2000">
                <a:solidFill>
                  <a:srgbClr val="C00000"/>
                </a:solidFill>
              </a:rPr>
              <a:t>(Para 93) </a:t>
            </a:r>
            <a:r>
              <a:rPr lang="en-GB" sz="2200">
                <a:solidFill>
                  <a:srgbClr val="C00000"/>
                </a:solidFill>
              </a:rPr>
              <a:t>In addition, see the DfE Data Protection guidance for schools, which will help school staff, governors and trustees understand how to comply with data protection law, develop their data policies and processes, know what staff and pupil data to keep and follow good practices for preventing personal data breaches.</a:t>
            </a:r>
          </a:p>
          <a:p>
            <a:pPr marL="571500" lvl="1" indent="-571500">
              <a:spcAft>
                <a:spcPts val="0"/>
              </a:spcAft>
              <a:buFont typeface="Wingdings" panose="05000000000000000000" pitchFamily="2" charset="2"/>
              <a:buChar char="ü"/>
            </a:pPr>
            <a:endParaRPr lang="en-GB" sz="2000">
              <a:solidFill>
                <a:srgbClr val="C00000"/>
              </a:solidFill>
            </a:endParaRPr>
          </a:p>
          <a:p>
            <a:pPr marL="571500" lvl="1" indent="-571500">
              <a:spcAft>
                <a:spcPts val="0"/>
              </a:spcAft>
              <a:buFont typeface="Wingdings" panose="05000000000000000000" pitchFamily="2" charset="2"/>
              <a:buChar char="ü"/>
            </a:pPr>
            <a:r>
              <a:rPr lang="en-GB" sz="2000">
                <a:solidFill>
                  <a:srgbClr val="C00000"/>
                </a:solidFill>
              </a:rPr>
              <a:t>(Para 171) </a:t>
            </a:r>
            <a:r>
              <a:rPr lang="en-GB" sz="2200">
                <a:solidFill>
                  <a:srgbClr val="C00000"/>
                </a:solidFill>
              </a:rPr>
              <a:t>Where a school places a pupil with an alternative provision provider, it continues to be responsible for the safeguarding of that pupil and should be satisfied that the placement meets the pupil’s needs. </a:t>
            </a:r>
            <a:endParaRPr lang="en-GB" sz="2200" i="1">
              <a:solidFill>
                <a:srgbClr val="C00000"/>
              </a:solidFill>
            </a:endParaRPr>
          </a:p>
          <a:p>
            <a:pPr marL="571500" lvl="1" indent="-571500">
              <a:spcAft>
                <a:spcPts val="0"/>
              </a:spcAft>
              <a:buFont typeface="Wingdings" panose="05000000000000000000" pitchFamily="2" charset="2"/>
              <a:buChar char="ü"/>
            </a:pPr>
            <a:endParaRPr lang="en-GB" sz="2000">
              <a:solidFill>
                <a:srgbClr val="C00000"/>
              </a:solidFill>
            </a:endParaRPr>
          </a:p>
          <a:p>
            <a:pPr marL="571500" lvl="1" indent="-571500">
              <a:spcAft>
                <a:spcPts val="0"/>
              </a:spcAft>
              <a:buFont typeface="Wingdings" panose="05000000000000000000" pitchFamily="2" charset="2"/>
              <a:buChar char="ü"/>
            </a:pPr>
            <a:r>
              <a:rPr lang="en-GB" sz="2000">
                <a:solidFill>
                  <a:srgbClr val="C00000"/>
                </a:solidFill>
              </a:rPr>
              <a:t>(Para 204) </a:t>
            </a:r>
            <a:r>
              <a:rPr lang="en-GB" sz="2200"/>
              <a:t>Links added to NSPCC advice on protecting children with SEN; and deaf/disabled children and young people </a:t>
            </a:r>
          </a:p>
          <a:p>
            <a:pPr marL="571500" lvl="1" indent="-571500">
              <a:spcAft>
                <a:spcPts val="0"/>
              </a:spcAft>
              <a:buFont typeface="Wingdings" panose="05000000000000000000" pitchFamily="2" charset="2"/>
              <a:buChar char="ü"/>
            </a:pPr>
            <a:endParaRPr lang="en-GB" sz="2200" i="1">
              <a:solidFill>
                <a:srgbClr val="C00000"/>
              </a:solidFill>
            </a:endParaRPr>
          </a:p>
          <a:p>
            <a:pPr marL="571500" lvl="1" indent="-571500">
              <a:spcAft>
                <a:spcPts val="0"/>
              </a:spcAft>
              <a:buFont typeface="Wingdings" panose="05000000000000000000" pitchFamily="2" charset="2"/>
              <a:buChar char="ü"/>
            </a:pPr>
            <a:r>
              <a:rPr lang="en-GB" sz="2000">
                <a:solidFill>
                  <a:srgbClr val="C00000"/>
                </a:solidFill>
              </a:rPr>
              <a:t>(Para 205 - 209) </a:t>
            </a:r>
            <a:r>
              <a:rPr lang="en-GB" sz="2200"/>
              <a:t>‘Children who are lesbian, gay, bisexual, or questioning their gender’ – disclaimer added, and additional text includes further clarification to comply with gender questioning children guidance terminology</a:t>
            </a:r>
          </a:p>
          <a:p>
            <a:pPr marL="342900" lvl="1" indent="-342900">
              <a:spcAft>
                <a:spcPts val="0"/>
              </a:spcAft>
              <a:buFont typeface="Wingdings" panose="05000000000000000000" pitchFamily="2" charset="2"/>
              <a:buChar char="§"/>
            </a:pPr>
            <a:endParaRPr lang="en-GB" sz="3500"/>
          </a:p>
          <a:p>
            <a:pPr marL="457200" lvl="1" indent="-457200">
              <a:spcAft>
                <a:spcPts val="0"/>
              </a:spcAft>
              <a:buFont typeface="Wingdings" panose="05000000000000000000" pitchFamily="2" charset="2"/>
              <a:buChar char="v"/>
            </a:pPr>
            <a:endParaRPr lang="en-GB" sz="3500"/>
          </a:p>
          <a:p>
            <a:pPr lvl="1">
              <a:spcAft>
                <a:spcPts val="0"/>
              </a:spcAft>
            </a:pPr>
            <a:endParaRPr lang="en-GB" sz="2600"/>
          </a:p>
          <a:p>
            <a:pPr lvl="1">
              <a:spcAft>
                <a:spcPts val="0"/>
              </a:spcAft>
            </a:pPr>
            <a:endParaRPr lang="en-GB" sz="4500">
              <a:solidFill>
                <a:srgbClr val="C00000"/>
              </a:solidFill>
            </a:endParaRPr>
          </a:p>
        </p:txBody>
      </p:sp>
      <p:sp>
        <p:nvSpPr>
          <p:cNvPr id="4" name="Text Placeholder 3">
            <a:extLst>
              <a:ext uri="{FF2B5EF4-FFF2-40B4-BE49-F238E27FC236}">
                <a16:creationId xmlns:a16="http://schemas.microsoft.com/office/drawing/2014/main" id="{D77E3B35-09D1-6F5F-FD6F-A2A911F7A4EC}"/>
              </a:ext>
              <a:ext uri="{C183D7F6-B498-43B3-948B-1728B52AA6E4}">
                <adec:decorative xmlns:adec="http://schemas.microsoft.com/office/drawing/2017/decorative" val="1"/>
              </a:ext>
            </a:extLst>
          </p:cNvPr>
          <p:cNvSpPr>
            <a:spLocks noGrp="1"/>
          </p:cNvSpPr>
          <p:nvPr>
            <p:ph type="title" idx="4294967295"/>
          </p:nvPr>
        </p:nvSpPr>
        <p:spPr>
          <a:xfrm>
            <a:off x="7305675" y="284163"/>
            <a:ext cx="4510088" cy="57531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4800" b="1" i="1" u="none" strike="noStrike" kern="1200" cap="none" spc="0" normalizeH="0" baseline="0" noProof="0" dirty="0">
                <a:ln>
                  <a:noFill/>
                </a:ln>
                <a:solidFill>
                  <a:schemeClr val="bg1"/>
                </a:solidFill>
                <a:effectLst/>
                <a:uLnTx/>
                <a:uFillTx/>
                <a:latin typeface="+mn-lt"/>
                <a:ea typeface="+mn-ea"/>
                <a:cs typeface="+mn-cs"/>
              </a:rPr>
              <a:t>Keeping Children Safe in Education (2024)</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GB" sz="4800" b="1" i="1"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4800" b="1" i="1" u="none" strike="noStrike" kern="1200" cap="none" spc="0" normalizeH="0" baseline="0" noProof="0" dirty="0">
                <a:ln>
                  <a:noFill/>
                </a:ln>
                <a:solidFill>
                  <a:schemeClr val="bg1"/>
                </a:solidFill>
                <a:effectLst/>
                <a:uLnTx/>
                <a:uFillTx/>
                <a:latin typeface="+mn-lt"/>
                <a:ea typeface="+mn-ea"/>
                <a:cs typeface="+mn-cs"/>
              </a:rPr>
              <a:t>PART TWO – the management of safeguarding</a:t>
            </a:r>
          </a:p>
          <a:p>
            <a:pPr marL="571500" marR="0" lvl="0" indent="-571500" algn="l" defTabSz="914400" rtl="0" eaLnBrk="1" fontAlgn="auto" latinLnBrk="0" hangingPunct="1">
              <a:lnSpc>
                <a:spcPct val="100000"/>
              </a:lnSpc>
              <a:spcBef>
                <a:spcPts val="1134"/>
              </a:spcBef>
              <a:spcAft>
                <a:spcPts val="1134"/>
              </a:spcAft>
              <a:buClrTx/>
              <a:buSzTx/>
              <a:buFont typeface="Wingdings" panose="05000000000000000000" pitchFamily="2" charset="2"/>
              <a:buChar char="q"/>
              <a:tabLst/>
              <a:defRPr/>
            </a:pPr>
            <a:endParaRPr kumimoji="0" lang="en-GB" sz="40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057144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6094-B1D1-082A-2ADD-F7E21AB50975}"/>
              </a:ext>
            </a:extLst>
          </p:cNvPr>
          <p:cNvSpPr>
            <a:spLocks noGrp="1"/>
          </p:cNvSpPr>
          <p:nvPr>
            <p:ph type="title"/>
          </p:nvPr>
        </p:nvSpPr>
        <p:spPr>
          <a:xfrm>
            <a:off x="371475" y="314325"/>
            <a:ext cx="5915025" cy="1457325"/>
          </a:xfrm>
        </p:spPr>
        <p:txBody>
          <a:bodyPr/>
          <a:lstStyle/>
          <a:p>
            <a:r>
              <a:rPr lang="en-GB" sz="2400" i="1">
                <a:solidFill>
                  <a:srgbClr val="E40037"/>
                </a:solidFill>
                <a:effectLst/>
                <a:latin typeface="Lato" panose="020F0502020204030203" pitchFamily="34" charset="0"/>
              </a:rPr>
              <a:t>Keeping children safe in education</a:t>
            </a:r>
            <a:r>
              <a:rPr lang="en-GB" sz="2400" i="0">
                <a:solidFill>
                  <a:srgbClr val="E40037"/>
                </a:solidFill>
                <a:effectLst/>
                <a:latin typeface="Lato" panose="020F0502020204030203" pitchFamily="34" charset="0"/>
              </a:rPr>
              <a:t> (KCSIE) is designed to help schools and colleges identify concerns early, develop the right relationships with other professionals, and support them to put appropriate processes and procedures in place</a:t>
            </a:r>
            <a:endParaRPr lang="en-GB" sz="2400">
              <a:solidFill>
                <a:srgbClr val="E40037"/>
              </a:solidFill>
            </a:endParaRPr>
          </a:p>
        </p:txBody>
      </p:sp>
      <p:sp>
        <p:nvSpPr>
          <p:cNvPr id="3" name="Content Placeholder 2">
            <a:extLst>
              <a:ext uri="{FF2B5EF4-FFF2-40B4-BE49-F238E27FC236}">
                <a16:creationId xmlns:a16="http://schemas.microsoft.com/office/drawing/2014/main" id="{E5E72C1B-ACF0-9B38-10A1-D6D43F427D0F}"/>
              </a:ext>
            </a:extLst>
          </p:cNvPr>
          <p:cNvSpPr>
            <a:spLocks noGrp="1"/>
          </p:cNvSpPr>
          <p:nvPr>
            <p:ph idx="1"/>
          </p:nvPr>
        </p:nvSpPr>
        <p:spPr>
          <a:xfrm>
            <a:off x="200026" y="2762250"/>
            <a:ext cx="6086474" cy="3076575"/>
          </a:xfrm>
        </p:spPr>
        <p:txBody>
          <a:bodyPr/>
          <a:lstStyle/>
          <a:p>
            <a:pPr marL="285750" indent="-285750">
              <a:spcBef>
                <a:spcPts val="0"/>
              </a:spcBef>
              <a:spcAft>
                <a:spcPts val="0"/>
              </a:spcAft>
              <a:buFont typeface="Wingdings" panose="05000000000000000000" pitchFamily="2" charset="2"/>
              <a:buChar char="§"/>
            </a:pPr>
            <a:r>
              <a:rPr lang="en-GB" sz="2200" b="0"/>
              <a:t>Deliberately broad</a:t>
            </a:r>
          </a:p>
          <a:p>
            <a:pPr marL="285750" indent="-285750">
              <a:spcBef>
                <a:spcPts val="0"/>
              </a:spcBef>
              <a:spcAft>
                <a:spcPts val="0"/>
              </a:spcAft>
              <a:buFont typeface="Wingdings" panose="05000000000000000000" pitchFamily="2" charset="2"/>
              <a:buChar char="§"/>
            </a:pPr>
            <a:endParaRPr lang="en-GB" sz="2200" b="0"/>
          </a:p>
          <a:p>
            <a:pPr marL="285750" indent="-285750">
              <a:spcBef>
                <a:spcPts val="0"/>
              </a:spcBef>
              <a:spcAft>
                <a:spcPts val="0"/>
              </a:spcAft>
              <a:buFont typeface="Wingdings" panose="05000000000000000000" pitchFamily="2" charset="2"/>
              <a:buChar char="§"/>
            </a:pPr>
            <a:r>
              <a:rPr lang="en-GB" sz="2200" b="0"/>
              <a:t>New risks emerging</a:t>
            </a:r>
          </a:p>
          <a:p>
            <a:pPr marL="285750" indent="-285750">
              <a:spcBef>
                <a:spcPts val="0"/>
              </a:spcBef>
              <a:spcAft>
                <a:spcPts val="0"/>
              </a:spcAft>
              <a:buFont typeface="Wingdings" panose="05000000000000000000" pitchFamily="2" charset="2"/>
              <a:buChar char="§"/>
            </a:pPr>
            <a:endParaRPr lang="en-GB" sz="2200" b="0"/>
          </a:p>
          <a:p>
            <a:pPr marL="285750" indent="-285750">
              <a:spcBef>
                <a:spcPts val="0"/>
              </a:spcBef>
              <a:spcAft>
                <a:spcPts val="0"/>
              </a:spcAft>
              <a:buFont typeface="Wingdings" panose="05000000000000000000" pitchFamily="2" charset="2"/>
              <a:buChar char="§"/>
            </a:pPr>
            <a:r>
              <a:rPr lang="en-GB" sz="2200" b="0" i="0">
                <a:solidFill>
                  <a:srgbClr val="000000"/>
                </a:solidFill>
                <a:effectLst/>
                <a:latin typeface="Lato" panose="020F0502020204030203" pitchFamily="34" charset="0"/>
              </a:rPr>
              <a:t>seeks to reflect areas and issues that have been shared by school and college safeguarding professionals</a:t>
            </a:r>
          </a:p>
          <a:p>
            <a:pPr marL="285750" indent="-285750">
              <a:spcBef>
                <a:spcPts val="0"/>
              </a:spcBef>
              <a:spcAft>
                <a:spcPts val="0"/>
              </a:spcAft>
              <a:buFont typeface="Wingdings" panose="05000000000000000000" pitchFamily="2" charset="2"/>
              <a:buChar char="§"/>
            </a:pPr>
            <a:endParaRPr lang="en-GB" sz="2200" b="0">
              <a:solidFill>
                <a:srgbClr val="000000"/>
              </a:solidFill>
              <a:latin typeface="Lato" panose="020F0502020204030203" pitchFamily="34" charset="0"/>
            </a:endParaRPr>
          </a:p>
          <a:p>
            <a:pPr marL="285750" indent="-285750">
              <a:spcBef>
                <a:spcPts val="0"/>
              </a:spcBef>
              <a:spcAft>
                <a:spcPts val="0"/>
              </a:spcAft>
              <a:buFont typeface="Wingdings" panose="05000000000000000000" pitchFamily="2" charset="2"/>
              <a:buChar char="§"/>
            </a:pPr>
            <a:r>
              <a:rPr lang="en-GB" sz="2200" b="0" i="0">
                <a:solidFill>
                  <a:srgbClr val="000000"/>
                </a:solidFill>
                <a:effectLst/>
                <a:latin typeface="Lato" panose="020F0502020204030203" pitchFamily="34" charset="0"/>
              </a:rPr>
              <a:t>wider systemic changes (including  findings of Ofsted's ‘Big Listen’) provide opportunity to better align safeguarding policy</a:t>
            </a:r>
          </a:p>
          <a:p>
            <a:pPr marL="285750" indent="-285750">
              <a:spcBef>
                <a:spcPts val="0"/>
              </a:spcBef>
              <a:spcAft>
                <a:spcPts val="0"/>
              </a:spcAft>
              <a:buFont typeface="Wingdings" panose="05000000000000000000" pitchFamily="2" charset="2"/>
              <a:buChar char="§"/>
            </a:pPr>
            <a:endParaRPr lang="en-GB" sz="2000" b="0"/>
          </a:p>
        </p:txBody>
      </p:sp>
      <p:sp>
        <p:nvSpPr>
          <p:cNvPr id="4" name="Text Placeholder 3">
            <a:extLst>
              <a:ext uri="{FF2B5EF4-FFF2-40B4-BE49-F238E27FC236}">
                <a16:creationId xmlns:a16="http://schemas.microsoft.com/office/drawing/2014/main" id="{D95F09C9-6D54-877A-2DFE-0C3AA9FF81B5}"/>
              </a:ext>
            </a:extLst>
          </p:cNvPr>
          <p:cNvSpPr>
            <a:spLocks noGrp="1"/>
          </p:cNvSpPr>
          <p:nvPr>
            <p:ph type="body" sz="quarter" idx="10"/>
          </p:nvPr>
        </p:nvSpPr>
        <p:spPr>
          <a:xfrm>
            <a:off x="7219950" y="771525"/>
            <a:ext cx="4430712" cy="5241925"/>
          </a:xfrm>
        </p:spPr>
        <p:txBody>
          <a:bodyPr/>
          <a:lstStyle/>
          <a:p>
            <a:r>
              <a:rPr lang="en-GB" sz="6600" i="1">
                <a:latin typeface="+mj-lt"/>
              </a:rPr>
              <a:t>Keeping children safe in education consultation </a:t>
            </a:r>
            <a:br>
              <a:rPr lang="en-GB" sz="6600" i="1">
                <a:latin typeface="+mj-lt"/>
              </a:rPr>
            </a:br>
            <a:r>
              <a:rPr lang="en-GB" sz="6600" i="1">
                <a:latin typeface="+mj-lt"/>
              </a:rPr>
              <a:t>(for 2025)</a:t>
            </a:r>
          </a:p>
        </p:txBody>
      </p:sp>
    </p:spTree>
    <p:extLst>
      <p:ext uri="{BB962C8B-B14F-4D97-AF65-F5344CB8AC3E}">
        <p14:creationId xmlns:p14="http://schemas.microsoft.com/office/powerpoint/2010/main" val="1709045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A808D-E9EA-1C8C-850C-39DB8F110DAC}"/>
              </a:ext>
            </a:extLst>
          </p:cNvPr>
          <p:cNvSpPr>
            <a:spLocks noGrp="1"/>
          </p:cNvSpPr>
          <p:nvPr>
            <p:ph type="title"/>
          </p:nvPr>
        </p:nvSpPr>
        <p:spPr>
          <a:xfrm>
            <a:off x="427839" y="237956"/>
            <a:ext cx="11246001" cy="1095865"/>
          </a:xfrm>
        </p:spPr>
        <p:txBody>
          <a:bodyPr/>
          <a:lstStyle/>
          <a:p>
            <a:pPr algn="ctr"/>
            <a:r>
              <a:rPr lang="en-GB" dirty="0"/>
              <a:t>Keeping children safe in education consultation </a:t>
            </a:r>
            <a:br>
              <a:rPr lang="en-GB" dirty="0"/>
            </a:br>
            <a:r>
              <a:rPr lang="en-GB" dirty="0"/>
              <a:t>(for 2025):</a:t>
            </a:r>
          </a:p>
        </p:txBody>
      </p:sp>
      <p:sp>
        <p:nvSpPr>
          <p:cNvPr id="4" name="Text Placeholder 3">
            <a:extLst>
              <a:ext uri="{FF2B5EF4-FFF2-40B4-BE49-F238E27FC236}">
                <a16:creationId xmlns:a16="http://schemas.microsoft.com/office/drawing/2014/main" id="{C068235A-1F5F-24EA-9A3C-AA6C9D4A4E9A}"/>
              </a:ext>
            </a:extLst>
          </p:cNvPr>
          <p:cNvSpPr>
            <a:spLocks noGrp="1"/>
          </p:cNvSpPr>
          <p:nvPr>
            <p:ph type="body" sz="quarter" idx="11"/>
          </p:nvPr>
        </p:nvSpPr>
        <p:spPr>
          <a:xfrm>
            <a:off x="540738" y="1451296"/>
            <a:ext cx="390440" cy="621567"/>
          </a:xfrm>
        </p:spPr>
        <p:txBody>
          <a:bodyPr/>
          <a:lstStyle/>
          <a:p>
            <a:r>
              <a:rPr lang="en-GB"/>
              <a:t>1</a:t>
            </a:r>
          </a:p>
        </p:txBody>
      </p:sp>
      <p:sp>
        <p:nvSpPr>
          <p:cNvPr id="2" name="Text Placeholder 1">
            <a:extLst>
              <a:ext uri="{FF2B5EF4-FFF2-40B4-BE49-F238E27FC236}">
                <a16:creationId xmlns:a16="http://schemas.microsoft.com/office/drawing/2014/main" id="{DB36B888-612E-97AF-EA74-8682A675D2DA}"/>
              </a:ext>
            </a:extLst>
          </p:cNvPr>
          <p:cNvSpPr>
            <a:spLocks noGrp="1"/>
          </p:cNvSpPr>
          <p:nvPr>
            <p:ph type="body" sz="quarter" idx="10"/>
          </p:nvPr>
        </p:nvSpPr>
        <p:spPr>
          <a:xfrm>
            <a:off x="1170809" y="1711325"/>
            <a:ext cx="3672000" cy="973016"/>
          </a:xfrm>
        </p:spPr>
        <p:txBody>
          <a:bodyPr/>
          <a:lstStyle/>
          <a:p>
            <a:pPr>
              <a:defRPr/>
            </a:pPr>
            <a:endParaRPr lang="en-GB" b="0" i="0">
              <a:solidFill>
                <a:srgbClr val="000000"/>
              </a:solidFill>
              <a:effectLst/>
              <a:latin typeface="Lato" panose="020F0502020204030203" pitchFamily="34" charset="0"/>
            </a:endParaRPr>
          </a:p>
          <a:p>
            <a:pPr>
              <a:defRPr/>
            </a:pPr>
            <a:endParaRPr lang="en-GB" b="0">
              <a:solidFill>
                <a:srgbClr val="000000"/>
              </a:solidFill>
              <a:latin typeface="Lato" panose="020F0502020204030203" pitchFamily="34" charset="0"/>
            </a:endParaRPr>
          </a:p>
          <a:p>
            <a:pPr>
              <a:defRPr/>
            </a:pPr>
            <a:r>
              <a:rPr lang="en-GB" b="0" i="0">
                <a:solidFill>
                  <a:srgbClr val="000000"/>
                </a:solidFill>
                <a:effectLst/>
                <a:latin typeface="Lato" panose="020F0502020204030203" pitchFamily="34" charset="0"/>
              </a:rPr>
              <a:t>R</a:t>
            </a:r>
            <a:r>
              <a:rPr kumimoji="0" lang="en-GB" sz="2500" b="0" i="0" u="none" strike="noStrike" kern="1200" cap="none" spc="0" normalizeH="0" baseline="0" noProof="0">
                <a:ln>
                  <a:noFill/>
                </a:ln>
                <a:solidFill>
                  <a:srgbClr val="000000"/>
                </a:solidFill>
                <a:effectLst/>
                <a:uLnTx/>
                <a:uFillTx/>
                <a:latin typeface="Lato" panose="020F0502020204030203" pitchFamily="34" charset="0"/>
                <a:ea typeface="+mn-ea"/>
                <a:cs typeface="+mn-cs"/>
              </a:rPr>
              <a:t>ole of the DSL</a:t>
            </a:r>
          </a:p>
          <a:p>
            <a:pPr marL="0" marR="0" lvl="0" indent="0" algn="l" defTabSz="914400" rtl="0" eaLnBrk="1" fontAlgn="auto" latinLnBrk="0" hangingPunct="1">
              <a:lnSpc>
                <a:spcPct val="100000"/>
              </a:lnSpc>
              <a:spcBef>
                <a:spcPts val="1134"/>
              </a:spcBef>
              <a:spcAft>
                <a:spcPts val="1134"/>
              </a:spcAft>
              <a:buClrTx/>
              <a:buSzTx/>
              <a:tabLst/>
              <a:defRPr/>
            </a:pPr>
            <a:endParaRPr kumimoji="0" lang="en-GB" sz="25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p:txBody>
      </p:sp>
      <p:sp>
        <p:nvSpPr>
          <p:cNvPr id="6" name="Text Placeholder 5">
            <a:extLst>
              <a:ext uri="{FF2B5EF4-FFF2-40B4-BE49-F238E27FC236}">
                <a16:creationId xmlns:a16="http://schemas.microsoft.com/office/drawing/2014/main" id="{8B0AA866-BF83-4D03-1F8F-DC72695632ED}"/>
              </a:ext>
            </a:extLst>
          </p:cNvPr>
          <p:cNvSpPr>
            <a:spLocks noGrp="1"/>
          </p:cNvSpPr>
          <p:nvPr>
            <p:ph type="body" sz="quarter" idx="13"/>
          </p:nvPr>
        </p:nvSpPr>
        <p:spPr/>
        <p:txBody>
          <a:bodyPr/>
          <a:lstStyle/>
          <a:p>
            <a:r>
              <a:rPr lang="en-GB"/>
              <a:t>2</a:t>
            </a:r>
          </a:p>
        </p:txBody>
      </p:sp>
      <p:sp>
        <p:nvSpPr>
          <p:cNvPr id="5" name="Text Placeholder 4">
            <a:extLst>
              <a:ext uri="{FF2B5EF4-FFF2-40B4-BE49-F238E27FC236}">
                <a16:creationId xmlns:a16="http://schemas.microsoft.com/office/drawing/2014/main" id="{964E634C-6CD8-C406-D9F8-8B13BB82F3ED}"/>
              </a:ext>
            </a:extLst>
          </p:cNvPr>
          <p:cNvSpPr>
            <a:spLocks noGrp="1"/>
          </p:cNvSpPr>
          <p:nvPr>
            <p:ph type="body" sz="quarter" idx="12"/>
          </p:nvPr>
        </p:nvSpPr>
        <p:spPr>
          <a:xfrm>
            <a:off x="1170810" y="2990676"/>
            <a:ext cx="3672000" cy="915699"/>
          </a:xfrm>
        </p:spPr>
        <p:txBody>
          <a:bodyPr/>
          <a:lstStyle/>
          <a:p>
            <a:r>
              <a:rPr lang="en-GB" b="0" i="0">
                <a:solidFill>
                  <a:srgbClr val="000000"/>
                </a:solidFill>
                <a:effectLst/>
                <a:latin typeface="Lato" panose="020F0502020204030203" pitchFamily="34" charset="0"/>
              </a:rPr>
              <a:t>Recording, retaining, and sharing child safeguarding information</a:t>
            </a:r>
            <a:endParaRPr lang="en-GB"/>
          </a:p>
        </p:txBody>
      </p:sp>
      <p:sp>
        <p:nvSpPr>
          <p:cNvPr id="8" name="Text Placeholder 7">
            <a:extLst>
              <a:ext uri="{FF2B5EF4-FFF2-40B4-BE49-F238E27FC236}">
                <a16:creationId xmlns:a16="http://schemas.microsoft.com/office/drawing/2014/main" id="{5715CF89-929C-B560-E8E5-0DF743F5E399}"/>
              </a:ext>
            </a:extLst>
          </p:cNvPr>
          <p:cNvSpPr>
            <a:spLocks noGrp="1"/>
          </p:cNvSpPr>
          <p:nvPr>
            <p:ph type="body" sz="quarter" idx="15"/>
          </p:nvPr>
        </p:nvSpPr>
        <p:spPr>
          <a:xfrm>
            <a:off x="540738" y="4084656"/>
            <a:ext cx="539262" cy="621567"/>
          </a:xfrm>
        </p:spPr>
        <p:txBody>
          <a:bodyPr/>
          <a:lstStyle/>
          <a:p>
            <a:r>
              <a:rPr lang="en-GB"/>
              <a:t>3</a:t>
            </a:r>
          </a:p>
        </p:txBody>
      </p:sp>
      <p:sp>
        <p:nvSpPr>
          <p:cNvPr id="7" name="Text Placeholder 6">
            <a:extLst>
              <a:ext uri="{FF2B5EF4-FFF2-40B4-BE49-F238E27FC236}">
                <a16:creationId xmlns:a16="http://schemas.microsoft.com/office/drawing/2014/main" id="{B8F71D81-B35C-B657-CD99-83134C7710D2}"/>
              </a:ext>
            </a:extLst>
          </p:cNvPr>
          <p:cNvSpPr>
            <a:spLocks noGrp="1"/>
          </p:cNvSpPr>
          <p:nvPr>
            <p:ph type="body" sz="quarter" idx="14"/>
          </p:nvPr>
        </p:nvSpPr>
        <p:spPr>
          <a:xfrm>
            <a:off x="1140903" y="3867324"/>
            <a:ext cx="3701907" cy="771787"/>
          </a:xfrm>
        </p:spPr>
        <p:txBody>
          <a:bodyPr/>
          <a:lstStyle/>
          <a:p>
            <a:r>
              <a:rPr kumimoji="0" lang="en-GB" sz="2500" b="0" i="0" u="none" strike="noStrike" kern="1200" cap="none" spc="0" normalizeH="0" baseline="0" noProof="0">
                <a:ln>
                  <a:noFill/>
                </a:ln>
                <a:solidFill>
                  <a:srgbClr val="000000"/>
                </a:solidFill>
                <a:effectLst/>
                <a:uLnTx/>
                <a:uFillTx/>
                <a:latin typeface="Lato" panose="020F0502020204030203" pitchFamily="34" charset="0"/>
                <a:ea typeface="+mn-ea"/>
                <a:cs typeface="+mn-cs"/>
              </a:rPr>
              <a:t>Safer recruitment</a:t>
            </a:r>
            <a:endParaRPr lang="en-GB"/>
          </a:p>
        </p:txBody>
      </p:sp>
      <p:sp>
        <p:nvSpPr>
          <p:cNvPr id="10" name="Text Placeholder 9">
            <a:extLst>
              <a:ext uri="{FF2B5EF4-FFF2-40B4-BE49-F238E27FC236}">
                <a16:creationId xmlns:a16="http://schemas.microsoft.com/office/drawing/2014/main" id="{1589DF9C-102E-5C63-AEF9-0F568F374474}"/>
              </a:ext>
            </a:extLst>
          </p:cNvPr>
          <p:cNvSpPr>
            <a:spLocks noGrp="1"/>
          </p:cNvSpPr>
          <p:nvPr>
            <p:ph type="body" sz="quarter" idx="17"/>
          </p:nvPr>
        </p:nvSpPr>
        <p:spPr>
          <a:xfrm>
            <a:off x="540738" y="5083728"/>
            <a:ext cx="539262" cy="179934"/>
          </a:xfrm>
        </p:spPr>
        <p:txBody>
          <a:bodyPr/>
          <a:lstStyle/>
          <a:p>
            <a:r>
              <a:rPr lang="en-GB"/>
              <a:t>4</a:t>
            </a:r>
          </a:p>
        </p:txBody>
      </p:sp>
      <p:sp>
        <p:nvSpPr>
          <p:cNvPr id="9" name="Text Placeholder 8">
            <a:extLst>
              <a:ext uri="{FF2B5EF4-FFF2-40B4-BE49-F238E27FC236}">
                <a16:creationId xmlns:a16="http://schemas.microsoft.com/office/drawing/2014/main" id="{50AFEF9D-F8C1-1591-613A-70CD252F57BA}"/>
              </a:ext>
            </a:extLst>
          </p:cNvPr>
          <p:cNvSpPr>
            <a:spLocks noGrp="1"/>
          </p:cNvSpPr>
          <p:nvPr>
            <p:ph type="body" sz="quarter" idx="16"/>
          </p:nvPr>
        </p:nvSpPr>
        <p:spPr>
          <a:xfrm>
            <a:off x="1170810" y="5553512"/>
            <a:ext cx="3672000" cy="696286"/>
          </a:xfrm>
        </p:spPr>
        <p:txBody>
          <a:bodyPr/>
          <a:lstStyle/>
          <a:p>
            <a:pPr marL="0" marR="0" lvl="0" indent="0" algn="l" defTabSz="914400" rtl="0" eaLnBrk="1" fontAlgn="auto" latinLnBrk="0" hangingPunct="1">
              <a:lnSpc>
                <a:spcPct val="100000"/>
              </a:lnSpc>
              <a:spcBef>
                <a:spcPts val="1134"/>
              </a:spcBef>
              <a:spcAft>
                <a:spcPts val="1134"/>
              </a:spcAft>
              <a:buClrTx/>
              <a:buSzTx/>
              <a:tabLst/>
              <a:defRPr/>
            </a:pPr>
            <a:r>
              <a:rPr kumimoji="0" lang="en-GB" sz="2500" b="0" i="0" u="none" strike="noStrike" kern="1200" cap="none" spc="0" normalizeH="0" baseline="0" noProof="0">
                <a:ln>
                  <a:noFill/>
                </a:ln>
                <a:solidFill>
                  <a:srgbClr val="000000"/>
                </a:solidFill>
                <a:effectLst/>
                <a:uLnTx/>
                <a:uFillTx/>
                <a:latin typeface="Lato" panose="020F0502020204030203" pitchFamily="34" charset="0"/>
                <a:ea typeface="+mn-ea"/>
                <a:cs typeface="+mn-cs"/>
              </a:rPr>
              <a:t>Filtering and monitoring systems and safeguarding children online</a:t>
            </a:r>
          </a:p>
        </p:txBody>
      </p:sp>
      <p:sp>
        <p:nvSpPr>
          <p:cNvPr id="12" name="Text Placeholder 11">
            <a:extLst>
              <a:ext uri="{FF2B5EF4-FFF2-40B4-BE49-F238E27FC236}">
                <a16:creationId xmlns:a16="http://schemas.microsoft.com/office/drawing/2014/main" id="{4C0BFF18-8A6F-526C-ECC0-0ED3CF6E5FDA}"/>
              </a:ext>
            </a:extLst>
          </p:cNvPr>
          <p:cNvSpPr>
            <a:spLocks noGrp="1"/>
          </p:cNvSpPr>
          <p:nvPr>
            <p:ph type="body" sz="quarter" idx="19"/>
          </p:nvPr>
        </p:nvSpPr>
        <p:spPr/>
        <p:txBody>
          <a:bodyPr/>
          <a:lstStyle/>
          <a:p>
            <a:r>
              <a:rPr lang="en-GB"/>
              <a:t>5</a:t>
            </a:r>
          </a:p>
        </p:txBody>
      </p:sp>
      <p:sp>
        <p:nvSpPr>
          <p:cNvPr id="11" name="Text Placeholder 10">
            <a:extLst>
              <a:ext uri="{FF2B5EF4-FFF2-40B4-BE49-F238E27FC236}">
                <a16:creationId xmlns:a16="http://schemas.microsoft.com/office/drawing/2014/main" id="{FEE1D424-48D3-0966-945F-BC87C97C1FA0}"/>
              </a:ext>
            </a:extLst>
          </p:cNvPr>
          <p:cNvSpPr>
            <a:spLocks noGrp="1"/>
          </p:cNvSpPr>
          <p:nvPr>
            <p:ph type="body" sz="quarter" idx="18"/>
          </p:nvPr>
        </p:nvSpPr>
        <p:spPr>
          <a:xfrm>
            <a:off x="6102991" y="1711326"/>
            <a:ext cx="4425192" cy="692783"/>
          </a:xfrm>
        </p:spPr>
        <p:txBody>
          <a:bodyPr/>
          <a:lstStyle/>
          <a:p>
            <a:r>
              <a:rPr kumimoji="0" lang="en-GB" sz="2500" b="0" i="0" u="none" strike="noStrike" kern="1200" cap="none" spc="0" normalizeH="0" baseline="0" noProof="0">
                <a:ln>
                  <a:noFill/>
                </a:ln>
                <a:solidFill>
                  <a:srgbClr val="000000"/>
                </a:solidFill>
                <a:effectLst/>
                <a:uLnTx/>
                <a:uFillTx/>
                <a:latin typeface="Lato" panose="020F0502020204030203" pitchFamily="34" charset="0"/>
                <a:ea typeface="+mn-ea"/>
                <a:cs typeface="+mn-cs"/>
              </a:rPr>
              <a:t>Quality assuring safeguarding arrangements</a:t>
            </a:r>
            <a:endParaRPr lang="en-GB"/>
          </a:p>
        </p:txBody>
      </p:sp>
      <p:sp>
        <p:nvSpPr>
          <p:cNvPr id="14" name="Text Placeholder 13">
            <a:extLst>
              <a:ext uri="{FF2B5EF4-FFF2-40B4-BE49-F238E27FC236}">
                <a16:creationId xmlns:a16="http://schemas.microsoft.com/office/drawing/2014/main" id="{3824DC8E-44EA-E36D-4A81-330DCA47FFDB}"/>
              </a:ext>
            </a:extLst>
          </p:cNvPr>
          <p:cNvSpPr>
            <a:spLocks noGrp="1"/>
          </p:cNvSpPr>
          <p:nvPr>
            <p:ph type="body" sz="quarter" idx="21"/>
          </p:nvPr>
        </p:nvSpPr>
        <p:spPr/>
        <p:txBody>
          <a:bodyPr/>
          <a:lstStyle/>
          <a:p>
            <a:r>
              <a:rPr lang="en-GB"/>
              <a:t>6</a:t>
            </a:r>
          </a:p>
        </p:txBody>
      </p:sp>
      <p:sp>
        <p:nvSpPr>
          <p:cNvPr id="13" name="Text Placeholder 12">
            <a:extLst>
              <a:ext uri="{FF2B5EF4-FFF2-40B4-BE49-F238E27FC236}">
                <a16:creationId xmlns:a16="http://schemas.microsoft.com/office/drawing/2014/main" id="{20EDAFC7-D5D1-9937-584C-97129C50CB13}"/>
              </a:ext>
            </a:extLst>
          </p:cNvPr>
          <p:cNvSpPr>
            <a:spLocks noGrp="1"/>
          </p:cNvSpPr>
          <p:nvPr>
            <p:ph type="body" sz="quarter" idx="20"/>
          </p:nvPr>
        </p:nvSpPr>
        <p:spPr>
          <a:xfrm>
            <a:off x="6102991" y="3305908"/>
            <a:ext cx="5374634" cy="1992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a:solidFill>
                <a:srgbClr val="000000"/>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a:solidFill>
                <a:srgbClr val="000000"/>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a:solidFill>
                <a:srgbClr val="000000"/>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a:solidFill>
                <a:srgbClr val="000000"/>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a:solidFill>
                <a:srgbClr val="000000"/>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rgbClr val="000000"/>
                </a:solidFill>
                <a:latin typeface="Lato" panose="020F0502020204030203" pitchFamily="34" charset="0"/>
              </a:rPr>
              <a:t>	</a:t>
            </a:r>
            <a:endParaRPr kumimoji="0" lang="en-GB" sz="24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a:solidFill>
                <a:srgbClr val="000000"/>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Lato" panose="020F0502020204030203" pitchFamily="34" charset="0"/>
                <a:ea typeface="+mn-ea"/>
                <a:cs typeface="+mn-cs"/>
              </a:rPr>
              <a:t>Child-on-child sexual violence and sexual harassment</a:t>
            </a:r>
            <a:endParaRPr kumimoji="0" lang="en-GB" sz="2400" b="0" i="0" u="none" strike="noStrike" kern="1200" cap="none" spc="0" normalizeH="0" baseline="0" noProof="0">
              <a:ln>
                <a:noFill/>
              </a:ln>
              <a:solidFill>
                <a:srgbClr val="000000"/>
              </a:solidFill>
              <a:effectLst/>
              <a:uLnTx/>
              <a:uFillTx/>
              <a:latin typeface="Calibri"/>
              <a:ea typeface="+mn-ea"/>
              <a:cs typeface="+mn-cs"/>
            </a:endParaRPr>
          </a:p>
        </p:txBody>
      </p:sp>
      <p:sp>
        <p:nvSpPr>
          <p:cNvPr id="16" name="Text Placeholder 15">
            <a:extLst>
              <a:ext uri="{FF2B5EF4-FFF2-40B4-BE49-F238E27FC236}">
                <a16:creationId xmlns:a16="http://schemas.microsoft.com/office/drawing/2014/main" id="{ABD81B1B-6007-975D-EBC4-3F4AF6CE7BF4}"/>
              </a:ext>
            </a:extLst>
          </p:cNvPr>
          <p:cNvSpPr>
            <a:spLocks noGrp="1"/>
          </p:cNvSpPr>
          <p:nvPr>
            <p:ph type="body" sz="quarter" idx="23"/>
          </p:nvPr>
        </p:nvSpPr>
        <p:spPr>
          <a:xfrm>
            <a:off x="5472000" y="3819300"/>
            <a:ext cx="539262" cy="621567"/>
          </a:xfrm>
        </p:spPr>
        <p:txBody>
          <a:bodyPr/>
          <a:lstStyle/>
          <a:p>
            <a:r>
              <a:rPr lang="en-GB"/>
              <a:t>7</a:t>
            </a:r>
          </a:p>
        </p:txBody>
      </p:sp>
      <p:sp>
        <p:nvSpPr>
          <p:cNvPr id="15" name="Text Placeholder 14">
            <a:extLst>
              <a:ext uri="{FF2B5EF4-FFF2-40B4-BE49-F238E27FC236}">
                <a16:creationId xmlns:a16="http://schemas.microsoft.com/office/drawing/2014/main" id="{B3B4D1BD-E9CD-BF00-F462-8D81C7D57C7F}"/>
              </a:ext>
            </a:extLst>
          </p:cNvPr>
          <p:cNvSpPr>
            <a:spLocks noGrp="1"/>
          </p:cNvSpPr>
          <p:nvPr>
            <p:ph type="body" sz="quarter" idx="22"/>
          </p:nvPr>
        </p:nvSpPr>
        <p:spPr>
          <a:xfrm>
            <a:off x="6096000" y="4084656"/>
            <a:ext cx="3672000" cy="902922"/>
          </a:xfrm>
        </p:spPr>
        <p:txBody>
          <a:bodyPr/>
          <a:lstStyle/>
          <a:p>
            <a:r>
              <a:rPr lang="en-GB" sz="2400" b="0" i="0">
                <a:solidFill>
                  <a:srgbClr val="000000"/>
                </a:solidFill>
                <a:effectLst/>
                <a:latin typeface="Lato" panose="020F0502020204030203" pitchFamily="34" charset="0"/>
              </a:rPr>
              <a:t>Other safeguarding issues  (own devices on site and AI)</a:t>
            </a:r>
            <a:endParaRPr lang="en-GB" sz="2400"/>
          </a:p>
        </p:txBody>
      </p:sp>
    </p:spTree>
    <p:extLst>
      <p:ext uri="{BB962C8B-B14F-4D97-AF65-F5344CB8AC3E}">
        <p14:creationId xmlns:p14="http://schemas.microsoft.com/office/powerpoint/2010/main" val="2623875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365760" y="142273"/>
            <a:ext cx="11281115" cy="1065091"/>
          </a:xfrm>
        </p:spPr>
        <p:txBody>
          <a:bodyPr/>
          <a:lstStyle/>
          <a:p>
            <a:r>
              <a:rPr lang="en-GB" sz="4400"/>
              <a:t>Prevent: update</a:t>
            </a:r>
          </a:p>
        </p:txBody>
      </p:sp>
      <p:sp>
        <p:nvSpPr>
          <p:cNvPr id="3" name="Content Placeholder 2">
            <a:extLst>
              <a:ext uri="{FF2B5EF4-FFF2-40B4-BE49-F238E27FC236}">
                <a16:creationId xmlns:a16="http://schemas.microsoft.com/office/drawing/2014/main" id="{AA235D10-7B94-BD9D-BE74-BBB9F64D14D5}"/>
              </a:ext>
            </a:extLst>
          </p:cNvPr>
          <p:cNvSpPr>
            <a:spLocks noGrp="1"/>
          </p:cNvSpPr>
          <p:nvPr>
            <p:ph sz="half" idx="1"/>
          </p:nvPr>
        </p:nvSpPr>
        <p:spPr>
          <a:xfrm>
            <a:off x="365760" y="1065319"/>
            <a:ext cx="11489562" cy="4374001"/>
          </a:xfrm>
        </p:spPr>
        <p:txBody>
          <a:bodyPr/>
          <a:lstStyle/>
          <a:p>
            <a:pPr marL="285750" lvl="1" indent="-285750" algn="just">
              <a:spcAft>
                <a:spcPts val="0"/>
              </a:spcAft>
              <a:buFont typeface="Wingdings" panose="05000000000000000000" pitchFamily="2" charset="2"/>
              <a:buChar char="q"/>
            </a:pPr>
            <a:r>
              <a:rPr lang="en-GB" sz="2200"/>
              <a:t>UK threat level remains as SUBSTANTIAL (meaning an attack is considered likely)</a:t>
            </a:r>
          </a:p>
          <a:p>
            <a:pPr marL="285750" lvl="1" indent="-285750" algn="just">
              <a:spcAft>
                <a:spcPts val="0"/>
              </a:spcAft>
              <a:buFont typeface="Wingdings" panose="05000000000000000000" pitchFamily="2" charset="2"/>
              <a:buChar char="q"/>
            </a:pPr>
            <a:endParaRPr lang="en-GB" sz="2200"/>
          </a:p>
          <a:p>
            <a:pPr marL="285750" lvl="1" indent="-285750" algn="just">
              <a:spcAft>
                <a:spcPts val="0"/>
              </a:spcAft>
              <a:buFont typeface="Wingdings" panose="05000000000000000000" pitchFamily="2" charset="2"/>
              <a:buChar char="q"/>
            </a:pPr>
            <a:r>
              <a:rPr lang="en-GB" sz="2200"/>
              <a:t>The primary threat both regionally and nationally is from Islamist Extremist Groups, whilst an attack from individuals with an Extreme Far Right mindset/ideology remains a realistic possibility</a:t>
            </a:r>
          </a:p>
          <a:p>
            <a:pPr marL="1034100" lvl="4" indent="-342900" algn="just">
              <a:buFont typeface="Wingdings" panose="05000000000000000000" pitchFamily="2" charset="2"/>
              <a:buChar char="§"/>
            </a:pPr>
            <a:r>
              <a:rPr lang="en-GB" sz="2200"/>
              <a:t>Slight increase in Islamist extremist referrals</a:t>
            </a:r>
          </a:p>
          <a:p>
            <a:pPr marL="1034100" lvl="4" indent="-342900" algn="just">
              <a:buFont typeface="Wingdings" panose="05000000000000000000" pitchFamily="2" charset="2"/>
              <a:buChar char="§"/>
            </a:pPr>
            <a:r>
              <a:rPr lang="en-GB" sz="2200"/>
              <a:t>Slight decrease in ERW and MUU referrals</a:t>
            </a:r>
          </a:p>
          <a:p>
            <a:pPr marL="1034100" lvl="4" indent="-342900" algn="just">
              <a:buFont typeface="Wingdings" panose="05000000000000000000" pitchFamily="2" charset="2"/>
              <a:buChar char="§"/>
            </a:pPr>
            <a:r>
              <a:rPr lang="en-GB" sz="2200"/>
              <a:t>84% closed before case management as ‘vulnerability present, but no CT ideology or risk identified’</a:t>
            </a:r>
          </a:p>
          <a:p>
            <a:pPr marL="1034100" lvl="4" indent="-342900" algn="just">
              <a:buFont typeface="Wingdings" panose="05000000000000000000" pitchFamily="2" charset="2"/>
              <a:buChar char="§"/>
            </a:pPr>
            <a:r>
              <a:rPr lang="en-GB" sz="2200"/>
              <a:t>54% Channel Panel case are for under 18 year-olds / 18% for 18-24 year-olds</a:t>
            </a:r>
          </a:p>
          <a:p>
            <a:pPr marL="285750" lvl="1" indent="-285750" algn="just">
              <a:spcAft>
                <a:spcPts val="0"/>
              </a:spcAft>
              <a:buFont typeface="Wingdings" panose="05000000000000000000" pitchFamily="2" charset="2"/>
              <a:buChar char="q"/>
            </a:pPr>
            <a:endParaRPr lang="en-GB" sz="2200"/>
          </a:p>
          <a:p>
            <a:pPr marL="285750" lvl="1" indent="-285750" algn="just">
              <a:spcAft>
                <a:spcPts val="0"/>
              </a:spcAft>
              <a:buFont typeface="Wingdings" panose="05000000000000000000" pitchFamily="2" charset="2"/>
              <a:buChar char="q"/>
            </a:pPr>
            <a:r>
              <a:rPr lang="en-GB" sz="2200"/>
              <a:t>28 Prevent referrals across the region in the last reported quarter</a:t>
            </a:r>
          </a:p>
          <a:p>
            <a:pPr marL="573300" lvl="2" indent="-342900" algn="just">
              <a:spcAft>
                <a:spcPts val="0"/>
              </a:spcAft>
              <a:buFont typeface="Wingdings" panose="05000000000000000000" pitchFamily="2" charset="2"/>
              <a:buChar char="§"/>
            </a:pPr>
            <a:r>
              <a:rPr lang="en-GB" sz="2200"/>
              <a:t>Majority continue to be from Education (15)</a:t>
            </a:r>
          </a:p>
          <a:p>
            <a:pPr marL="573300" lvl="2" indent="-342900" algn="just">
              <a:spcAft>
                <a:spcPts val="0"/>
              </a:spcAft>
              <a:buFont typeface="Wingdings" panose="05000000000000000000" pitchFamily="2" charset="2"/>
              <a:buChar char="§"/>
            </a:pPr>
            <a:r>
              <a:rPr lang="en-GB" sz="2200"/>
              <a:t>Majority deemed vulnerability present, but no CT ideology or risk</a:t>
            </a:r>
          </a:p>
          <a:p>
            <a:pPr marL="342900" lvl="1" indent="-342900" algn="just">
              <a:spcAft>
                <a:spcPts val="0"/>
              </a:spcAft>
              <a:buFont typeface="Wingdings" panose="05000000000000000000" pitchFamily="2" charset="2"/>
              <a:buChar char="§"/>
            </a:pPr>
            <a:endParaRPr lang="en-GB" sz="2200"/>
          </a:p>
          <a:p>
            <a:pPr lvl="1" algn="just">
              <a:spcAft>
                <a:spcPts val="0"/>
              </a:spcAft>
            </a:pPr>
            <a:endParaRPr lang="en-GB" sz="2200"/>
          </a:p>
          <a:p>
            <a:pPr lvl="1" algn="just">
              <a:spcAft>
                <a:spcPts val="0"/>
              </a:spcAft>
            </a:pPr>
            <a:endParaRPr lang="en-GB" sz="2800"/>
          </a:p>
          <a:p>
            <a:pPr marL="285750" lvl="1" indent="-285750" algn="just">
              <a:spcAft>
                <a:spcPts val="0"/>
              </a:spcAft>
              <a:buFont typeface="Wingdings" panose="05000000000000000000" pitchFamily="2" charset="2"/>
              <a:buChar char="q"/>
            </a:pPr>
            <a:endParaRPr lang="en-GB" sz="1700"/>
          </a:p>
        </p:txBody>
      </p:sp>
    </p:spTree>
    <p:extLst>
      <p:ext uri="{BB962C8B-B14F-4D97-AF65-F5344CB8AC3E}">
        <p14:creationId xmlns:p14="http://schemas.microsoft.com/office/powerpoint/2010/main" val="270266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365760" y="142273"/>
            <a:ext cx="11281115" cy="1065091"/>
          </a:xfrm>
        </p:spPr>
        <p:txBody>
          <a:bodyPr/>
          <a:lstStyle/>
          <a:p>
            <a:r>
              <a:rPr lang="en-GB" sz="4400"/>
              <a:t>Prevent on EY website</a:t>
            </a:r>
          </a:p>
        </p:txBody>
      </p:sp>
      <p:sp>
        <p:nvSpPr>
          <p:cNvPr id="3" name="Content Placeholder 2">
            <a:extLst>
              <a:ext uri="{FF2B5EF4-FFF2-40B4-BE49-F238E27FC236}">
                <a16:creationId xmlns:a16="http://schemas.microsoft.com/office/drawing/2014/main" id="{AA235D10-7B94-BD9D-BE74-BBB9F64D14D5}"/>
              </a:ext>
            </a:extLst>
          </p:cNvPr>
          <p:cNvSpPr>
            <a:spLocks noGrp="1"/>
          </p:cNvSpPr>
          <p:nvPr>
            <p:ph sz="half" idx="1"/>
          </p:nvPr>
        </p:nvSpPr>
        <p:spPr>
          <a:xfrm>
            <a:off x="365760" y="1065319"/>
            <a:ext cx="11530318" cy="5433135"/>
          </a:xfrm>
        </p:spPr>
        <p:txBody>
          <a:bodyPr/>
          <a:lstStyle/>
          <a:p>
            <a:pPr marL="573300" lvl="2" indent="-342900">
              <a:buFont typeface="Wingdings" panose="05000000000000000000" pitchFamily="2" charset="2"/>
              <a:buChar char="§"/>
            </a:pPr>
            <a:r>
              <a:rPr lang="en-GB" sz="2200" dirty="0"/>
              <a:t>Prevent guidance and support</a:t>
            </a:r>
          </a:p>
          <a:p>
            <a:pPr marL="573300" lvl="2" indent="-342900">
              <a:buFont typeface="Wingdings" panose="05000000000000000000" pitchFamily="2" charset="2"/>
              <a:buChar char="§"/>
            </a:pPr>
            <a:r>
              <a:rPr lang="en-GB" sz="2200" dirty="0"/>
              <a:t>Key Prevent definitions</a:t>
            </a:r>
          </a:p>
          <a:p>
            <a:pPr marL="573300" lvl="2" indent="-342900">
              <a:buFont typeface="Wingdings" panose="05000000000000000000" pitchFamily="2" charset="2"/>
              <a:buChar char="§"/>
            </a:pPr>
            <a:r>
              <a:rPr lang="en-GB" sz="2200" dirty="0"/>
              <a:t>Prevent in Essex</a:t>
            </a:r>
          </a:p>
          <a:p>
            <a:pPr marL="573300" lvl="2" indent="-342900">
              <a:buFont typeface="Wingdings" panose="05000000000000000000" pitchFamily="2" charset="2"/>
              <a:buChar char="§"/>
            </a:pPr>
            <a:r>
              <a:rPr lang="en-GB" sz="2200" dirty="0"/>
              <a:t>Respond to concerns</a:t>
            </a:r>
          </a:p>
          <a:p>
            <a:pPr lvl="1" algn="just">
              <a:spcAft>
                <a:spcPts val="0"/>
              </a:spcAft>
            </a:pPr>
            <a:endParaRPr lang="en-GB" sz="2200" dirty="0"/>
          </a:p>
          <a:p>
            <a:pPr algn="l"/>
            <a:r>
              <a:rPr lang="en-GB" sz="2200" b="0" i="0" u="sng" dirty="0">
                <a:solidFill>
                  <a:srgbClr val="002060"/>
                </a:solidFill>
                <a:effectLst/>
              </a:rPr>
              <a:t>Responding to concerns</a:t>
            </a:r>
            <a:r>
              <a:rPr lang="en-GB" sz="2200" b="0" i="0" dirty="0">
                <a:solidFill>
                  <a:srgbClr val="002060"/>
                </a:solidFill>
                <a:effectLst/>
              </a:rPr>
              <a:t>:</a:t>
            </a:r>
          </a:p>
          <a:p>
            <a:pPr marL="687600" lvl="2" indent="-457200">
              <a:buFont typeface="Wingdings" panose="05000000000000000000" pitchFamily="2" charset="2"/>
              <a:buChar char="§"/>
            </a:pPr>
            <a:r>
              <a:rPr lang="en-GB" sz="2000" b="0" i="0" dirty="0">
                <a:solidFill>
                  <a:srgbClr val="1E1E1E"/>
                </a:solidFill>
                <a:effectLst/>
              </a:rPr>
              <a:t>if settings have concerns about extremism or radicalisation, they may seek advice from the Polic</a:t>
            </a:r>
            <a:r>
              <a:rPr lang="en-GB" sz="2000" b="0" dirty="0">
                <a:solidFill>
                  <a:srgbClr val="1E1E1E"/>
                </a:solidFill>
              </a:rPr>
              <a:t>e Prevent Team</a:t>
            </a:r>
          </a:p>
          <a:p>
            <a:pPr marL="687600" lvl="2" indent="-457200">
              <a:buFont typeface="Wingdings" panose="05000000000000000000" pitchFamily="2" charset="2"/>
              <a:buChar char="§"/>
            </a:pPr>
            <a:r>
              <a:rPr lang="en-GB" sz="2000" dirty="0">
                <a:solidFill>
                  <a:srgbClr val="1E1E1E"/>
                </a:solidFill>
              </a:rPr>
              <a:t>i</a:t>
            </a:r>
            <a:r>
              <a:rPr lang="en-GB" sz="2000" b="0" dirty="0">
                <a:solidFill>
                  <a:srgbClr val="1E1E1E"/>
                </a:solidFill>
              </a:rPr>
              <a:t>f settings </a:t>
            </a:r>
            <a:r>
              <a:rPr lang="en-GB" sz="2000" b="0" i="0" dirty="0">
                <a:solidFill>
                  <a:srgbClr val="1E1E1E"/>
                </a:solidFill>
                <a:effectLst/>
              </a:rPr>
              <a:t>feel a child is at risk of (or subject to) harm because of these issues, settings should follow the advice and guidance on the </a:t>
            </a:r>
            <a:r>
              <a:rPr lang="en-GB" sz="2000" b="0" i="0" dirty="0">
                <a:solidFill>
                  <a:srgbClr val="1E1E1E"/>
                </a:solidFill>
                <a:effectLst/>
                <a:hlinkClick r:id="rId3" tooltip="Reporting a concern about a child"/>
              </a:rPr>
              <a:t>Report a concern about a child web page</a:t>
            </a:r>
            <a:endParaRPr lang="en-GB" sz="2000" dirty="0">
              <a:solidFill>
                <a:srgbClr val="1E1E1E"/>
              </a:solidFill>
            </a:endParaRPr>
          </a:p>
          <a:p>
            <a:pPr marL="687600" lvl="2" indent="-457200">
              <a:buFont typeface="Wingdings" panose="05000000000000000000" pitchFamily="2" charset="2"/>
              <a:buChar char="§"/>
            </a:pPr>
            <a:r>
              <a:rPr lang="en-GB" sz="2000" b="0" i="0" dirty="0">
                <a:solidFill>
                  <a:srgbClr val="1E1E1E"/>
                </a:solidFill>
                <a:effectLst/>
              </a:rPr>
              <a:t>Prevent referral form</a:t>
            </a:r>
          </a:p>
          <a:p>
            <a:pPr lvl="1" algn="just">
              <a:spcAft>
                <a:spcPts val="0"/>
              </a:spcAft>
            </a:pPr>
            <a:endParaRPr lang="en-GB" sz="1600" dirty="0"/>
          </a:p>
          <a:p>
            <a:pPr lvl="1">
              <a:spcAft>
                <a:spcPts val="0"/>
              </a:spcAft>
            </a:pPr>
            <a:endParaRPr lang="en-GB" sz="1800" dirty="0"/>
          </a:p>
          <a:p>
            <a:pPr marL="285750" lvl="1" indent="-285750" algn="just">
              <a:spcAft>
                <a:spcPts val="0"/>
              </a:spcAft>
              <a:buFont typeface="Wingdings" panose="05000000000000000000" pitchFamily="2" charset="2"/>
              <a:buChar char="q"/>
            </a:pPr>
            <a:endParaRPr lang="en-GB" sz="1700" dirty="0"/>
          </a:p>
        </p:txBody>
      </p:sp>
    </p:spTree>
    <p:extLst>
      <p:ext uri="{BB962C8B-B14F-4D97-AF65-F5344CB8AC3E}">
        <p14:creationId xmlns:p14="http://schemas.microsoft.com/office/powerpoint/2010/main" val="876399897"/>
      </p:ext>
    </p:extLst>
  </p:cSld>
  <p:clrMapOvr>
    <a:masterClrMapping/>
  </p:clrMapOvr>
</p:sld>
</file>

<file path=ppt/theme/theme1.xml><?xml version="1.0" encoding="utf-8"?>
<a:theme xmlns:a="http://schemas.openxmlformats.org/drawingml/2006/main" name="4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ECC_PPT template" id="{6FCDB8B4-0987-4F7A-9068-76AF2F1A5362}" vid="{950400F7-2CC0-4D32-AA46-A7D9F6A2AE4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latin typeface="Atkinson Hyperlegible" pitchFamily="2" charset="0"/>
          </a:defRPr>
        </a:defPPr>
      </a:lstStyle>
    </a:txDef>
  </a:objectDefaults>
  <a:extraClrSchemeLst/>
  <a:extLst>
    <a:ext uri="{05A4C25C-085E-4340-85A3-A5531E510DB2}">
      <thm15:themeFamily xmlns:thm15="http://schemas.microsoft.com/office/thememl/2012/main" name="EP Presentation Cover - Laptop &amp; Widescreen - ACCESSIBLE.potx" id="{8B4DC4CC-8029-4044-9F72-0D0E5A536E58}" vid="{D16DB635-D840-49AE-9557-08F42A5F9E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ppt/theme/theme5.xml><?xml version="1.0" encoding="utf-8"?>
<a:theme xmlns:a="http://schemas.openxmlformats.org/drawingml/2006/main" name="5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ECC_PPT template" id="{6FCDB8B4-0987-4F7A-9068-76AF2F1A5362}" vid="{950400F7-2CC0-4D32-AA46-A7D9F6A2AE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96ECA79D34D640B69E4DA7C1DAC8EA" ma:contentTypeVersion="12" ma:contentTypeDescription="Create a new document." ma:contentTypeScope="" ma:versionID="346065a7341f9646273bd1903ae25132">
  <xsd:schema xmlns:xsd="http://www.w3.org/2001/XMLSchema" xmlns:xs="http://www.w3.org/2001/XMLSchema" xmlns:p="http://schemas.microsoft.com/office/2006/metadata/properties" xmlns:ns2="dd6d4a20-1f9e-4212-94f8-fb54312fcfc5" xmlns:ns3="e5905594-cc32-4c89-9f86-154569a119aa" targetNamespace="http://schemas.microsoft.com/office/2006/metadata/properties" ma:root="true" ma:fieldsID="2cdf184b8d770409ab859faca2b59afa" ns2:_="" ns3:_="">
    <xsd:import namespace="dd6d4a20-1f9e-4212-94f8-fb54312fcfc5"/>
    <xsd:import namespace="e5905594-cc32-4c89-9f86-154569a119a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d4a20-1f9e-4212-94f8-fb54312fcf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905594-cc32-4c89-9f86-154569a119a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6D7E7C-B05F-4396-A6E3-F13D15746603}">
  <ds:schemaRefs>
    <ds:schemaRef ds:uri="http://schemas.microsoft.com/sharepoint/v3/contenttype/forms"/>
  </ds:schemaRefs>
</ds:datastoreItem>
</file>

<file path=customXml/itemProps2.xml><?xml version="1.0" encoding="utf-8"?>
<ds:datastoreItem xmlns:ds="http://schemas.openxmlformats.org/officeDocument/2006/customXml" ds:itemID="{6BA5CDD4-2E69-4B0D-A150-2ECA7C15F18B}">
  <ds:schemaRefs>
    <ds:schemaRef ds:uri="dd6d4a20-1f9e-4212-94f8-fb54312fcfc5"/>
    <ds:schemaRef ds:uri="e5905594-cc32-4c89-9f86-154569a119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5CE10D5-A7FB-4F79-9A13-EA0B97C9D871}">
  <ds:schemaRefs>
    <ds:schemaRef ds:uri="http://www.w3.org/XML/1998/namespace"/>
    <ds:schemaRef ds:uri="dd6d4a20-1f9e-4212-94f8-fb54312fcfc5"/>
    <ds:schemaRef ds:uri="http://purl.org/dc/elements/1.1/"/>
    <ds:schemaRef ds:uri="http://schemas.microsoft.com/office/2006/documentManagement/types"/>
    <ds:schemaRef ds:uri="http://schemas.microsoft.com/office/2006/metadata/properties"/>
    <ds:schemaRef ds:uri="http://purl.org/dc/terms/"/>
    <ds:schemaRef ds:uri="http://purl.org/dc/dcmitype/"/>
    <ds:schemaRef ds:uri="http://schemas.microsoft.com/office/infopath/2007/PartnerControls"/>
    <ds:schemaRef ds:uri="http://schemas.openxmlformats.org/package/2006/metadata/core-properties"/>
    <ds:schemaRef ds:uri="e5905594-cc32-4c89-9f86-154569a119aa"/>
  </ds:schemaRefs>
</ds:datastoreItem>
</file>

<file path=docProps/app.xml><?xml version="1.0" encoding="utf-8"?>
<Properties xmlns="http://schemas.openxmlformats.org/officeDocument/2006/extended-properties" xmlns:vt="http://schemas.openxmlformats.org/officeDocument/2006/docPropsVTypes">
  <Template/>
  <TotalTime>135</TotalTime>
  <Words>6166</Words>
  <Application>Microsoft Office PowerPoint</Application>
  <PresentationFormat>Widescreen</PresentationFormat>
  <Paragraphs>590</Paragraphs>
  <Slides>49</Slides>
  <Notes>26</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49</vt:i4>
      </vt:variant>
    </vt:vector>
  </HeadingPairs>
  <TitlesOfParts>
    <vt:vector size="63" baseType="lpstr">
      <vt:lpstr>Arial</vt:lpstr>
      <vt:lpstr>Calibri</vt:lpstr>
      <vt:lpstr>Calibri Light</vt:lpstr>
      <vt:lpstr>inherit</vt:lpstr>
      <vt:lpstr>Lato</vt:lpstr>
      <vt:lpstr>Segoe UI</vt:lpstr>
      <vt:lpstr>Times New Roman</vt:lpstr>
      <vt:lpstr>Wingdings</vt:lpstr>
      <vt:lpstr>YADK31-VBBc 1</vt:lpstr>
      <vt:lpstr>4_Office Theme</vt:lpstr>
      <vt:lpstr>Custom Design</vt:lpstr>
      <vt:lpstr>Office Theme</vt:lpstr>
      <vt:lpstr>2_Office Theme</vt:lpstr>
      <vt:lpstr>5_Office Theme</vt:lpstr>
      <vt:lpstr>Safeguarding forum for  Early Years Settings </vt:lpstr>
      <vt:lpstr>Agenda</vt:lpstr>
      <vt:lpstr>Safeguarding update</vt:lpstr>
      <vt:lpstr>Keeping Children Safe in Education (2024)  PART ONE – safeguarding information for all staff</vt:lpstr>
      <vt:lpstr>Keeping Children Safe in Education (2024)  PART TWO – the management of safeguarding </vt:lpstr>
      <vt:lpstr>Keeping children safe in education (KCSIE) is designed to help schools and colleges identify concerns early, develop the right relationships with other professionals, and support them to put appropriate processes and procedures in place</vt:lpstr>
      <vt:lpstr>Keeping children safe in education consultation  (for 2025):</vt:lpstr>
      <vt:lpstr>Prevent: update</vt:lpstr>
      <vt:lpstr>Prevent on EY website</vt:lpstr>
      <vt:lpstr>Safeguarding resources for 2024-25</vt:lpstr>
      <vt:lpstr>Transfer of Child Protection Files</vt:lpstr>
      <vt:lpstr>Child Protection Files </vt:lpstr>
      <vt:lpstr>Transfer of Child Protection records  </vt:lpstr>
      <vt:lpstr>Best Practice </vt:lpstr>
      <vt:lpstr> Best Practice </vt:lpstr>
      <vt:lpstr>    Best Practice </vt:lpstr>
      <vt:lpstr>Training </vt:lpstr>
      <vt:lpstr>Level 3 training:</vt:lpstr>
      <vt:lpstr>Safeguarding questionnaire 336 - the total received Thank you! </vt:lpstr>
      <vt:lpstr>  Comfort Break</vt:lpstr>
      <vt:lpstr>Working Together to Improve School Attendance</vt:lpstr>
      <vt:lpstr>Overview of changes for next academic year </vt:lpstr>
      <vt:lpstr>‘Attendance is everyone’s business’  The Children’s Commissioner    </vt:lpstr>
      <vt:lpstr>Effective Support for Children and Families in Essex (ESCB, 2021) Review 2024</vt:lpstr>
      <vt:lpstr>Effective Support Review – 2024 </vt:lpstr>
      <vt:lpstr>Supporting Families and Early Help Support</vt:lpstr>
      <vt:lpstr>Essex Schools InfoLink now includes a page on Early Help support, which is under Pupil Support and Wellbeing: Early help support for families: Early help support for families | Essex Schools Infolink  There is also a link from the Safeguarding landing page.   You will find information on accessing Early Help consultations, training, resources and more. For support with creating an Early Help Plan or holding a Team Around the Family meeting, please email TAFSO@essex.gov.uk </vt:lpstr>
      <vt:lpstr>Effective Support Windscreen </vt:lpstr>
      <vt:lpstr>Increased Early Help Support at Level 2</vt:lpstr>
      <vt:lpstr>Key Benefits:</vt:lpstr>
      <vt:lpstr>Early Help Drop In </vt:lpstr>
      <vt:lpstr>Early Help Plan</vt:lpstr>
      <vt:lpstr>Clear plan of support- bespoke to the family</vt:lpstr>
      <vt:lpstr>Supporting Families Programme (2022- 2025)</vt:lpstr>
      <vt:lpstr>Evidencing Early Help in Essex</vt:lpstr>
      <vt:lpstr>Evidencing the impact of (TAF) meetings / Early Help Drop-Ins </vt:lpstr>
      <vt:lpstr>Multi Agency Thematic Audit (MATA) </vt:lpstr>
      <vt:lpstr>Background to Neglect MATA</vt:lpstr>
      <vt:lpstr>Multi-Agency Aspirations </vt:lpstr>
      <vt:lpstr>1. Defining Neglect </vt:lpstr>
      <vt:lpstr>2. A Multi-Agency Risk Assessment for Neglect</vt:lpstr>
      <vt:lpstr>3. Whole System Approach to Neglect </vt:lpstr>
      <vt:lpstr>4. Suite of Practice Tools, ensuring inclusivity </vt:lpstr>
      <vt:lpstr>5. Developing recording system approaches </vt:lpstr>
      <vt:lpstr>6. Professional Multi-Agency Reflective Discussions – Dilemma resolution </vt:lpstr>
      <vt:lpstr>7. Understanding of Criminal Thresholds vs Social Care Thresholds</vt:lpstr>
      <vt:lpstr>Prioritisation – Where is the need?</vt:lpstr>
      <vt:lpstr>Education Safeguarding Team </vt:lpstr>
      <vt:lpstr>This information is issued by: Essex County Council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Safeguarding forums for schools and Education settings</dc:title>
  <dc:creator>Jo Barclay - Head of Education Safeguarding and Wellbeing</dc:creator>
  <cp:lastModifiedBy>Alex Darvill - Education Safeguarding Adviser</cp:lastModifiedBy>
  <cp:revision>1</cp:revision>
  <dcterms:created xsi:type="dcterms:W3CDTF">2023-06-12T12:03:39Z</dcterms:created>
  <dcterms:modified xsi:type="dcterms:W3CDTF">2024-08-12T11:19:11Z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2023-06-12T12:03:39Z</vt:lpwstr>
  </property>
  <property fmtid="{D5CDD505-2E9C-101B-9397-08002B2CF9AE}" pid="4" name="MSIP_Label_39d8be9e-c8d9-4b9c-bd40-2c27cc7ea2e6_Method">
    <vt:lpwstr>Standard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3f30ec18-e70e-473a-8b51-9ae07d8bb5c9</vt:lpwstr>
  </property>
  <property fmtid="{D5CDD505-2E9C-101B-9397-08002B2CF9AE}" pid="8" name="MSIP_Label_39d8be9e-c8d9-4b9c-bd40-2c27cc7ea2e6_ContentBits">
    <vt:lpwstr>0</vt:lpwstr>
  </property>
  <property fmtid="{D5CDD505-2E9C-101B-9397-08002B2CF9AE}" pid="9" name="ContentTypeId">
    <vt:lpwstr>0x0101007696ECA79D34D640B69E4DA7C1DAC8EA</vt:lpwstr>
  </property>
</Properties>
</file>